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13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7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25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08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95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8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87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34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79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5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8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ACDC-A099-499C-A6D8-2AB93BC36AC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F9D2D-E3BA-4F1F-BC71-02E20E031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491" y="318655"/>
            <a:ext cx="11374582" cy="609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9491" y="1205345"/>
            <a:ext cx="11374582" cy="5334000"/>
          </a:xfrm>
        </p:spPr>
        <p:txBody>
          <a:bodyPr>
            <a:normAutofit fontScale="62500" lnSpcReduction="20000"/>
          </a:bodyPr>
          <a:lstStyle/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2 Расчет и прогнозирование опасных зон	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Проверка знаний в аттестационных комиссиях может проводиться в виде: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комплексных экзаменов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зачетов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тестов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Проверка знаний в аттестационных комиссиях может проводиться в виде: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тестов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отдельных экзаменов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зачетов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Существуют следующие виды инструктажей: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первичный и вторичный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начальный и повторный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первичный и повторный 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Существуют следующие виды инструктажей: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целевой и вводный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вводный и расширенный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целевой и не целевой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00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365126"/>
            <a:ext cx="11457709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066800"/>
            <a:ext cx="11457709" cy="5389418"/>
          </a:xfrm>
        </p:spPr>
        <p:txBody>
          <a:bodyPr>
            <a:normAutofit fontScale="55000" lnSpcReduction="20000"/>
          </a:bodyPr>
          <a:lstStyle/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 зависимости от назначения инструкции по охране труда подразделяются на: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внутри отраслевые типовые инструкции по охране труда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региональные типовые инструкции по охране труда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межотраслевые типовые инструкции по охране труда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 зависимости от назначения инструкции по охране труда подразделяются на: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региональные типовые инструкции по охране труда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отраслевые типовые инструкции по охране труда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внутри отраслевые типовые инструкции по охране труда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Подготовка и аттестация специалистов по вопросам безопасности проводится в объеме, соответствующем: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производственным обязанностям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функциональным обязанностям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должностным обязанностям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Инструкция по охране труда: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нормативный правовой акт, содержащий государственные требования по охране труда при выполнении работ на производстве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нормативный правовой акт, содержащий государственные требования по охране труда при выполнении работ на производстве и в быту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нормативный правовой акт, содержащий государственные требования по охране труда при выполнении работ на производстве и в быту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55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365126"/>
            <a:ext cx="11430000" cy="5215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1" y="1233055"/>
            <a:ext cx="11430000" cy="5250872"/>
          </a:xfrm>
        </p:spPr>
        <p:txBody>
          <a:bodyPr>
            <a:normAutofit fontScale="55000" lnSpcReduction="20000"/>
          </a:bodyPr>
          <a:lstStyle/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Охрана труда включает следующие элементы: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корпоративные меры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корпоративные мероприятия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технику безопасности и медико-биологические мероприятия 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Охрана труда включает следующие элементы: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корпоративные мероприятия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социально-экономические меры защиты человека и правовые мероприятия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корпоративные меры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Безопасность жизнедеятельности состоит из следующего элемента: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«охрана человека в процессе труда»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«охрана предприятия»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«охрана границы»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Безопасность жизнедеятельности состоит из следующего элемента: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«охрана предприятия»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«охрана человека в быту» 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«охрана границы»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93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8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55000" lnSpcReduction="20000"/>
          </a:bodyPr>
          <a:lstStyle/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Безопасность жизнедеятельности состоит из следующего элемента: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«охрана окружающей среды (экология)» 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«охрана границы»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«охрана предприятия»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Одна из основных причин неудовлетворительных условий труда: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старение и низкая квалификация работников на производстве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недостаточный уровень практических занятий и контроля навыков и знаний по охране труда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недостаточный уровень обучения и контроля навыков и знаний по охране труда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Одна из основных причин неудовлетворительных условий труда: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низкая квалификация административно-технических руководителей производства 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старение и низкая квалификация работников на производстве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недостаточный уровень практических занятий и контроля навыков и знаний по охране труда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Одна из основных причин неудовлетворительных условий труда: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недостаточный уровень практических занятий и контроля навыков и знаний по охране труда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старение и износ основных производственных фондов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старение и низкая квалификация работников на производстве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94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435" y="448253"/>
            <a:ext cx="11561619" cy="5215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435" y="1302327"/>
            <a:ext cx="11561619" cy="5193290"/>
          </a:xfrm>
        </p:spPr>
        <p:txBody>
          <a:bodyPr>
            <a:normAutofit fontScale="55000" lnSpcReduction="20000"/>
          </a:bodyPr>
          <a:lstStyle/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Одним из основных направлений государственной политики в области охраны труда является: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государственная экспертиза бытовых условий начальства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государственная экспертиза бытовых условий работников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государственная экспертиза условий труда 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Одним из основных направлений государственной политики в области охраны труда является: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обеспечение приоритета сохранения жизни и здоровья руководителей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государственное управление охраной труда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государственная экспертиза бытовых условий работников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Одним из основных направлений государственной политики в области охраны труда является: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государственная экспертиза бытовых условий начальства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обеспечение приоритета сохранения жизни и здоровья руководителей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обеспечение приоритета сохранения жизни и здоровья работников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Одним из основных направлений государственной политики в области охраны труда является: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государственная экспертиза бытовых условий начальства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установление порядка проведения аттестации рабочих мест по условиям труда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обеспечение приоритета сохранения жизни и здоровья руководителей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2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5" y="365126"/>
            <a:ext cx="11443855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5" y="983674"/>
            <a:ext cx="11443855" cy="5472544"/>
          </a:xfrm>
        </p:spPr>
        <p:txBody>
          <a:bodyPr>
            <a:normAutofit fontScale="47500" lnSpcReduction="20000"/>
          </a:bodyPr>
          <a:lstStyle/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Действующая в РФ система нормативных правовых актов, содержащая государственные нормативные требования охраны труда, состоит из: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свода правил по проектированию и строительству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свода правил поведения работников на производстве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свода правил поведения работников в быту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Действующая в РФ система нормативных правовых актов, которая содержит государственные нормативные требования охраны труда, состоит из: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свода правил поведения работников на производстве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гигиенических нормативов и государственных стандартов безопасности труда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свода правил поведения работников в быту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Действующая в РФ система нормативных правовых актов, которая содержит государственные нормативные требования охраны труда, состоит из: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законов правил устройства и безопасной эксплуатации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свода правил поведения работников на производстве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межотраслевых и отраслевых правил и типовых инструкций по охране труда 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Действующая в РФ система нормативных правовых актов, которая содержит государственные нормативные требования охраны труда, состоит из: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свода правил поведения работников в быту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правил устройства и безопасной эксплуатации 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законов правил устройства и безопасной эксплуатации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16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5" y="365126"/>
            <a:ext cx="11416146" cy="438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1163782"/>
            <a:ext cx="11416146" cy="5334000"/>
          </a:xfrm>
        </p:spPr>
        <p:txBody>
          <a:bodyPr>
            <a:normAutofit fontScale="62500" lnSpcReduction="20000"/>
          </a:bodyPr>
          <a:lstStyle/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Управление охраной и безопасностью труда в организации осуществляет: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собственник организации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персонал организации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руководитель организации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 К основным терминам и определениям по охране и улучшению условий труда относится: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предельно допустимый сброс (ПДС)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предельно допустимая концентрация (ПДК)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предельно допустимый выброс (ПДВ)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К основным терминам и определениям по охране и улучшению условий труда относится: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предельно допустимый уровень (ПДУ)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предельно допустимый сброс (ПДС)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предельно допустимый выброс (ПДВ)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 Работа по охране труда должна проводиться: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выборочно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бесконтрольно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комплексно и постоянно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5572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1087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10</cp:revision>
  <dcterms:created xsi:type="dcterms:W3CDTF">2022-01-18T00:48:04Z</dcterms:created>
  <dcterms:modified xsi:type="dcterms:W3CDTF">2022-01-25T12:10:35Z</dcterms:modified>
</cp:coreProperties>
</file>