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77" r:id="rId19"/>
    <p:sldId id="274" r:id="rId20"/>
    <p:sldId id="275" r:id="rId21"/>
    <p:sldId id="280" r:id="rId22"/>
    <p:sldId id="27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FE4528-085C-4BAC-BB5B-098DC97C637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BB3207-98CA-4AAA-89D6-A863BAED9E2E}" type="datetimeFigureOut">
              <a:rPr lang="ru-RU" smtClean="0"/>
              <a:t>29.11.2015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Квалиметрия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674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безотказности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 способность объекта непрерывно сохранять работоспособное состояние в течение некоторого времени или некоторой наработки.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вероятность безотказной работы, вероятность отказа, средняя наработка на отказ, интенсивность отказов, параметр потока отказов и др.</a:t>
            </a:r>
          </a:p>
          <a:p>
            <a:pPr marL="11430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96072"/>
            <a:ext cx="6730918" cy="26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mtClean="0"/>
              <a:t>По характеризуемым свойствам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529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7920880" cy="18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3"/>
            <a:ext cx="7920880" cy="27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98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7" y="1412775"/>
            <a:ext cx="7823081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31167"/>
            <a:ext cx="7704856" cy="153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9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5" y="1196752"/>
            <a:ext cx="823780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9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7920880" cy="213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09999"/>
            <a:ext cx="7776864" cy="14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76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786002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9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5"/>
            <a:ext cx="7848872" cy="178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5"/>
            <a:ext cx="7848872" cy="149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76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84702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7776864" cy="90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4" y="3971924"/>
            <a:ext cx="7752373" cy="176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76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По способу оценки уровня качества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52" y="1340768"/>
            <a:ext cx="788944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83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По способу определения значений показателей</a:t>
            </a:r>
            <a:endParaRPr lang="ru-RU" sz="32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848872" cy="88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66999"/>
            <a:ext cx="7776864" cy="124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7776864" cy="93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88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Квалиметрия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качество) – отрасль науки, изучающая и реализующая методы количественной и неколичественной оценки качества.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продукци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– совокупность свойств продукции, характеризующих ее пригодность удовлетворять определенные потребности в соответствии с ее назначением.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94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4400" b="1" dirty="0" smtClean="0"/>
              <a:t>Методы квалиметрии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квалиметрии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источник получения информации о значениях числовых характеристик, определяемых в процессе оценивания качества.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3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Методы квалиметрии</a:t>
            </a:r>
            <a:endParaRPr lang="ru-RU" sz="32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59"/>
            <a:ext cx="7776864" cy="120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05" y="2708920"/>
            <a:ext cx="7633295" cy="149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80" y="4509120"/>
            <a:ext cx="7604720" cy="8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00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Методы квалиметрии</a:t>
            </a:r>
            <a:endParaRPr lang="ru-RU" sz="32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7776864" cy="205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7776864" cy="234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83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Методы квалиметрии</a:t>
            </a:r>
            <a:endParaRPr lang="ru-RU" sz="32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7776864" cy="153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57538"/>
            <a:ext cx="7632848" cy="8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45196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0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квалиметрии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2612" y="1819275"/>
            <a:ext cx="48291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02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5"/>
            <a:ext cx="7919818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15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783607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27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201951" cy="271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56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продукции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69202"/>
            <a:ext cx="7848872" cy="53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79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По количеству характеризуемых свойств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/>
          <a:lstStyle/>
          <a:p>
            <a:pPr marL="114300" indent="0" algn="just">
              <a:buNone/>
            </a:pPr>
            <a:r>
              <a:rPr lang="ru-RU" dirty="0" smtClean="0"/>
              <a:t>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показатели умножают 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вето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обращающийся в ноль при выходе любого из важнейших показателей за допустимые пределы и равный единице во всех других случаях.</a:t>
            </a:r>
          </a:p>
          <a:p>
            <a:pPr marL="114300" indent="0" algn="just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принятые ограничения по воздействию на человека и окружающую среду.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59" y="4149080"/>
            <a:ext cx="7920880" cy="120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59" y="980728"/>
            <a:ext cx="7793733" cy="178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85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характеризуемым свойствам</a:t>
            </a:r>
            <a:endParaRPr lang="ru-RU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08" y="1772815"/>
            <a:ext cx="7852600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04204"/>
            <a:ext cx="7787304" cy="267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622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</TotalTime>
  <Words>185</Words>
  <Application>Microsoft Office PowerPoint</Application>
  <PresentationFormat>Экран 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Соседство</vt:lpstr>
      <vt:lpstr>Квалиметрия</vt:lpstr>
      <vt:lpstr> </vt:lpstr>
      <vt:lpstr>Структура квалиметрии</vt:lpstr>
      <vt:lpstr> </vt:lpstr>
      <vt:lpstr> </vt:lpstr>
      <vt:lpstr> </vt:lpstr>
      <vt:lpstr>Показатели качества продукции</vt:lpstr>
      <vt:lpstr> По количеству характеризуемых свойств</vt:lpstr>
      <vt:lpstr>По характеризуемым свойствам</vt:lpstr>
      <vt:lpstr> </vt:lpstr>
      <vt:lpstr>По характеризуемым свойствам</vt:lpstr>
      <vt:lpstr>По характеризуемым свойствам</vt:lpstr>
      <vt:lpstr>По характеризуемым свойствам</vt:lpstr>
      <vt:lpstr>По характеризуемым свойствам</vt:lpstr>
      <vt:lpstr>По характеризуемым свойствам</vt:lpstr>
      <vt:lpstr>По характеризуемым свойствам</vt:lpstr>
      <vt:lpstr>По характеризуемым свойствам</vt:lpstr>
      <vt:lpstr>По способу оценки уровня качества</vt:lpstr>
      <vt:lpstr>По способу определения значений показателей</vt:lpstr>
      <vt:lpstr>Методы квалиметрии</vt:lpstr>
      <vt:lpstr>Методы квалиметрии</vt:lpstr>
      <vt:lpstr>Методы квалиметрии</vt:lpstr>
      <vt:lpstr>Методы квалиметрии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Квалиметрия</dc:title>
  <dc:creator>Елена</dc:creator>
  <cp:lastModifiedBy>Елена</cp:lastModifiedBy>
  <cp:revision>10</cp:revision>
  <dcterms:created xsi:type="dcterms:W3CDTF">2015-11-29T06:36:38Z</dcterms:created>
  <dcterms:modified xsi:type="dcterms:W3CDTF">2015-11-29T08:27:24Z</dcterms:modified>
</cp:coreProperties>
</file>