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3" r:id="rId15"/>
    <p:sldId id="270" r:id="rId16"/>
    <p:sldId id="271" r:id="rId17"/>
    <p:sldId id="272" r:id="rId18"/>
    <p:sldId id="277" r:id="rId19"/>
    <p:sldId id="274" r:id="rId20"/>
    <p:sldId id="275" r:id="rId21"/>
    <p:sldId id="280" r:id="rId22"/>
    <p:sldId id="276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B3207-98CA-4AAA-89D6-A863BAED9E2E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E4528-085C-4BAC-BB5B-098DC97C63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B3207-98CA-4AAA-89D6-A863BAED9E2E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E4528-085C-4BAC-BB5B-098DC97C63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B3207-98CA-4AAA-89D6-A863BAED9E2E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E4528-085C-4BAC-BB5B-098DC97C63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B3207-98CA-4AAA-89D6-A863BAED9E2E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E4528-085C-4BAC-BB5B-098DC97C63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B3207-98CA-4AAA-89D6-A863BAED9E2E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E4528-085C-4BAC-BB5B-098DC97C63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B3207-98CA-4AAA-89D6-A863BAED9E2E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E4528-085C-4BAC-BB5B-098DC97C63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B3207-98CA-4AAA-89D6-A863BAED9E2E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E4528-085C-4BAC-BB5B-098DC97C63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B3207-98CA-4AAA-89D6-A863BAED9E2E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E4528-085C-4BAC-BB5B-098DC97C63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B3207-98CA-4AAA-89D6-A863BAED9E2E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E4528-085C-4BAC-BB5B-098DC97C63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B3207-98CA-4AAA-89D6-A863BAED9E2E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E4528-085C-4BAC-BB5B-098DC97C637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B3207-98CA-4AAA-89D6-A863BAED9E2E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FE4528-085C-4BAC-BB5B-098DC97C637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5FE4528-085C-4BAC-BB5B-098DC97C6371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5BB3207-98CA-4AAA-89D6-A863BAED9E2E}" type="datetimeFigureOut">
              <a:rPr lang="ru-RU" smtClean="0"/>
              <a:t>29.11.2015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Квалиметрия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9674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4916016"/>
          </a:xfrm>
        </p:spPr>
        <p:txBody>
          <a:bodyPr/>
          <a:lstStyle/>
          <a:p>
            <a:pPr marL="11430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безотказности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 способность объекта непрерывно сохранять работоспособное состояние в течение некоторого времени или некоторой наработки.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 вероятность безотказной работы, вероятность отказа, средняя наработка на отказ, интенсивность отказов, параметр потока отказов и др.</a:t>
            </a:r>
          </a:p>
          <a:p>
            <a:pPr marL="11430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596072"/>
            <a:ext cx="6730918" cy="26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09600" y="4270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smtClean="0"/>
              <a:t>По характеризуемым свойствам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45293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По характеризуемым свойствам</a:t>
            </a:r>
            <a:endParaRPr lang="ru-RU" sz="3200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7920880" cy="18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84983"/>
            <a:ext cx="7920880" cy="2780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2981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По характеризуемым свойствам</a:t>
            </a:r>
            <a:endParaRPr lang="ru-RU" sz="3200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27" y="1412775"/>
            <a:ext cx="7823081" cy="2088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831167"/>
            <a:ext cx="7704856" cy="1534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7891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По характеризуемым свойствам</a:t>
            </a:r>
            <a:endParaRPr lang="ru-RU" sz="3200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95" y="1196752"/>
            <a:ext cx="8237809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7891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По характеризуемым свойствам</a:t>
            </a:r>
            <a:endParaRPr lang="ru-RU" sz="3200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7920880" cy="2130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809999"/>
            <a:ext cx="7776864" cy="1499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6576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По характеризуемым свойствам</a:t>
            </a:r>
            <a:endParaRPr lang="ru-RU" sz="3200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7860028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7891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По характеризуемым свойствам</a:t>
            </a:r>
            <a:endParaRPr lang="ru-RU" sz="32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5"/>
            <a:ext cx="7848872" cy="178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73015"/>
            <a:ext cx="7848872" cy="1497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65766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По характеризуемым свойствам</a:t>
            </a:r>
            <a:endParaRPr lang="ru-RU" sz="3200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7847026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80928"/>
            <a:ext cx="7776864" cy="902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034" y="3971924"/>
            <a:ext cx="7752373" cy="1760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65766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78098"/>
          </a:xfrm>
        </p:spPr>
        <p:txBody>
          <a:bodyPr/>
          <a:lstStyle/>
          <a:p>
            <a:r>
              <a:rPr lang="ru-RU" sz="3200" dirty="0" smtClean="0"/>
              <a:t>По способу оценки уровня качества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52" y="1340768"/>
            <a:ext cx="7889448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0833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78098"/>
          </a:xfrm>
        </p:spPr>
        <p:txBody>
          <a:bodyPr/>
          <a:lstStyle/>
          <a:p>
            <a:r>
              <a:rPr lang="ru-RU" sz="3200" dirty="0" smtClean="0"/>
              <a:t>По способу определения значений показателей</a:t>
            </a:r>
            <a:endParaRPr lang="ru-RU" sz="3200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7848872" cy="889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66999"/>
            <a:ext cx="7776864" cy="1241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149080"/>
            <a:ext cx="7776864" cy="933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5883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Квалиметрия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(лат.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qualitas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качество) – отрасль науки, изучающая и реализующая методы количественной и неколичественной оценки качества.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продукци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– совокупность свойств продукции, характеризующих ее пригодность удовлетворять определенные потребности в соответствии с ее назначением.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6945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78098"/>
          </a:xfrm>
        </p:spPr>
        <p:txBody>
          <a:bodyPr/>
          <a:lstStyle/>
          <a:p>
            <a:r>
              <a:rPr lang="ru-RU" sz="4400" b="1" dirty="0" smtClean="0"/>
              <a:t>Методы квалиметрии</a:t>
            </a: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квалиметрии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источник получения информации о значениях числовых характеристик, определяемых в процессе оценивания качества.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833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78098"/>
          </a:xfrm>
        </p:spPr>
        <p:txBody>
          <a:bodyPr/>
          <a:lstStyle/>
          <a:p>
            <a:r>
              <a:rPr lang="ru-RU" sz="3200" dirty="0" smtClean="0"/>
              <a:t>Методы квалиметрии</a:t>
            </a:r>
            <a:endParaRPr lang="ru-RU" sz="3200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59"/>
            <a:ext cx="7776864" cy="1205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05" y="2708920"/>
            <a:ext cx="7633295" cy="1499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80" y="4509120"/>
            <a:ext cx="7604720" cy="88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2001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78098"/>
          </a:xfrm>
        </p:spPr>
        <p:txBody>
          <a:bodyPr/>
          <a:lstStyle/>
          <a:p>
            <a:r>
              <a:rPr lang="ru-RU" sz="3200" dirty="0" smtClean="0"/>
              <a:t>Методы квалиметрии</a:t>
            </a:r>
            <a:endParaRPr lang="ru-RU" sz="3200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7776864" cy="2053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29000"/>
            <a:ext cx="7776864" cy="234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083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78098"/>
          </a:xfrm>
        </p:spPr>
        <p:txBody>
          <a:bodyPr/>
          <a:lstStyle/>
          <a:p>
            <a:r>
              <a:rPr lang="ru-RU" sz="3200" dirty="0" smtClean="0"/>
              <a:t>Методы квалиметрии</a:t>
            </a:r>
            <a:endParaRPr lang="ru-RU" sz="3200" dirty="0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7776864" cy="1539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157538"/>
            <a:ext cx="7632848" cy="8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93096"/>
            <a:ext cx="7451964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200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квалиметрии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52612" y="1819275"/>
            <a:ext cx="4829175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102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5"/>
            <a:ext cx="7919818" cy="2088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7152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64704"/>
            <a:ext cx="7836076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1275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7201951" cy="2714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4565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Показатели качества продукции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69202"/>
            <a:ext cx="7848872" cy="5329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6791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90066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2800" dirty="0" smtClean="0"/>
              <a:t>По количеству характеризуемых свойств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7620000" cy="3979912"/>
          </a:xfrm>
        </p:spPr>
        <p:txBody>
          <a:bodyPr/>
          <a:lstStyle/>
          <a:p>
            <a:pPr marL="114300" indent="0" algn="just">
              <a:buNone/>
            </a:pPr>
            <a:r>
              <a:rPr lang="ru-RU" dirty="0" smtClean="0"/>
              <a:t>   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Комплексные показатели умножают на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вето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обращающийся в ноль при выходе любого из важнейших показателей за допустимые пределы и равный единице во всех других случаях.</a:t>
            </a:r>
          </a:p>
          <a:p>
            <a:pPr marL="114300" indent="0" algn="just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Учитывает принятые ограничения по воздействию на человека и окружающую среду.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659" y="4149080"/>
            <a:ext cx="7920880" cy="1208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659" y="980728"/>
            <a:ext cx="7793733" cy="178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8852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По характеризуемым свойствам</a:t>
            </a:r>
            <a:endParaRPr lang="ru-RU" sz="32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08" y="1772815"/>
            <a:ext cx="7852600" cy="1800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604204"/>
            <a:ext cx="7787304" cy="2672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96227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110</TotalTime>
  <Words>185</Words>
  <Application>Microsoft Office PowerPoint</Application>
  <PresentationFormat>Экран (4:3)</PresentationFormat>
  <Paragraphs>38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Соседство</vt:lpstr>
      <vt:lpstr>Квалиметрия</vt:lpstr>
      <vt:lpstr> </vt:lpstr>
      <vt:lpstr>Структура квалиметрии</vt:lpstr>
      <vt:lpstr> </vt:lpstr>
      <vt:lpstr> </vt:lpstr>
      <vt:lpstr> </vt:lpstr>
      <vt:lpstr>Показатели качества продукции</vt:lpstr>
      <vt:lpstr> По количеству характеризуемых свойств</vt:lpstr>
      <vt:lpstr>По характеризуемым свойствам</vt:lpstr>
      <vt:lpstr> </vt:lpstr>
      <vt:lpstr>По характеризуемым свойствам</vt:lpstr>
      <vt:lpstr>По характеризуемым свойствам</vt:lpstr>
      <vt:lpstr>По характеризуемым свойствам</vt:lpstr>
      <vt:lpstr>По характеризуемым свойствам</vt:lpstr>
      <vt:lpstr>По характеризуемым свойствам</vt:lpstr>
      <vt:lpstr>По характеризуемым свойствам</vt:lpstr>
      <vt:lpstr>По характеризуемым свойствам</vt:lpstr>
      <vt:lpstr>По способу оценки уровня качества</vt:lpstr>
      <vt:lpstr>По способу определения значений показателей</vt:lpstr>
      <vt:lpstr>Методы квалиметрии</vt:lpstr>
      <vt:lpstr>Методы квалиметрии</vt:lpstr>
      <vt:lpstr>Методы квалиметрии</vt:lpstr>
      <vt:lpstr>Методы квалиметрии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Квалиметрия</dc:title>
  <dc:creator>Елена</dc:creator>
  <cp:lastModifiedBy>Елена</cp:lastModifiedBy>
  <cp:revision>10</cp:revision>
  <dcterms:created xsi:type="dcterms:W3CDTF">2015-11-29T06:36:38Z</dcterms:created>
  <dcterms:modified xsi:type="dcterms:W3CDTF">2015-11-29T08:27:24Z</dcterms:modified>
</cp:coreProperties>
</file>