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61" r:id="rId9"/>
    <p:sldId id="262" r:id="rId10"/>
    <p:sldId id="263" r:id="rId11"/>
    <p:sldId id="264" r:id="rId12"/>
    <p:sldId id="270" r:id="rId13"/>
    <p:sldId id="25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9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4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35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1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78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45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921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33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52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8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4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80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76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1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8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7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6FDE8-B6BB-4178-89EF-4A8AA0C10B31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78542C-3C80-42D8-ABCD-535729AFF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53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vmir.su/uploads/posts/1418628751_oksww8yxiwo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36912"/>
            <a:ext cx="5826719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Зарождение письменности в Якутии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797152"/>
            <a:ext cx="5826719" cy="1096899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2 курса </a:t>
            </a:r>
          </a:p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НО-18-2,</a:t>
            </a:r>
          </a:p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Бочурова Т.И.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8788" y="476672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латиницы</a:t>
            </a:r>
          </a:p>
        </p:txBody>
      </p:sp>
      <p:pic>
        <p:nvPicPr>
          <p:cNvPr id="7" name="Содержимое 6" descr="50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61544" y="1340768"/>
            <a:ext cx="3317968" cy="4123761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-136753" y="973094"/>
            <a:ext cx="5428833" cy="569755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На первом свободном съезде крестьян-якутов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представил свой вариант якутского алфавита, основанного на IPA, и говорил о необходимости издания первого якутского букваря (речь для съезда была написана В. М.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Ионовым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также он разрешил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пользоваться рукописью своего букваря). Съезд поддержал его, и весной-летом 1917 года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Н. Е. Афанасьевым переработали рукопись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Ионова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Новый букварь был назван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Сахалыы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сурук-бичик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Однако в нём не использовался алфавит IPA, поскольку некоторые его знаки невозможно было печатать в местных типографиях.</a:t>
            </a:r>
          </a:p>
        </p:txBody>
      </p:sp>
    </p:spTree>
  </p:cSld>
  <p:clrMapOvr>
    <a:masterClrMapping/>
  </p:clrMapOvr>
  <p:transition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504" y="414587"/>
            <a:ext cx="6347714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Наследие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С.А.Новгородова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20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43460" y="1571612"/>
            <a:ext cx="1448742" cy="2071702"/>
          </a:xfrm>
        </p:spPr>
      </p:pic>
      <p:pic>
        <p:nvPicPr>
          <p:cNvPr id="6" name="Содержимое 5" descr="200px-Suruk_bicik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1296791">
            <a:off x="6441807" y="1560430"/>
            <a:ext cx="2424189" cy="2857520"/>
          </a:xfrm>
        </p:spPr>
      </p:pic>
      <p:pic>
        <p:nvPicPr>
          <p:cNvPr id="7" name="Рисунок 6" descr="sca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4000504"/>
            <a:ext cx="1714512" cy="2607701"/>
          </a:xfrm>
          <a:prstGeom prst="rect">
            <a:avLst/>
          </a:prstGeom>
        </p:spPr>
      </p:pic>
      <p:pic>
        <p:nvPicPr>
          <p:cNvPr id="8" name="Рисунок 7" descr="Безымянный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171816">
            <a:off x="349461" y="1389033"/>
            <a:ext cx="2246292" cy="3274076"/>
          </a:xfrm>
          <a:prstGeom prst="rect">
            <a:avLst/>
          </a:prstGeom>
        </p:spPr>
      </p:pic>
      <p:pic>
        <p:nvPicPr>
          <p:cNvPr id="9" name="Рисунок 8" descr="b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04807" y="3957641"/>
            <a:ext cx="2081507" cy="265392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6347714" cy="1320800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февраля в Якутии отмечается День родного языка и письменности. Дата выбрана неслучайно: в этот день родился Семён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основоположник современной письменности, первый лингвист из народа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962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00808"/>
            <a:ext cx="6347714" cy="388077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шаги по способствованию распространения родных языков служат не только содействию языковому разнообразию и многоязыковому образованию, развитию более полного знакомства с языковыми и культурными традициями по всему миру, но и крепят солидарность основанную на взаимопонимании, терпимости и диалоге.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6347714" cy="388077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5467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Языки являются самым сильным инструментом сохранения и развития нашего материального и духовного наследия. По оценкам ЮНЕСКО половина из 6 тысяч языков мира могут в ближайшее время потерять последних носителей.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242"/>
            <a:ext cx="5400600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П. Окладников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И. Барашков выдвинули положение о наличии своей письменности у якутов даже в седой древности. Этому интересному вопросу они посвятили специальную работу, изучив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среднеленские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наскальные изображения. П. В. Попов в своей статье «История развития якутского письма» также пишет о наличии у якутов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добуквенного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письма с древних времен. Но  к моменту появления в Якутии русских  якуты давно потеряли свою письменность.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6" descr="OkladnikovAP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412776"/>
            <a:ext cx="25431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940152" y="5229200"/>
            <a:ext cx="3096344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Алексей Павлович Окладников –</a:t>
            </a: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основатель сибирской археологической школы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51650"/>
            <a:ext cx="60841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становления письменности в Республике Саха (Якутия)</a:t>
            </a:r>
          </a:p>
        </p:txBody>
      </p:sp>
    </p:spTree>
    <p:extLst>
      <p:ext uri="{BB962C8B-B14F-4D97-AF65-F5344CB8AC3E}">
        <p14:creationId xmlns:p14="http://schemas.microsoft.com/office/powerpoint/2010/main" val="6240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Среднеленские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наскальные изображения</a:t>
            </a:r>
          </a:p>
        </p:txBody>
      </p:sp>
      <p:pic>
        <p:nvPicPr>
          <p:cNvPr id="4" name="Объект 3" descr="Якутская письменность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 l="20500" r="9368" b="5718"/>
          <a:stretch>
            <a:fillRect/>
          </a:stretch>
        </p:blipFill>
        <p:spPr bwMode="auto">
          <a:xfrm>
            <a:off x="1610630" y="2160588"/>
            <a:ext cx="434635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81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6347714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Предки народа </a:t>
            </a:r>
            <a:r>
              <a:rPr lang="ru-RU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саха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предали забвению свою руническую письменность на многие века, а буквенную письменность смогли приобрести, благодаря русским, только в 17 веке. Это время до середины 19 века П.В. Попов называет "Периодом зарождения буквенного письма».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23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6552728" cy="568863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Перейдем к письму буквенному. В развитии начального образования в дореволюционной Якутии сыграли большую роль политические ссыльные. Они стали политическими воспитателями, учителями, советчиками и защитниками малочисленных народов Севера. Так, ссыльными учителями были: декабрист М. И. Муравьев-Апостол – в Вилюйске,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каракозовец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 А. Худяков – в Верхоянске, народники В. Г. Короленко, Н. А.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Надеев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Амге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И. Т.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Цыценко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 Чурапче, П. А. Грабовский, В. М. Ионов – в Якутске, Татте,                 П. П. Поляков –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Колымске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большевики Е. М. Ярославский,                       Н. М. Мещеряков и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36869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7056783" cy="6048672"/>
          </a:xfrm>
        </p:spPr>
        <p:txBody>
          <a:bodyPr>
            <a:noAutofit/>
          </a:bodyPr>
          <a:lstStyle/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Яку́тская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пи́сьменность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(якут. Саха </a:t>
            </a:r>
            <a:r>
              <a:rPr lang="ru-RU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суруга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— письменность, используемая для записи якутского языка. За время своего существования несколько раз меняла свою графическую основу и неоднократно реформировалась. В настоящее время якутская письменность функционирует на кириллице. В истории якутской письменности выделяется 4 этапа:</a:t>
            </a: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до начала 1920-х годов — письменность на основе кириллицы;</a:t>
            </a: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1917—1929 годы — письменность </a:t>
            </a:r>
            <a:r>
              <a:rPr lang="ru-RU" sz="2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Новгородова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имеющая в основе латинский алфавит;</a:t>
            </a: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1929—1939 годы — унифицированный алфавит на латинской основе;</a:t>
            </a: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с 1939 года — письменность на основе кириллицы.</a:t>
            </a:r>
            <a:endParaRPr lang="ru-R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9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28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 и письменность якутского языка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24744"/>
            <a:ext cx="7598648" cy="4347370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книга на якутском языке вышла в 1819 году. Она содержала краткие катехизисы, переведенные с русского на якутский язык, и вводную информацию об орфографии языка. Графика письма этой книги, созданной священником и краеведом Григорием Поповым, была основана на русском (гражданском) алфавите того времени.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1917 году русский филолог С.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предложил алфавит, основанный на латинице. Система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сочетающая стандартные латинские буквы с дополнительными символами, более или менее успешно применялась до 1938 года, пока не появилась новая письменность на базе кириллицы. Были созданы специальные символы для обозначения звуков, которых нет в русском языке. Данный вариант включает 40 графем и используется до наших дней.</a:t>
            </a:r>
          </a:p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43655"/>
            <a:ext cx="6347713" cy="132080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Семён Андреевич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0508118102904311104130481814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84168" y="1844824"/>
            <a:ext cx="2852960" cy="3851496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-180528" y="1340768"/>
            <a:ext cx="5976664" cy="54292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Родился 13 февраля 1892 года во 2-м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Хатылинском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наслеге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Ботурусского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улуса (сейчас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Болтогинский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наслег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Чурапинского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улуса, Якутия). Он научил своего сына читать книги на церковнославянском языке. Позднее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учился русскому языку и арифметике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сонаслежника-псаломщика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Андрея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Винокурова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Потом он посещал частную школу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политссыльного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 Т. Цыпенко в Чурапче. Семён принял участие в создании первого литературного и политического журнале на якутском языке Саха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(1912—1913гг), в котором он публиковал свои работы. Также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 избран Якутским губернским съездом ревкома в депутаты XI съезда РКП(б). Семён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умер от острой уремии 28 февраля 1924 года.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400" dirty="0"/>
          </a:p>
          <a:p>
            <a:endParaRPr lang="ru-RU" sz="1400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838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Аспект</vt:lpstr>
      <vt:lpstr>Зарождение письменности в Якутии</vt:lpstr>
      <vt:lpstr>Презентация PowerPoint</vt:lpstr>
      <vt:lpstr>Презентация PowerPoint</vt:lpstr>
      <vt:lpstr>Среднеленские наскальные изображения</vt:lpstr>
      <vt:lpstr>Презентация PowerPoint</vt:lpstr>
      <vt:lpstr>Презентация PowerPoint</vt:lpstr>
      <vt:lpstr>Презентация PowerPoint</vt:lpstr>
      <vt:lpstr>Алфавит и письменность якутского языка </vt:lpstr>
      <vt:lpstr>Семён Андреевич Новгородов</vt:lpstr>
      <vt:lpstr>Презентация PowerPoint</vt:lpstr>
      <vt:lpstr>Наследие С.А.Новгородова</vt:lpstr>
      <vt:lpstr>13 февраля в Якутии отмечается День родного языка и письменности. Дата выбрана неслучайно: в этот день родился Семён Новгородов – основоположник современной письменности, первый лингвист из народа саха.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100-летие первого массового якутского алфавита  С.А. Новгородова</dc:title>
  <dc:creator>Андрей</dc:creator>
  <cp:lastModifiedBy>251</cp:lastModifiedBy>
  <cp:revision>5</cp:revision>
  <dcterms:created xsi:type="dcterms:W3CDTF">2016-08-31T09:51:54Z</dcterms:created>
  <dcterms:modified xsi:type="dcterms:W3CDTF">2021-04-14T06:03:54Z</dcterms:modified>
</cp:coreProperties>
</file>