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9" r:id="rId9"/>
    <p:sldId id="265" r:id="rId10"/>
    <p:sldId id="266" r:id="rId11"/>
    <p:sldId id="264" r:id="rId12"/>
    <p:sldId id="267" r:id="rId13"/>
    <p:sldId id="268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5CF06-FE58-4DB4-9117-6342B3D10449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A99F4-1BF2-4A90-A2EA-6454C8E4E09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815290" cy="2243152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Ноксология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Терминология и законы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115328" cy="548324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Опасности реализуются в виде потоков энергии, вещества и информации, они существуют в пространстве и во времени. </a:t>
            </a:r>
            <a:endParaRPr lang="ru-RU" dirty="0" smtClean="0"/>
          </a:p>
          <a:p>
            <a:r>
              <a:rPr lang="ru-RU" dirty="0" smtClean="0"/>
              <a:t>Опасности </a:t>
            </a:r>
            <a:r>
              <a:rPr lang="ru-RU" dirty="0"/>
              <a:t>возникают, если повседневные потоки вещества, энергии и информации в </a:t>
            </a:r>
            <a:r>
              <a:rPr lang="ru-RU" dirty="0" err="1"/>
              <a:t>техносфере</a:t>
            </a:r>
            <a:r>
              <a:rPr lang="ru-RU" dirty="0"/>
              <a:t> превышают пороговые значения. </a:t>
            </a:r>
            <a:endParaRPr lang="ru-RU" dirty="0" smtClean="0"/>
          </a:p>
          <a:p>
            <a:r>
              <a:rPr lang="ru-RU" dirty="0" smtClean="0"/>
              <a:t>Изменяя </a:t>
            </a:r>
            <a:r>
              <a:rPr lang="ru-RU" dirty="0"/>
              <a:t>потоки в среде обитания от минимально значимых до максимально возможных, можно получить ряд характерных состояний в системе «человек – среда обитания», а именно: комфортное (оптимальное), допустимое, опасное, чрезвычайно опасное.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ргы\Desktop\ГОРНЫЙ\ПРЕДМЕТЫ\Ноксология\slide-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Саргы\Desktop\ГОРНЫЙ\ПРЕДМЕТЫ\Ноксология\img4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Саргы\Desktop\ГОРНЫЙ\ПРЕДМЕТЫ\Ноксология\slide_6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Саргы\Desktop\ГОРНЫЙ\ПРЕДМЕТЫ\Ноксология\slide-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91996" cy="5768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Саргы\Desktop\ГОРНЫЙ\ПРЕДМЕТЫ\Ноксология\1564-img_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015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02"/>
          </a:xfrm>
        </p:spPr>
        <p:txBody>
          <a:bodyPr>
            <a:noAutofit/>
          </a:bodyPr>
          <a:lstStyle/>
          <a:p>
            <a:r>
              <a:rPr lang="ru-RU" sz="2800" b="1" i="1" u="sng" dirty="0" smtClean="0"/>
              <a:t>Биосфера</a:t>
            </a:r>
            <a:r>
              <a:rPr lang="ru-RU" sz="2800" b="1" i="1" dirty="0" smtClean="0"/>
              <a:t> — область распространения жизни на Земле, включающая нижний слой атмосферы, гидросферы и верхний слой литосферы, не испытавших техногенного воздействия.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</p:spPr>
        <p:txBody>
          <a:bodyPr>
            <a:noAutofit/>
          </a:bodyPr>
          <a:lstStyle/>
          <a:p>
            <a:r>
              <a:rPr lang="ru-RU" sz="2500" dirty="0" smtClean="0"/>
              <a:t>Биосфера </a:t>
            </a:r>
            <a:r>
              <a:rPr lang="ru-RU" sz="2500" dirty="0"/>
              <a:t>сформировалась 500 </a:t>
            </a:r>
            <a:r>
              <a:rPr lang="ru-RU" sz="2500" dirty="0" err="1"/>
              <a:t>млн</a:t>
            </a:r>
            <a:r>
              <a:rPr lang="ru-RU" sz="2500" dirty="0"/>
              <a:t> лет назад, когда на нашей планете стали зарождаться первые организмы. </a:t>
            </a:r>
            <a:endParaRPr lang="ru-RU" sz="2500" dirty="0" smtClean="0"/>
          </a:p>
          <a:p>
            <a:r>
              <a:rPr lang="ru-RU" sz="2500" dirty="0" smtClean="0"/>
              <a:t>Биосфера </a:t>
            </a:r>
            <a:r>
              <a:rPr lang="ru-RU" sz="2500" dirty="0"/>
              <a:t>представляет собой совокупность всех живых организмов. В ней обитает более 3 </a:t>
            </a:r>
            <a:r>
              <a:rPr lang="ru-RU" sz="2500" dirty="0" err="1"/>
              <a:t>млн</a:t>
            </a:r>
            <a:r>
              <a:rPr lang="ru-RU" sz="2500" dirty="0"/>
              <a:t> видов растений, животных, грибов, бактерий и насекомых. Человек тоже является частью биосферы, его деятельность превосходит многие природные процессы. </a:t>
            </a:r>
          </a:p>
          <a:p>
            <a:r>
              <a:rPr lang="ru-RU" sz="2500" dirty="0" smtClean="0"/>
              <a:t>Целостное </a:t>
            </a:r>
            <a:r>
              <a:rPr lang="ru-RU" sz="2500" dirty="0"/>
              <a:t>учение о биосфере создал </a:t>
            </a:r>
            <a:r>
              <a:rPr lang="ru-RU" sz="2500" dirty="0" err="1"/>
              <a:t>биогеохимик</a:t>
            </a:r>
            <a:r>
              <a:rPr lang="ru-RU" sz="2500" dirty="0"/>
              <a:t> и философ В.И. Вернадский. Он впервые отвёл живым организмам роль главнейшей преобразующей силы планеты Земля, учитывая их деятельность не только в настоящее время, но и в прошлом.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58280" cy="142872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Геосфера </a:t>
            </a:r>
            <a:r>
              <a:rPr lang="ru-RU" sz="3200" dirty="0" smtClean="0"/>
              <a:t>– </a:t>
            </a:r>
            <a:r>
              <a:rPr lang="ru-RU" sz="3200" b="1" dirty="0" smtClean="0"/>
              <a:t>целостная оболочка Земли, включающая все концентрические оболочки, из которых состоит Земля.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69742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направлении от периферии к центру планеты выделяются: магнитосфера, атмосфера Земли, гидросфера, биосфера, земная кора, мантия Земли, ядро Земли. </a:t>
            </a:r>
          </a:p>
          <a:p>
            <a:r>
              <a:rPr lang="ru-RU" dirty="0"/>
              <a:t>По совокупности природных условий и процессов, протекающих в области соприкосновения и взаимодействия геосфер, выделяют специфические оболочки (биосферу, географическую оболочку, литосферу, </a:t>
            </a:r>
            <a:r>
              <a:rPr lang="ru-RU" dirty="0" err="1"/>
              <a:t>геотехносферу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511552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Техносфера</a:t>
            </a:r>
            <a:r>
              <a:rPr lang="ru-RU" sz="3200" b="1" dirty="0" smtClean="0"/>
              <a:t> - совокупность элементов среды в пределах географической оболочки Земли, созданных из природных веществ трудом и сознательной волей человека и не имеющих аналогов в девственной природе.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071942"/>
            <a:ext cx="8401080" cy="2286016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Техносфера</a:t>
            </a:r>
            <a:r>
              <a:rPr lang="ru-RU" sz="2800" dirty="0" smtClean="0"/>
              <a:t> </a:t>
            </a:r>
            <a:r>
              <a:rPr lang="ru-RU" sz="2800" dirty="0"/>
              <a:t>является совокупностью абиотических, биотических и социально-экономических факторов.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Ноосфера – сфера взаимодействия общества и природы, в границах которой разумная человеческая деятельность становится определяющим фактором развития.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17"/>
            <a:ext cx="8929718" cy="47148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Ноосфера </a:t>
            </a:r>
            <a:r>
              <a:rPr lang="ru-RU" dirty="0"/>
              <a:t>- предположительно новая, высшая стадия эволюции биосферы, становление которой связано с развитием общества, оказывающего глубокое воздействие на природные процессы. </a:t>
            </a:r>
            <a:endParaRPr lang="ru-RU" dirty="0" smtClean="0"/>
          </a:p>
          <a:p>
            <a:r>
              <a:rPr lang="ru-RU" dirty="0" smtClean="0"/>
              <a:t>Согласно </a:t>
            </a:r>
            <a:r>
              <a:rPr lang="ru-RU" dirty="0"/>
              <a:t>В.И. Вернадскому, «…в биосфере существует великая геологическая, быть может, космическая сила, планетное действие которой обычно не принимается во внимание в представлениях о космосе… Эта сила есть разум человека, устремленная и организованная воля его как существа общественного».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Законы </a:t>
            </a:r>
            <a:r>
              <a:rPr lang="ru-RU" b="1" i="1" dirty="0" err="1">
                <a:solidFill>
                  <a:srgbClr val="FF0000"/>
                </a:solidFill>
              </a:rPr>
              <a:t>ноксологии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ргы\Desktop\ГОРНЫЙ\ПРЕДМЕТЫ\Ноксология\slide-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" y="0"/>
            <a:ext cx="922789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Саргы\Desktop\ГОРНЫЙ\ПРЕДМЕТЫ\Ноксология\slide-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u="sng" dirty="0"/>
              <a:t>Основные потоки в </a:t>
            </a:r>
            <a:r>
              <a:rPr lang="ru-RU" i="1" u="sng" dirty="0" err="1"/>
              <a:t>техносфере</a:t>
            </a:r>
            <a:r>
              <a:rPr lang="ru-RU" dirty="0"/>
              <a:t>: </a:t>
            </a:r>
          </a:p>
          <a:p>
            <a:r>
              <a:rPr lang="ru-RU" dirty="0"/>
              <a:t>Потоки сырья, энергии, продукции и отходов в производственной сфере; </a:t>
            </a:r>
          </a:p>
          <a:p>
            <a:r>
              <a:rPr lang="ru-RU" dirty="0"/>
              <a:t>Потоки, возникающие при техногенных авариях; </a:t>
            </a:r>
          </a:p>
          <a:p>
            <a:r>
              <a:rPr lang="ru-RU" dirty="0"/>
              <a:t>Транспортные потоки; </a:t>
            </a:r>
          </a:p>
          <a:p>
            <a:r>
              <a:rPr lang="ru-RU" dirty="0"/>
              <a:t>Световые потоки при искусственном освещении; </a:t>
            </a:r>
          </a:p>
          <a:p>
            <a:r>
              <a:rPr lang="ru-RU" dirty="0"/>
              <a:t>Информационные и другие потоки. </a:t>
            </a:r>
          </a:p>
          <a:p>
            <a:pPr>
              <a:buNone/>
            </a:pPr>
            <a:r>
              <a:rPr lang="ru-RU" u="sng" dirty="0"/>
              <a:t>Потоки в естественной среде</a:t>
            </a:r>
            <a:r>
              <a:rPr lang="ru-RU" dirty="0"/>
              <a:t> – это: </a:t>
            </a:r>
          </a:p>
          <a:p>
            <a:r>
              <a:rPr lang="ru-RU" dirty="0"/>
              <a:t>Солнечное излучение, космическая пыль, излучение звезд, планет, электрическое и магнитное поля Земли; </a:t>
            </a:r>
          </a:p>
          <a:p>
            <a:r>
              <a:rPr lang="ru-RU" dirty="0"/>
              <a:t>Круговороты веществ в биосфере; </a:t>
            </a:r>
          </a:p>
          <a:p>
            <a:r>
              <a:rPr lang="ru-RU" dirty="0"/>
              <a:t>Пищевые цепи в экосистемах и биогеоценозах; </a:t>
            </a:r>
          </a:p>
          <a:p>
            <a:pPr>
              <a:buNone/>
            </a:pPr>
            <a:r>
              <a:rPr lang="ru-RU" dirty="0"/>
              <a:t>Атмосферные, </a:t>
            </a:r>
            <a:r>
              <a:rPr lang="ru-RU" dirty="0" err="1"/>
              <a:t>гидросферные</a:t>
            </a:r>
            <a:r>
              <a:rPr lang="ru-RU" dirty="0"/>
              <a:t>, </a:t>
            </a:r>
            <a:r>
              <a:rPr lang="ru-RU" dirty="0" err="1"/>
              <a:t>литосферные</a:t>
            </a:r>
            <a:r>
              <a:rPr lang="ru-RU" dirty="0"/>
              <a:t> и другие явления создают основные потоки вещества и энергии в естественной среде.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484</Words>
  <Application>Microsoft Office PowerPoint</Application>
  <PresentationFormat>Экран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Ноксология Терминология и законы</vt:lpstr>
      <vt:lpstr>Биосфера — область распространения жизни на Земле, включающая нижний слой атмосферы, гидросферы и верхний слой литосферы, не испытавших техногенного воздействия.</vt:lpstr>
      <vt:lpstr>Геосфера – целостная оболочка Земли, включающая все концентрические оболочки, из которых состоит Земля. </vt:lpstr>
      <vt:lpstr>Техносфера - совокупность элементов среды в пределах географической оболочки Земли, созданных из природных веществ трудом и сознательной волей человека и не имеющих аналогов в девственной природе. </vt:lpstr>
      <vt:lpstr>Ноосфера – сфера взаимодействия общества и природы, в границах которой разумная человеческая деятельность становится определяющим фактором развития. </vt:lpstr>
      <vt:lpstr>Законы ноксологии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Саргы</dc:creator>
  <cp:lastModifiedBy>Саргы</cp:lastModifiedBy>
  <cp:revision>14</cp:revision>
  <dcterms:created xsi:type="dcterms:W3CDTF">2018-09-12T11:04:23Z</dcterms:created>
  <dcterms:modified xsi:type="dcterms:W3CDTF">2018-09-12T13:16:59Z</dcterms:modified>
</cp:coreProperties>
</file>