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367A1-9754-4B1F-9216-6D0278E7DDF1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7828-8C44-467C-8615-F8A3E3D37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529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367A1-9754-4B1F-9216-6D0278E7DDF1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7828-8C44-467C-8615-F8A3E3D37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623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367A1-9754-4B1F-9216-6D0278E7DDF1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7828-8C44-467C-8615-F8A3E3D37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086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367A1-9754-4B1F-9216-6D0278E7DDF1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7828-8C44-467C-8615-F8A3E3D37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237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367A1-9754-4B1F-9216-6D0278E7DDF1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7828-8C44-467C-8615-F8A3E3D37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378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367A1-9754-4B1F-9216-6D0278E7DDF1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7828-8C44-467C-8615-F8A3E3D37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461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367A1-9754-4B1F-9216-6D0278E7DDF1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7828-8C44-467C-8615-F8A3E3D37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836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367A1-9754-4B1F-9216-6D0278E7DDF1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7828-8C44-467C-8615-F8A3E3D37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2338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367A1-9754-4B1F-9216-6D0278E7DDF1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7828-8C44-467C-8615-F8A3E3D37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816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367A1-9754-4B1F-9216-6D0278E7DDF1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7828-8C44-467C-8615-F8A3E3D37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424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367A1-9754-4B1F-9216-6D0278E7DDF1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7828-8C44-467C-8615-F8A3E3D37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915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367A1-9754-4B1F-9216-6D0278E7DDF1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37828-8C44-467C-8615-F8A3E3D37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10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81891" y="374073"/>
            <a:ext cx="11055927" cy="38792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1891" y="1025235"/>
            <a:ext cx="11055927" cy="5458691"/>
          </a:xfrm>
        </p:spPr>
        <p:txBody>
          <a:bodyPr>
            <a:normAutofit fontScale="475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4 </a:t>
            </a:r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 безопасности </a:t>
            </a:r>
            <a:r>
              <a:rPr lang="ru-RU" sz="25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технических систем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В какой срок непрерывный работы от начала трудовой деятель­ности возникает право на отпуск у несовершеннолетнего работника?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истечении 11 месяцев</a:t>
            </a: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истечения шести месяцев по заявлению работника</a:t>
            </a: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истечении года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: Периодические медицинские осмотры работников, занятых на работах с ОВПФ проводятся с целью: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Выявления общего заболевания</a:t>
            </a: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Предупреждения и распространения инфекционных заболеваний</a:t>
            </a: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Выявления первичных признаков профессионального заболевания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3: Обязательна ли должна быть в учебной мастерской приточно-вытяжная вентиляция?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обязательно, если есть местные отсосы пыли на рабочих местах</a:t>
            </a: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обязательно</a:t>
            </a: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Должна быть обязательно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4: Управление охраной труда это: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Принятие, планирование и реализация управленческих решений руководителя на объекты и субъекты управления</a:t>
            </a: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колдоговора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соглашения по ОТ</a:t>
            </a: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выполнения комплекса мероприятий по ОТ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5: Опасный фактор это: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Химическое соединение превышающее ПДК</a:t>
            </a: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Производственный фактор, воздействие которого на работающего в определенных условиях приводит к травме, резкому ухудшению здоровья или смерти</a:t>
            </a: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Тяжесть труда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410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7218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28255"/>
            <a:ext cx="10515600" cy="5500254"/>
          </a:xfrm>
        </p:spPr>
        <p:txBody>
          <a:bodyPr>
            <a:normAutofit fontScale="40000" lnSpcReduction="20000"/>
          </a:bodyPr>
          <a:lstStyle/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/>
              <a:t>6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Может ли быть в составе комиссии по расследованию несчастного случая учитель физкультуры, если несчастный случай произошел с учащимся на его уроке?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Может, если учащиеся были ознакомлены с правилами безопасности на уроке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Может, если учитель является уполномоченным по охране труда от профкома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может как заинтересованное лицо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7:Обязательно ли должен принимать участие в расследовании несчастных случаев представитель профкома?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согласованию с председателем комиссии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 Норма бесплатной выдачи мыла работникам, работа которых связана с загрязнением, составляет: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500 г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 г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400 г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9: Инструкция по охране труда при работе на оборудовании включают разделы: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требования охраны труда. Требования охраны труда перед началом работы. Требования охраны труда во время работы. Требования охраны труда в аварийных ситуациях. Требования охраны труда по окончании работы.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положения. Меры безопасности перед началом работы. Меры безопасности во время работы. Действия в аварийных ситуациях. Меры безопасности после окончания работы. Ответственность.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положения. Меры безопасности перед началом работы. Меры безопасности во время работы. Меры безопасности после окончания работы. Ответственность.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:Работы с повышенной опасностью оформляются: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Распоряжением директора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Наряд-допуском, в соответствии с перечнем работ, утвержденных приказом руководителя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Договором подряда на выполнение работ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9103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7218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83673"/>
            <a:ext cx="10515600" cy="5583382"/>
          </a:xfrm>
        </p:spPr>
        <p:txBody>
          <a:bodyPr>
            <a:normAutofit fontScale="40000" lnSpcReduction="20000"/>
          </a:bodyPr>
          <a:lstStyle/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:К какому классу профессионального риска относится образовательная деятельность?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класс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класс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класс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12: Локальная вибрация относится: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тяжести трудового процесса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факторам трудового процесса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физическим факторам</a:t>
            </a:r>
          </a:p>
          <a:p>
            <a:pPr marL="7429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13: Какой вид инструктажа с учащимися должен быть проведен перед походом или экскурсией?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Повторный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Внеплановый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14: По природе действия ВОПФ разделяются на: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Оптимальные, допустимые, вредные, опасные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Чрезвычайно опасные,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высокоопасные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умеренноопасные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малоопасные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Физические, химические, биологические, психофизиологические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: Проверка сопротивления изоляции осветительной сети в сухих помещениях проводится: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 в 3 года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 в два года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 в 6 лет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2262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80110"/>
            <a:ext cx="10515600" cy="19396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68036"/>
            <a:ext cx="10515600" cy="5999019"/>
          </a:xfrm>
        </p:spPr>
        <p:txBody>
          <a:bodyPr>
            <a:noAutofit/>
          </a:bodyPr>
          <a:lstStyle/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16: На осуществление предупредительных мер по снижению производственного травматизма разрешено расходовать от суммы страховых взносов, перечисленных в Фонд социального страхования:</a:t>
            </a: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15%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10%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20%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 : Профессиональные заболевания классифицируются:</a:t>
            </a: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Кратковременные, длительные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Тяжелые, легкие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Острые, хронические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: Является ли специалистом по охране труда учитель, приказом назначенный лицом, ответственным за охрану труда?</a:t>
            </a: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</a:t>
            </a:r>
            <a:r>
              <a:rPr 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если он прошел обучение в аккредитованной организации и имеет удостоверение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ляется</a:t>
            </a: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Является, если он прошел обучение в аккредитованной организации и имеет 3 группу допуска по электробезопасности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 : Какой документ с требованиями об устранении выявленных нарушений требований охраны труда может предъявить руководителю технический инспектор труда профсоюза?</a:t>
            </a: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Предписание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 : Смену песка на игровых площадках в ДОУ проводят:</a:t>
            </a: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 в два года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Ежегодно (осенью)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Ежегодно (весной)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21: Объем программы обучения всех работников учреждения по безопасности труда должен быть:</a:t>
            </a: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20 часов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 руководитель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10 часов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 : Опасные и вредные производственные факторы классифицируются на основании:</a:t>
            </a: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ГОСТ 12.0.003-74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ГОСТ 12.1.005-88</a:t>
            </a:r>
          </a:p>
          <a:p>
            <a:pPr marL="457200" lvl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ГОСТ 12.0.002-80</a:t>
            </a:r>
          </a:p>
          <a:p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743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554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70557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686</Words>
  <Application>Microsoft Office PowerPoint</Application>
  <PresentationFormat>Широкоэкранный</PresentationFormat>
  <Paragraphs>110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СВФУ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Павел</dc:creator>
  <cp:lastModifiedBy>Павел</cp:lastModifiedBy>
  <cp:revision>7</cp:revision>
  <dcterms:created xsi:type="dcterms:W3CDTF">2021-09-06T12:54:40Z</dcterms:created>
  <dcterms:modified xsi:type="dcterms:W3CDTF">2021-09-28T12:02:36Z</dcterms:modified>
</cp:coreProperties>
</file>