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2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2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08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23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37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6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83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33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1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42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1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367A1-9754-4B1F-9216-6D0278E7DDF1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37828-8C44-467C-8615-F8A3E3D37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891" y="374073"/>
            <a:ext cx="11055927" cy="3879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1025235"/>
            <a:ext cx="11055927" cy="5458691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4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безопасности </a:t>
            </a:r>
            <a:r>
              <a:rPr lang="ru-RU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систем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 какой срок непрерывный работы от начала трудовой деятель­ности возникает право на отпуск у несовершеннолетнего работника?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11 месяцев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истечения шести месяцев по заявлению работника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года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: Периодические медицинские осмотры работников, занятых на работах с ОВПФ проводятся с целью: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общего заболевания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и распространения инфекционных заболеваний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первичных признаков профессионального заболевания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Обязательна ли должна быть в учебной мастерской приточно-вытяжная вентиляция?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обязательно, если есть местные отсосы пыли на рабочих местах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обязательно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обязательно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Управление охраной труда это: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Принятие, планирование и реализация управленческих решений руководителя на объекты и субъекты управления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колдоговора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соглашения по ОТ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выполнения комплекса мероприятий по ОТ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Опасный фактор это: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Химическое соединение превышающее ПДК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Производственный фактор, воздействие которого на работающего в определенных условиях приводит к травме, резкому ухудшению здоровья или смерти</a:t>
            </a:r>
          </a:p>
          <a:p>
            <a:pPr marL="457200" lvl="0" indent="-4572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Тяжесть труда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1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1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8255"/>
            <a:ext cx="10515600" cy="5500254"/>
          </a:xfrm>
        </p:spPr>
        <p:txBody>
          <a:bodyPr>
            <a:normAutofit fontScale="40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6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Может ли быть в составе комиссии по расследованию несчастного случая учитель физкультуры, если несчастный случай произошел с учащимся на его уроке?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учащиеся были ознакомлены с правилами безопасности на уроке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учитель является уполномоченным по охране труда от профкома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как заинтересованное лицо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7:Обязательно ли должен принимать участие в расследовании несчастных случаев представитель профкома?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согласованию с председателем комиссии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Норма бесплатной выдачи мыла работникам, работа которых связана с загрязнением, составляет: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г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г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г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Инструкция по охране труда при работе на оборудовании включают разделы: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охраны труда. Требования охраны труда перед началом работы. Требования охраны труда во время работы. Требования охраны труда в аварийных ситуациях. Требования охраны труда по окончании работы.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положения. Меры безопасности перед началом работы. Меры безопасности во время работы. Действия в аварийных ситуациях. Меры безопасности после окончания работы. Ответственность.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положения. Меры безопасности перед началом работы. Меры безопасности во время работы. Меры безопасности после окончания работы. Ответственность.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:Работы с повышенной опасностью оформляются: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директора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Наряд-допуском, в соответствии с перечнем работ, утвержденных приказом руководителя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 подряда на выполнение работ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10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1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3673"/>
            <a:ext cx="10515600" cy="5583382"/>
          </a:xfrm>
        </p:spPr>
        <p:txBody>
          <a:bodyPr>
            <a:normAutofit fontScale="40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:К какому классу профессионального риска относится образовательная деятельность?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класс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класс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Локальная вибрация относится: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тяжести трудового процесса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факторам трудового процесса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физическим факторам</a:t>
            </a:r>
          </a:p>
          <a:p>
            <a:pPr marL="7429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Какой вид инструктажа с учащимися должен быть проведен перед походом или экскурсией?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Внеплановый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По природе действия ВОПФ разделяются на: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Оптимальные, допустимые, вредные, опасные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 опасные,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высокоопасные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умеренноопасные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малоопасные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Физические, химические, биологические, психофизиологические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: Проверка сопротивления изоляции осветительной сети в сухих помещениях проводится: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3 года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два года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6 лет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26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0110"/>
            <a:ext cx="10515600" cy="1939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999019"/>
          </a:xfrm>
        </p:spPr>
        <p:txBody>
          <a:bodyPr>
            <a:no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 На осуществление предупредительных мер по снижению производственного травматизма разрешено расходовать от суммы страховых взносов, перечисленных в Фонд социального страхования: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15%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10%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20%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: Профессиональные заболевания классифицируются: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Кратковременные, длительные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Тяжелые, легкие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Острые, хронические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: Является ли специалистом по охране труда учитель, приказом назначенный лицом, ответственным за охрану труда?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</a:t>
            </a:r>
            <a:r>
              <a:rPr lang="ru-RU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он прошел обучение в аккредитованной организации и имеет удостоверение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ляется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Является, если он прошел обучение в аккредитованной организации и имеет 3 группу допуска по электробезопасности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: Какой документ с требованиями об устранении выявленных нарушений требований охраны труда может предъявить руководителю технический инспектор труда профсоюза?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: Смену песка на игровых площадках в ДОУ проводят: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в два года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(осенью)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(весной)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Объем программы обучения всех работников учреждения по безопасности труда должен быть: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20 часов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руководитель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 часов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: Опасные и вредные производственные факторы классифицируются на основании: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12.0.003-74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12.1.005-88</a:t>
            </a:r>
          </a:p>
          <a:p>
            <a:pPr marL="457200" lv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12.0.002-80</a:t>
            </a: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4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5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055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686</Words>
  <Application>Microsoft Office PowerPoint</Application>
  <PresentationFormat>Широкоэкранный</PresentationFormat>
  <Paragraphs>110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7</cp:revision>
  <dcterms:created xsi:type="dcterms:W3CDTF">2021-09-06T12:54:40Z</dcterms:created>
  <dcterms:modified xsi:type="dcterms:W3CDTF">2021-09-28T12:02:36Z</dcterms:modified>
</cp:coreProperties>
</file>