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CFEE-A045-4BDE-91D3-0E9DA6705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979E0F-D82B-4347-8AE3-0EF36228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194A5-CA3B-4CC8-A276-3FF1D5E6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9A3B7-8418-41C8-9B6E-249BC1A4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5FE33-2F4D-46C8-91A2-34CA5B27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1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1B06-9FD6-4DD3-9510-097566F5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A0E2E-2138-4998-AF1F-4B9BF35B6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935F2-6660-482B-BFCE-561743F4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C5950-2802-489C-930D-0BBA0160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0487-BD0A-44FE-8B2E-4E6FDA91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1D6E58-ACF1-4F2B-8A83-2FB754E3D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3F1EF-54FD-4B29-9BD4-0AB347669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B7E01-FFEA-4710-BBD0-A5A0A3C2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19181-4B63-428A-BF9E-7880C474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801B9-AEAB-4896-A26D-4A4F24C8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79F32-88DC-4813-AD60-56DA33EB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DACB8-DE7B-4D48-AF87-44568041E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BCEB2-9CAC-4862-A02A-1C08F72A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FA763-E92E-4ADF-B382-A2CEC980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D49E0-84D8-4756-98A3-4D4DC2D6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D3DB3-2BFF-4968-B384-24F998A7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0C6BE4-2CA3-4064-83A2-607BD0D1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8FC0C-1DA6-47F7-81DF-F25AE48E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77A81-C61A-42C1-B9F8-CD55AF15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F9D04-95CD-4522-92BF-7F680620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FAFB1-84ED-48BE-A745-D60017AB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6CDC7-A55B-493B-AB51-1141B70CC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CFD03E-1E78-4086-97FB-0953E348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CF25A-AA76-48F0-88AB-4209814D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6C622-29B9-42A6-94C8-C785C081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67283-19E9-4082-A516-6472D4A6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6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F392C-F041-4D7E-A229-58F4239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CA4B6B-E259-4E71-8E7D-C3F01C5C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6ABDC-0997-4006-A686-194973F9A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6136BB-EBD1-4D59-8751-5028DFBC9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85F6D-D150-4EC3-B69D-62D189A43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C778A9-5CD0-4EBC-947E-FC6F7C71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11506A-6762-4079-85E1-071ED964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1A2149-3F35-462F-A2AC-6366ADA3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4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5E2D-5B03-4944-A2CC-342DB5D0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552A73-43FB-41D6-9D93-34B3736D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D1BB49-C9B2-422A-BA1F-D3F11970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155B07-0C8A-495F-8FB2-926BEA69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DCAC86-9810-43B1-9C76-667D22FE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91D56B-0651-4AC3-BAB0-5A916B8A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94952E-F611-429B-9898-BC607DE3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4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4C038-A76E-416D-9C80-68EE8BF7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E1CF3-7F2C-40DF-B2E2-DC5AAC75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24922E-63C2-4ABB-B50A-F34080CEF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8042F5-1CEC-4694-85D0-8958F5DB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E3284-0261-4296-B2FB-1B278FED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17A70-797E-4C3B-BD6A-71FAEEF8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8D972-F0CE-420A-9B8F-3459BA5D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953D4F-C139-445C-9E24-CA275D1FC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86594B-9DCC-4B7A-BDE9-6C1A3F11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D0F6E-811F-4833-823B-C24C42B6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F1A58-DBAB-4A38-9D91-9EC4F5AA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529A1-CFFC-4DE1-B18A-904DF316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0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DAC71-7005-415B-9A01-0E7AE0E0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39A40B-3E7E-492B-B46F-99B4F66E8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2404B-F2D0-45D2-8CBB-DFF0B12BA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C0E2-DBF1-4553-B544-02FBE88774A8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C99A2B-5E5E-4BD8-AAF0-7D26B4E2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FD81D-19E1-4231-BF21-AB5D1587B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C83C-FB30-4FF2-BDA9-9CA61FCF1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950FF-D239-4A2F-996F-28E132F0E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Климат как туристский ресурс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03A8EF-CE3F-467D-B3D4-75F4D8DD3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Лекция</a:t>
            </a:r>
          </a:p>
        </p:txBody>
      </p:sp>
    </p:spTree>
    <p:extLst>
      <p:ext uri="{BB962C8B-B14F-4D97-AF65-F5344CB8AC3E}">
        <p14:creationId xmlns:p14="http://schemas.microsoft.com/office/powerpoint/2010/main" val="184940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5A1DD-781B-4602-9EBB-9CA8BCD7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59877D-5EE2-42DE-AB50-EAC34AF64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8" y="0"/>
            <a:ext cx="10118104" cy="6752436"/>
          </a:xfrm>
        </p:spPr>
      </p:pic>
    </p:spTree>
    <p:extLst>
      <p:ext uri="{BB962C8B-B14F-4D97-AF65-F5344CB8AC3E}">
        <p14:creationId xmlns:p14="http://schemas.microsoft.com/office/powerpoint/2010/main" val="7787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94D56-4BC0-4ACE-927F-ACF55CC3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0894E2-6100-475C-8427-3DBC6B8FB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3" y="0"/>
            <a:ext cx="10289511" cy="6858000"/>
          </a:xfrm>
        </p:spPr>
      </p:pic>
    </p:spTree>
    <p:extLst>
      <p:ext uri="{BB962C8B-B14F-4D97-AF65-F5344CB8AC3E}">
        <p14:creationId xmlns:p14="http://schemas.microsoft.com/office/powerpoint/2010/main" val="8293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BC436-0AFE-476B-9CBB-64A5631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D67B47-FA46-4BC6-AC2C-45527CBF7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0"/>
            <a:ext cx="9086272" cy="6858000"/>
          </a:xfrm>
        </p:spPr>
      </p:pic>
    </p:spTree>
    <p:extLst>
      <p:ext uri="{BB962C8B-B14F-4D97-AF65-F5344CB8AC3E}">
        <p14:creationId xmlns:p14="http://schemas.microsoft.com/office/powerpoint/2010/main" val="114941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27FE2-6355-413E-9A9F-F72FD56C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Фестиваль «Полюс холода»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019A7-71DB-4BC7-8D20-E6774679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Март </a:t>
            </a:r>
          </a:p>
          <a:p>
            <a:r>
              <a:rPr lang="ru-RU" dirty="0" err="1"/>
              <a:t>Томтор</a:t>
            </a:r>
            <a:r>
              <a:rPr lang="ru-RU" dirty="0"/>
              <a:t> – Оймякон </a:t>
            </a:r>
          </a:p>
        </p:txBody>
      </p:sp>
    </p:spTree>
    <p:extLst>
      <p:ext uri="{BB962C8B-B14F-4D97-AF65-F5344CB8AC3E}">
        <p14:creationId xmlns:p14="http://schemas.microsoft.com/office/powerpoint/2010/main" val="301689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A0A2A-DDF1-46D8-A890-C498D84F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2FBF9A-EA87-4998-8520-10EC749C9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5"/>
          <a:stretch/>
        </p:blipFill>
        <p:spPr>
          <a:xfrm>
            <a:off x="720437" y="-1"/>
            <a:ext cx="10526234" cy="6858001"/>
          </a:xfrm>
        </p:spPr>
      </p:pic>
    </p:spTree>
    <p:extLst>
      <p:ext uri="{BB962C8B-B14F-4D97-AF65-F5344CB8AC3E}">
        <p14:creationId xmlns:p14="http://schemas.microsoft.com/office/powerpoint/2010/main" val="218393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C0B36-DE44-471A-B18A-038855F1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43D29-EA9E-4D4F-A73E-21E880D4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о климате и погоде</a:t>
            </a:r>
          </a:p>
          <a:p>
            <a:r>
              <a:rPr lang="ru-RU" dirty="0"/>
              <a:t>Показатели климата и погоды</a:t>
            </a:r>
          </a:p>
          <a:p>
            <a:r>
              <a:rPr lang="ru-RU" dirty="0"/>
              <a:t>Климатические пояса мира</a:t>
            </a:r>
          </a:p>
        </p:txBody>
      </p:sp>
    </p:spTree>
    <p:extLst>
      <p:ext uri="{BB962C8B-B14F-4D97-AF65-F5344CB8AC3E}">
        <p14:creationId xmlns:p14="http://schemas.microsoft.com/office/powerpoint/2010/main" val="354752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9668-3C97-4930-B714-57CDA4AF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о климате и погоде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86FF7-FAD9-447F-8078-0C7400ED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Климат – многолетний режим погоды</a:t>
            </a:r>
          </a:p>
          <a:p>
            <a:r>
              <a:rPr lang="ru-RU" dirty="0"/>
              <a:t>Погода – состояние тропосферы в данный момент времени в данной 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8443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FCC5A-13EA-4522-8A82-C99E731F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климата и погоды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F837C-BDA2-4752-9889-97328E734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Температура воздуха</a:t>
            </a:r>
          </a:p>
          <a:p>
            <a:r>
              <a:rPr lang="ru-RU" dirty="0"/>
              <a:t>Количество осадков и сезон их выпадения</a:t>
            </a:r>
          </a:p>
          <a:p>
            <a:r>
              <a:rPr lang="ru-RU" dirty="0"/>
              <a:t>Ветер </a:t>
            </a:r>
          </a:p>
          <a:p>
            <a:r>
              <a:rPr lang="ru-RU" dirty="0"/>
              <a:t>Другие </a:t>
            </a:r>
          </a:p>
        </p:txBody>
      </p:sp>
    </p:spTree>
    <p:extLst>
      <p:ext uri="{BB962C8B-B14F-4D97-AF65-F5344CB8AC3E}">
        <p14:creationId xmlns:p14="http://schemas.microsoft.com/office/powerpoint/2010/main" val="37095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2636-7219-48EE-9F02-8A5065B4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5D494C-4A4D-428C-86D7-F8370FF4E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0"/>
            <a:ext cx="10248795" cy="6858000"/>
          </a:xfrm>
        </p:spPr>
      </p:pic>
    </p:spTree>
    <p:extLst>
      <p:ext uri="{BB962C8B-B14F-4D97-AF65-F5344CB8AC3E}">
        <p14:creationId xmlns:p14="http://schemas.microsoft.com/office/powerpoint/2010/main" val="188418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86B9C-4C75-41A1-AC31-989EEACC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DA6A7E-27D0-4AEF-8530-AB328E320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149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91F3B-9114-4B21-8632-C08D331F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Рекорды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F9E9E7F-BA2D-4310-B2C9-FB59049B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1. Самое резкое похолодание, произошедшее за один день, наблюдалось в Браунинге, штат Монтана, США. 23-24 января 1916 г. температура упала с 6,7 °С до -49 °С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2. Наибольшее количество снега за один снегопад выпало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Тамараке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, штат Калифорния, США. В марте 1911 года толщина снега составила 11,46 м.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3. Самый сильный ветер был зафиксирован в штатах Алабама и Миссисипи, США. В августе 1969 года ураган «Камилла» принес с собой ветры силой 320 км/ч.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4. Самый сухой климат в пустыне Атакама, Чили. Осадков в городе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Арика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 за минувшие 59 лет выпало всего лишь 0,76 мм.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5. Самое жаркое место находится в Эль-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Азизия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, Ливия, где 13 сентября 1922 года температура составила 57,8 °С.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6. Самая высокая среднегодовая температура за 6-летний период наблюдалась в Эфиопии. И составила 34,4 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34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94E4C-9E85-4937-AAA5-2918002D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Рекорды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A3A45-43FA-48C2-802F-9262BB72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7. Самая низкая среднегодовая температура отмечена на станции «Полюс недоступности» в Антарктике и составляет -58 °С.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8. Самым холодным местом считается станция «Восток» (Антарктида). 21 июля 1983 г. температура упала до отметки -89,2 °С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9. Самое ветреное место на Земле – это бухта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Коммонвелс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 в Антарктиде: средняя скорость ветра там составляет 80 км/ч.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Климатические периоды10. Самый сильный однократный дождь прошел 15-16 марта 1952 года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Чилаосе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, о. Реюньон, Индийский океан: за 24 часа там выпало 1867 мм осадков.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11. Самое большое количество осадков в течение года (1860-1861) было отмечено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Черрапунджи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, Индия, – 22 987 мм.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12. Самый высокий многолетний уровень осадков был отмечен в деревне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roximaNova"/>
              </a:rPr>
              <a:t>Маусинрам</a:t>
            </a:r>
            <a:r>
              <a:rPr lang="ru-RU" b="0" i="0" dirty="0">
                <a:solidFill>
                  <a:srgbClr val="000000"/>
                </a:solidFill>
                <a:effectLst/>
                <a:latin typeface="ProximaNova"/>
              </a:rPr>
              <a:t>, Индия. Годовой уровень осадков за 38 лет составил 11 872 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95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80214-A242-4BDD-9038-EDEABEBF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74D815-4963-40AE-A053-07FD248C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7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2297593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378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ProximaNova</vt:lpstr>
      <vt:lpstr>Тема Office</vt:lpstr>
      <vt:lpstr>Климат как туристский ресурс</vt:lpstr>
      <vt:lpstr>Содержание </vt:lpstr>
      <vt:lpstr>Понятие о климате и погоде</vt:lpstr>
      <vt:lpstr>Показатели климата и погоды</vt:lpstr>
      <vt:lpstr>Презентация PowerPoint</vt:lpstr>
      <vt:lpstr>Презентация PowerPoint</vt:lpstr>
      <vt:lpstr>Рекорды</vt:lpstr>
      <vt:lpstr>Рекорды </vt:lpstr>
      <vt:lpstr>Презентация PowerPoint</vt:lpstr>
      <vt:lpstr>Презентация PowerPoint</vt:lpstr>
      <vt:lpstr>Презентация PowerPoint</vt:lpstr>
      <vt:lpstr>Презентация PowerPoint</vt:lpstr>
      <vt:lpstr>Фестиваль «Полюс холода»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как туристский ресурс</dc:title>
  <dc:creator>Svetlana Ivanova</dc:creator>
  <cp:lastModifiedBy>Svetlana Ivanova</cp:lastModifiedBy>
  <cp:revision>4</cp:revision>
  <dcterms:created xsi:type="dcterms:W3CDTF">2021-02-10T03:02:48Z</dcterms:created>
  <dcterms:modified xsi:type="dcterms:W3CDTF">2021-02-10T08:31:56Z</dcterms:modified>
</cp:coreProperties>
</file>