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4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2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6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2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4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50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40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8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8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3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D09D-0AD3-49F9-A056-8F4668DA8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4CD9-0D95-4CDF-9415-FD4CF7CE9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073" y="277091"/>
            <a:ext cx="11430000" cy="4710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073" y="1011382"/>
            <a:ext cx="11430000" cy="5597236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Эргономика и психофизиологические основы безопасности труда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Родоначальником психологии является…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Ж. Пиаже;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Аристотель;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В.Вундт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 определяется термин «психика»?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свойство самой высокоорганизованной материи;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совокупность всех качеств индивида;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процесс мыслительной деятельности.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чем заключается ключевая особенность (специфика) психологии как науки?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методах изучения;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совпадении объекта и субъекта исследования;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субъективности полученных данных.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Кто является автором теории «бессознательного»?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З. Фрейд;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В. Джемс.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45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365125"/>
            <a:ext cx="11360728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1136073"/>
            <a:ext cx="11360728" cy="538941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Какой вид темперамента подходит под описание (по Стендалю): 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«весёлый, жизнерадостный человек, приятный в общении, благожелательный и нежный к окружающим, но не отличающийся постоянством привычек и глубиной ума»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холерик;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сангвиник;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флегматик.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Продолжите фразу: «безусловный стимул…»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вызывает условную реакцию;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вызывает безусловную реакцию;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вызывает условный рефлекс.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Бихевиоризм поставил предметом изучения психологии…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явления сознания;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высшую нервную деятельность;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поведение.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Что предполагает метод интроспекции?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свойств и законов сознания с помощью самонаблюдения;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изучение поведения индивида посредством наблюдения за его реакциями;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исследование работы высшей нервной деятельности индивида посредством специальной аппаратуры.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6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5"/>
            <a:ext cx="11513127" cy="5077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191490"/>
            <a:ext cx="11513127" cy="541712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 чем отличие метода интроспекции от самонаблюдения?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самонаблюдение представляет «сырой материал» для дальнейшего анализа;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интроспекция не является основным способом исследования в психологии;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самонаблюдение представляет собой опосредованное постижение фактов сознания.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Что называется «ошибкой стимула» в экспериментах Э.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Титченера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ситуация, в которой испытуемый описывает собственные ощущения от стимула;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ситуация, в которой испытуемый воспроизводит качества стимула, а не собственные ощущения;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ситуация, в которой исследователь воздействует на стимул.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 эмоциональным психическим процессам относится: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Ощущение;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Воображение;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Чувства.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Чувственное познание всегда...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Дедуктивно;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06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365126"/>
            <a:ext cx="11485418" cy="46614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1108364"/>
            <a:ext cx="11485418" cy="54725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К особенностям чувственного познания относятся: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Непосредственность;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Абстрактность и обобщенность;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результаты чувственного познания.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Известная фраза «познай через самого себя» принадлежит: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Аристотелю;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Цицерону;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Сократу.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школе Ассоцианизма относится: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Г.Мюллер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В.Вундт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Э.Титченер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называется способность живых организмов реагировать на биологически важные воздействия внешней среды?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Раздражимость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83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5" y="365125"/>
            <a:ext cx="11457709" cy="4938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5" y="1122217"/>
            <a:ext cx="11457709" cy="556952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Кто написал первое сочинение по психологии «Трактат о Душе»?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Г.Хэд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Аристотель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В.Вундт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Основной метод исследования в психологии сознания – это: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интроспекция.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Согласно теории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З.Фрейда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сознание делится на: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Оно, Я,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сверх-Я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сознательное, бессознательное, сверхсознательное;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Мы, Они.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это…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неполноценная структура, не воспринимающаяся как единое целое;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структура, которая воспринимается как единое целое и не сводится к совокупности её элементов;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фигура, бессознательно выделяющаяся на периферии других фигур.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7808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7" y="365126"/>
            <a:ext cx="11540837" cy="4661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1177636"/>
            <a:ext cx="11540837" cy="54149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Каким термином определяется «фокус сознания»/«поле внимания»?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сознания с неразборчивыми, смутными и нерасчлененными объектами;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сознания, концентрированная на каком-либо интересующем объекте;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«поля сознания», предполагающая безынициативность, отсутствие интереса.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Свойством сознания является: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динамичность;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конвергентность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дискриминантность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Понятие «поток сознания» принадлежит: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В.Вундту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В.Джеймсу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Р.Декарту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«Отражение» в психологии –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 результат взаимодействия живых организмов с окружающей средой, формирование в психике высших организмов образов действительности;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социализации, следование образцу;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подражания, предполагающий следствие закономерностям поведения окружающих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05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540836" cy="4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136073"/>
            <a:ext cx="11540836" cy="504089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Какой термин подходит под определение: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«закономерное соотношение устойчивых индивидуальных особенностей личности, характеризующих различные стороны динамики психической деятельности и поведения»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Как определяется термин «задатки»?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врожденные анатомо-физиологические особенности организма, которые облегчают развитие способностей.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к определенному виду деятельности, сложенная в онтогенезе;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обусловленные интересы определенным родом занятий, моделями поведения.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В структуру понятия «личность» по Б.Г. Ананьеву входят: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темперамент, задатки и способности, воля, характер, поведение;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темперамент, задатки и способности, мотивация, характер, воля, чувства;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мотивация, воля, чувства, характер, мировоззрение, интересы.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Сознание –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форма психического развития, присущая только человеку;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психического развития, присущая человеку и некоторым животным;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психического развития, присущая всем живым существам</a:t>
            </a:r>
          </a:p>
        </p:txBody>
      </p:sp>
    </p:spTree>
    <p:extLst>
      <p:ext uri="{BB962C8B-B14F-4D97-AF65-F5344CB8AC3E}">
        <p14:creationId xmlns:p14="http://schemas.microsoft.com/office/powerpoint/2010/main" val="390619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365125"/>
            <a:ext cx="11471564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914400"/>
            <a:ext cx="11471564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 Как определяется термин «эмоции»?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процесс, отражающий субъективное оценочное отношение к существующим или возможным ситуациям и объективному миру;</a:t>
            </a: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долгой продолжительности, отражающий объективное отношение к сложившимся обстоятельствам;</a:t>
            </a: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взрывного характера, характеризующийся кратковременностью, сопровождающийся выраженными изменениями в работе внутренних органов.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Восприятие, в отличие от ощущения: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частичное познание объекта;</a:t>
            </a: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избирательность в познании объекта;</a:t>
            </a:r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целостное познание объекта.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2718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929</Words>
  <Application>Microsoft Office PowerPoint</Application>
  <PresentationFormat>Широкоэкранный</PresentationFormat>
  <Paragraphs>141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12</cp:revision>
  <dcterms:created xsi:type="dcterms:W3CDTF">2022-02-10T00:51:56Z</dcterms:created>
  <dcterms:modified xsi:type="dcterms:W3CDTF">2022-02-10T01:22:36Z</dcterms:modified>
</cp:coreProperties>
</file>