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C2D62-39DC-45ED-8E0A-CDBC35EF14F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23392-B431-4086-923C-F1007265F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Органы государственной экспертизы условий труда.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и численность подразделений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государственных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экспертиз условий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труда субъектов Российской Федерации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521497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4200" dirty="0" smtClean="0"/>
              <a:t>В </a:t>
            </a:r>
            <a:r>
              <a:rPr lang="ru-RU" sz="4200" dirty="0"/>
              <a:t>целях обеспечения организации экспертной деятельности по условиям труда </a:t>
            </a:r>
            <a:r>
              <a:rPr lang="ru-RU" sz="4200" dirty="0" smtClean="0"/>
              <a:t>органам </a:t>
            </a:r>
            <a:r>
              <a:rPr lang="ru-RU" sz="4200" dirty="0"/>
              <a:t>исполнительной власти субъектов Российской Федерации, ведающим вопросами </a:t>
            </a:r>
            <a:r>
              <a:rPr lang="ru-RU" sz="4200" dirty="0" smtClean="0"/>
              <a:t>охраны </a:t>
            </a:r>
            <a:r>
              <a:rPr lang="ru-RU" sz="4200" dirty="0"/>
              <a:t>труда, рекомендуется в своих структурах образовывать самостоятельные </a:t>
            </a:r>
            <a:r>
              <a:rPr lang="ru-RU" sz="4200" dirty="0" smtClean="0"/>
              <a:t>подразделения (управления</a:t>
            </a:r>
            <a:r>
              <a:rPr lang="ru-RU" sz="4200" dirty="0"/>
              <a:t>, отделы) государственной экспертизы условий труда, а также создавать </a:t>
            </a:r>
            <a:r>
              <a:rPr lang="ru-RU" sz="4200" dirty="0" smtClean="0"/>
              <a:t>исследовательские </a:t>
            </a:r>
            <a:r>
              <a:rPr lang="ru-RU" sz="4200" dirty="0"/>
              <a:t>(измерительные) лаборатории по оценке условий труда, которые </a:t>
            </a:r>
            <a:r>
              <a:rPr lang="ru-RU" sz="4200" dirty="0" smtClean="0"/>
              <a:t>аккредитуются </a:t>
            </a:r>
            <a:r>
              <a:rPr lang="ru-RU" sz="4200" dirty="0"/>
              <a:t>в установленном законодательством порядке и действуют в соответствии с областью </a:t>
            </a:r>
            <a:r>
              <a:rPr lang="ru-RU" sz="4200" dirty="0" smtClean="0"/>
              <a:t>аккредитации </a:t>
            </a:r>
            <a:r>
              <a:rPr lang="ru-RU" sz="4200" dirty="0"/>
              <a:t>в структуре соответствующего органа исполнительной власти субъекта </a:t>
            </a:r>
            <a:r>
              <a:rPr lang="ru-RU" sz="4200" dirty="0" smtClean="0"/>
              <a:t>Российской </a:t>
            </a:r>
            <a:r>
              <a:rPr lang="ru-RU" sz="4200" dirty="0"/>
              <a:t>Федерации или вне ее.</a:t>
            </a:r>
          </a:p>
          <a:p>
            <a:pPr algn="just">
              <a:buNone/>
            </a:pPr>
            <a:r>
              <a:rPr lang="ru-RU" sz="4200" dirty="0" smtClean="0"/>
              <a:t>		Организацию </a:t>
            </a:r>
            <a:r>
              <a:rPr lang="ru-RU" sz="4200" dirty="0"/>
              <a:t>и порядок работы исследовательских (измерительных) лабораторий </a:t>
            </a:r>
            <a:r>
              <a:rPr lang="ru-RU" sz="4200" dirty="0" smtClean="0"/>
              <a:t>по оценке </a:t>
            </a:r>
            <a:r>
              <a:rPr lang="ru-RU" sz="4200" dirty="0"/>
              <a:t>условий труда, включая хозрасчетную деятельность, методологическое и </a:t>
            </a:r>
            <a:r>
              <a:rPr lang="ru-RU" sz="4200" dirty="0" smtClean="0"/>
              <a:t>функциональное </a:t>
            </a:r>
            <a:r>
              <a:rPr lang="ru-RU" sz="4200" dirty="0"/>
              <a:t>руководство ими, контроль за их деятельностью и их взаимодействие с </a:t>
            </a:r>
            <a:r>
              <a:rPr lang="ru-RU" sz="4200" dirty="0" smtClean="0"/>
              <a:t>соответствующими </a:t>
            </a:r>
            <a:r>
              <a:rPr lang="ru-RU" sz="4200" dirty="0"/>
              <a:t>подразделениями органов государственного надзора и контроля и другими </a:t>
            </a:r>
            <a:r>
              <a:rPr lang="ru-RU" sz="4200" dirty="0" smtClean="0"/>
              <a:t>организациями</a:t>
            </a:r>
            <a:r>
              <a:rPr lang="ru-RU" sz="4200" dirty="0"/>
              <a:t>, рекомендуется осуществлять с учетом Типового положения об </a:t>
            </a:r>
            <a:r>
              <a:rPr lang="ru-RU" sz="4200" dirty="0" smtClean="0"/>
              <a:t>исследовательской лаборатории </a:t>
            </a:r>
            <a:r>
              <a:rPr lang="ru-RU" sz="4200" dirty="0"/>
              <a:t>государственной экспертизы условий труда, утвержденного </a:t>
            </a:r>
            <a:r>
              <a:rPr lang="ru-RU" sz="4200" dirty="0" smtClean="0"/>
              <a:t>постановлением Минтруда </a:t>
            </a:r>
            <a:r>
              <a:rPr lang="ru-RU" sz="4200" dirty="0"/>
              <a:t>России от 16 июля 1993 г. № 139.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401080" cy="635798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400" dirty="0" smtClean="0"/>
              <a:t>Структуру </a:t>
            </a:r>
            <a:r>
              <a:rPr lang="ru-RU" sz="3400" dirty="0"/>
              <a:t>и численность подразделений государственных экспертиз условий </a:t>
            </a:r>
            <a:r>
              <a:rPr lang="ru-RU" sz="3400" dirty="0" smtClean="0"/>
              <a:t>труда субъектов </a:t>
            </a:r>
            <a:r>
              <a:rPr lang="ru-RU" sz="3400" dirty="0"/>
              <a:t>Российской Федерации, их штатное расписание рекомендуется утверждать </a:t>
            </a:r>
            <a:r>
              <a:rPr lang="ru-RU" sz="3400" dirty="0" smtClean="0"/>
              <a:t>решениями </a:t>
            </a:r>
            <a:r>
              <a:rPr lang="ru-RU" sz="3400" dirty="0"/>
              <a:t>руководителей органов исполнительной власти субъектов Российской Федерации, </a:t>
            </a:r>
            <a:r>
              <a:rPr lang="ru-RU" sz="3400" dirty="0" smtClean="0"/>
              <a:t>ведающих </a:t>
            </a:r>
            <a:r>
              <a:rPr lang="ru-RU" sz="3400" dirty="0"/>
              <a:t>вопросами охраны труда.</a:t>
            </a:r>
          </a:p>
          <a:p>
            <a:pPr algn="just">
              <a:buNone/>
            </a:pPr>
            <a:r>
              <a:rPr lang="ru-RU" sz="3400" dirty="0" smtClean="0"/>
              <a:t>		При </a:t>
            </a:r>
            <a:r>
              <a:rPr lang="ru-RU" sz="3400" dirty="0"/>
              <a:t>утверждении штатного расписания рекомендуется исходить из расчета: один </a:t>
            </a:r>
            <a:r>
              <a:rPr lang="ru-RU" sz="3400" dirty="0" smtClean="0"/>
              <a:t>работник </a:t>
            </a:r>
            <a:r>
              <a:rPr lang="ru-RU" sz="3400" dirty="0"/>
              <a:t>подразделения государственной экспертизы условий труда на 50 тысяч работающих </a:t>
            </a:r>
            <a:r>
              <a:rPr lang="ru-RU" sz="3400" dirty="0" smtClean="0"/>
              <a:t>в субъекте </a:t>
            </a:r>
            <a:r>
              <a:rPr lang="ru-RU" sz="3400" dirty="0"/>
              <a:t>Российской Федерации. Если количество работающих в регионе менее 350 тысяч</a:t>
            </a:r>
            <a:r>
              <a:rPr lang="ru-RU" sz="3400" dirty="0" smtClean="0"/>
              <a:t>, то </a:t>
            </a:r>
            <a:r>
              <a:rPr lang="ru-RU" sz="3400" dirty="0"/>
              <a:t>численность работников подразделения рекомендуется устанавливать не менее 7.</a:t>
            </a:r>
          </a:p>
          <a:p>
            <a:pPr algn="just">
              <a:buNone/>
            </a:pPr>
            <a:r>
              <a:rPr lang="ru-RU" sz="3400" dirty="0" smtClean="0"/>
              <a:t>		В </a:t>
            </a:r>
            <a:r>
              <a:rPr lang="ru-RU" sz="3400" dirty="0"/>
              <a:t>штатное расписание рекомендуется включать должности главных специалистов, </a:t>
            </a:r>
            <a:r>
              <a:rPr lang="ru-RU" sz="3400" dirty="0" smtClean="0"/>
              <a:t>ведущих </a:t>
            </a:r>
            <a:r>
              <a:rPr lang="ru-RU" sz="3400" dirty="0"/>
              <a:t>специалистов, выполняющих соответственно функции главных государственных </a:t>
            </a:r>
            <a:r>
              <a:rPr lang="ru-RU" sz="3400" dirty="0" smtClean="0"/>
              <a:t>экспертов </a:t>
            </a:r>
            <a:r>
              <a:rPr lang="ru-RU" sz="3400" dirty="0"/>
              <a:t>по условиям труда в промышленности, строительстве, агропромышленном </a:t>
            </a:r>
            <a:r>
              <a:rPr lang="ru-RU" sz="3400" dirty="0" smtClean="0"/>
              <a:t>комплексе</a:t>
            </a:r>
            <a:r>
              <a:rPr lang="ru-RU" sz="3400" dirty="0"/>
              <a:t>, государственных экспертов по условиям труда в других отраслях экономики </a:t>
            </a:r>
            <a:r>
              <a:rPr lang="ru-RU" sz="3400" dirty="0" smtClean="0"/>
              <a:t>субъекта Российской </a:t>
            </a:r>
            <a:r>
              <a:rPr lang="ru-RU" sz="3400" dirty="0"/>
              <a:t>Федерации.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614366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Работникам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подразделений государственной экспертизы условий труда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субъектов Российской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Федерации, предоставляются следующие права:</a:t>
            </a:r>
          </a:p>
          <a:p>
            <a:pPr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в порядке, установленном федеральными законами и иными нормативными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правовыми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актами Российской Федерации, беспрепятственно при наличии удостоверения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установленного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образца посещать для осуществления экспертизы любых работодателей (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независимо от их организационно-правовых форм и форм собственности, а также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работодателей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физических лиц);</a:t>
            </a:r>
          </a:p>
          <a:p>
            <a:pPr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запрашивать и безвозмездно получать необходимые для осуществления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экспертизы документы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другие материалы;</a:t>
            </a:r>
          </a:p>
          <a:p>
            <a:pPr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проводить соответствующие наблюдения, измерения и расчеты с привлечением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необходимости исследовательских (измерительных) лабораторий, аккредитованных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порядке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установленном федеральными законами и иными нормативными актами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Федерации.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Лица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осуществляющие государственную экспертизу условий труда, обязаны: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результатам экспертизы заключения о соответствии (несоответствии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условий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труда государственным нормативным требованиям охраны труда и направлять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заключения в суд, органы исполнительной власти, работодателям, в объединения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работодателей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работникам, в профессиональные союзы, их объединения, иные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уполномоченные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работниками представительные органы, органы Фонда социального страхования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объективность и обоснованность выводов, изложенных в заключениях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обеспечивать сохранность документов и других материалов, полученных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экспертизы, и конфиденциальность содержащихся в них сведений.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должности работников, осуществляющих государственную экспертизу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условий труда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рекомендуется назначать специалистов с высшим техническим, экономическим,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медицинским образованием, имеющих опыт практической работы в области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охраны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труда не менее трех лет.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Повышение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квалификации работников, осуществляющих государственную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экспертизу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труда, рекомендуется проводить во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Всероссийском центре охраны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Минтруда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России.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Работники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осуществляющие государственную экспертизу условий труда,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должны иметь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удостоверения установленного образца, а также личный штамп (печать)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указанием фамилии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наименования органа исполнительной власти субъекта Российской Федерации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ведающего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вопросами охраны труда.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Руководство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деятельностью по организации государственной экспертизы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условий труда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на территории субъекта Российской Федерации должно осуществляться главным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государственным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экспертом субъекта Российской Федерации по условиям труда, функции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рекомендуется возлагать на заместителя руководителя органа исполнительной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власти субъекта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Российской Федерации, ведающего вопросами охраны труда.</a:t>
            </a:r>
          </a:p>
          <a:p>
            <a:pPr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Деятельность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государственных экспертиз условий труда субъектов Российской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рекомендуется осуществлять во взаимодействии с федеральными органами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исполнительной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власти, органами исполнительной власти субъектов Российской Федерации,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органами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государственного надзора и контроля, территориальными отделениями Фонда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страхования Российской Федерации и Пенсионного фонда Российской Федерации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органами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местного самоуправления, работодателями и профессиональными союзами.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Финансирование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Всероссийской государственной экспертизы условий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труда должно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осуществляться за счет средств федерального бюджета, а государственных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экспертиз условий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труда субъектов Российской Федерации - за счет средств бюджетов субъектов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Федерации. Для улучшения экспертной деятельности по оценке условий труда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на территории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субъекта Российской Федерации могут использоваться и внебюджетные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 получаемые от хоздоговорной деятельности исследовательских (измерительных)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лабораторий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по оценке условий труда.</a:t>
            </a:r>
          </a:p>
          <a:p>
            <a:pPr algn="just"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Организационно-методическое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руководство государственными экспертизами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труда субъектов Российской Федерации осуществляется Минтрудом России. В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этих целях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 структуре Департамента условий и охраны труда Минтруда России сформирован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Всероссийской государственной экспертизы условий труда.</a:t>
            </a:r>
          </a:p>
          <a:p>
            <a:pPr algn="just"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Разногласия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по вопросам обоснованности выводов, изложенных в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заключениях государственных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экспертов по условиям труда, рассматриваются главным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государственным экспертом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соответствующего субъекта Российской Федерации по условиям труда,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главным государственным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экспертом Российской Федерации по условиям труда или в судебном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порядке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Органы государственной экспертизы условий труда.</vt:lpstr>
      <vt:lpstr>Структура и численность подразделений  государственных экспертиз условий труда субъектов Российской Федерации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цели проведения государственной экспертизы условий труда</dc:title>
  <dc:creator>PromBez-502</dc:creator>
  <cp:lastModifiedBy>пк1</cp:lastModifiedBy>
  <cp:revision>3</cp:revision>
  <dcterms:created xsi:type="dcterms:W3CDTF">2016-10-27T02:13:05Z</dcterms:created>
  <dcterms:modified xsi:type="dcterms:W3CDTF">2018-11-09T04:12:45Z</dcterms:modified>
</cp:coreProperties>
</file>