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61" r:id="rId7"/>
    <p:sldId id="262" r:id="rId8"/>
    <p:sldId id="273" r:id="rId9"/>
    <p:sldId id="263" r:id="rId10"/>
    <p:sldId id="264" r:id="rId11"/>
    <p:sldId id="274" r:id="rId12"/>
    <p:sldId id="265" r:id="rId13"/>
    <p:sldId id="276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0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8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8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4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3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8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7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5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2A7E-5833-4A14-9ED5-6CBFF31269FC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FD25-F225-49DD-8975-73A25EBAD2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3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77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ИЛИ-НЕ</a:t>
            </a:r>
            <a:r>
              <a:rPr lang="en-US" dirty="0" smtClean="0"/>
              <a:t> (NOR)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212" y="2320131"/>
            <a:ext cx="87915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2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9" y="0"/>
            <a:ext cx="4720846" cy="6765544"/>
          </a:xfrm>
        </p:spPr>
      </p:pic>
      <p:sp>
        <p:nvSpPr>
          <p:cNvPr id="3" name="Прямоугольник 2"/>
          <p:cNvSpPr/>
          <p:nvPr/>
        </p:nvSpPr>
        <p:spPr>
          <a:xfrm>
            <a:off x="5257800" y="365125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При подаче хотя бы одной единицы единого канала у данных транзисторов не образуется. В то же время благодаря параллельному соединению VT3 и VT4 осуществляется открытие соответствующего транзистора в нижней части схемы, обеспечивающее подключение выхода F к земле. Получается F=0 при подаче хотя бы одной логической 1 </a:t>
            </a:r>
          </a:p>
        </p:txBody>
      </p:sp>
    </p:spTree>
    <p:extLst>
      <p:ext uri="{BB962C8B-B14F-4D97-AF65-F5344CB8AC3E}">
        <p14:creationId xmlns:p14="http://schemas.microsoft.com/office/powerpoint/2010/main" val="10903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Исключающее ИЛИ (ИЛИ-НЕ)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912" y="1915319"/>
            <a:ext cx="97821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XOR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1" y="2917257"/>
            <a:ext cx="5455269" cy="338800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11" y="365125"/>
            <a:ext cx="6022889" cy="28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1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07"/>
          <a:stretch/>
        </p:blipFill>
        <p:spPr>
          <a:xfrm>
            <a:off x="316887" y="529088"/>
            <a:ext cx="11433835" cy="6171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588" y="0"/>
            <a:ext cx="10515600" cy="1325563"/>
          </a:xfrm>
        </p:spPr>
        <p:txBody>
          <a:bodyPr/>
          <a:lstStyle/>
          <a:p>
            <a:pPr algn="r"/>
            <a:r>
              <a:rPr lang="ru-RU" dirty="0" smtClean="0"/>
              <a:t>Дешифратор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2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6" t="10737" r="13439" b="6147"/>
          <a:stretch/>
        </p:blipFill>
        <p:spPr>
          <a:xfrm>
            <a:off x="668741" y="0"/>
            <a:ext cx="10263116" cy="67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51" t="14187" r="12381" b="13988"/>
          <a:stretch/>
        </p:blipFill>
        <p:spPr>
          <a:xfrm>
            <a:off x="418531" y="255942"/>
            <a:ext cx="11354938" cy="61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27" t="9483" r="10265" b="15556"/>
          <a:stretch/>
        </p:blipFill>
        <p:spPr>
          <a:xfrm>
            <a:off x="129171" y="0"/>
            <a:ext cx="12062829" cy="66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6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33" t="9096" r="11499" b="6220"/>
          <a:stretch/>
        </p:blipFill>
        <p:spPr>
          <a:xfrm>
            <a:off x="608463" y="0"/>
            <a:ext cx="10745337" cy="68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Любое логическое выражение можно реализовать с помощью </a:t>
            </a:r>
          </a:p>
          <a:p>
            <a:pPr marL="0" indent="0" algn="ctr">
              <a:buNone/>
            </a:pPr>
            <a:r>
              <a:rPr lang="ru-RU" dirty="0" smtClean="0"/>
              <a:t>И-НЕ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12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4620" y="2834005"/>
            <a:ext cx="492252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Уровни абстракций цифровых устройств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36" t="16885" r="59944" b="7990"/>
          <a:stretch/>
        </p:blipFill>
        <p:spPr>
          <a:xfrm>
            <a:off x="1851660" y="0"/>
            <a:ext cx="3931920" cy="68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2954"/>
            <a:ext cx="10515600" cy="658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логический элемент «И» (</a:t>
            </a:r>
            <a:r>
              <a:rPr lang="ru-RU" dirty="0" err="1" smtClean="0"/>
              <a:t>конъюнктор</a:t>
            </a:r>
            <a:r>
              <a:rPr lang="ru-RU" dirty="0" smtClean="0"/>
              <a:t>) – логическое умножение;</a:t>
            </a:r>
          </a:p>
          <a:p>
            <a:pPr marL="0" indent="0">
              <a:buNone/>
            </a:pPr>
            <a:r>
              <a:rPr lang="ru-RU" dirty="0" smtClean="0"/>
              <a:t>логический элемент «ИЛИ» (</a:t>
            </a:r>
            <a:r>
              <a:rPr lang="ru-RU" dirty="0" err="1" smtClean="0"/>
              <a:t>дизъюнктор</a:t>
            </a:r>
            <a:r>
              <a:rPr lang="ru-RU" dirty="0" smtClean="0"/>
              <a:t>) – логическое сложение;</a:t>
            </a:r>
          </a:p>
          <a:p>
            <a:pPr marL="0" indent="0">
              <a:buNone/>
            </a:pPr>
            <a:r>
              <a:rPr lang="ru-RU" dirty="0" smtClean="0"/>
              <a:t>логический элемент «НЕ» (инвертор) – логическое отрицание.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Любая логическая операция может быть представлена в виде комбинации трех базовых, поэтому любые устройства компьютера, производящие обработку и хранение информации, могут быть собраны из базовых логических элементов.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Логические элементы компьютера оперируют с сигналами, представляющими собой электрические импульсы. </a:t>
            </a:r>
          </a:p>
          <a:p>
            <a:pPr marL="0" indent="0">
              <a:buNone/>
            </a:pPr>
            <a:r>
              <a:rPr lang="ru-RU" dirty="0" smtClean="0"/>
              <a:t>   Есть импульс – логическое значение сигнала 1, нет импульса – значение 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76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</a:t>
            </a:r>
            <a:r>
              <a:rPr lang="en-US" dirty="0" smtClean="0"/>
              <a:t> (NOT)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46" t="33319" r="15379" b="29984"/>
          <a:stretch/>
        </p:blipFill>
        <p:spPr>
          <a:xfrm>
            <a:off x="486771" y="1951630"/>
            <a:ext cx="11554052" cy="328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7" y="146761"/>
            <a:ext cx="4930183" cy="6372638"/>
          </a:xfrm>
        </p:spPr>
      </p:pic>
      <p:sp>
        <p:nvSpPr>
          <p:cNvPr id="3" name="Прямоугольник 2"/>
          <p:cNvSpPr/>
          <p:nvPr/>
        </p:nvSpPr>
        <p:spPr>
          <a:xfrm>
            <a:off x="5531891" y="365125"/>
            <a:ext cx="60687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/>
              <a:t>А=0 </a:t>
            </a:r>
            <a:r>
              <a:rPr lang="ru-RU" sz="2800" dirty="0" smtClean="0"/>
              <a:t>транзистор </a:t>
            </a:r>
            <a:r>
              <a:rPr lang="ru-RU" sz="2800" dirty="0"/>
              <a:t>VT1 будет открыт, а VT2 закрыт. Следовательно, выход схемы F будет подключен через канал VT1 к источнику питания, что соответствует состоянию логической единицы: F=1. При А=1 транзистор VT1 будет закрыт (на затворе и подложке одинаковые потенциалы), а VT2 открыт. Следовательно, выход схемы F будет подключен через канал транзистора VT2 к земле. Это соответствует состоянию логического нуля: F=0.</a:t>
            </a:r>
          </a:p>
        </p:txBody>
      </p:sp>
    </p:spTree>
    <p:extLst>
      <p:ext uri="{BB962C8B-B14F-4D97-AF65-F5344CB8AC3E}">
        <p14:creationId xmlns:p14="http://schemas.microsoft.com/office/powerpoint/2010/main" val="154981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en-US" dirty="0" smtClean="0"/>
              <a:t> (AND)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8311"/>
            <a:ext cx="90201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И-НЕ</a:t>
            </a:r>
            <a:r>
              <a:rPr lang="en-US" dirty="0" smtClean="0"/>
              <a:t> (NAND)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209" y="1883402"/>
            <a:ext cx="881062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8" y="0"/>
            <a:ext cx="5467421" cy="6655329"/>
          </a:xfrm>
        </p:spPr>
      </p:pic>
      <p:sp>
        <p:nvSpPr>
          <p:cNvPr id="3" name="Прямоугольник 2"/>
          <p:cNvSpPr/>
          <p:nvPr/>
        </p:nvSpPr>
        <p:spPr>
          <a:xfrm>
            <a:off x="6186700" y="696174"/>
            <a:ext cx="47124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 подаче хотя бы на один вход нуля единый канал на VT3 и VT4 не образуется, выход будет отключен от земли. В то же время хотя бы один транзистор в верхней части схемы (на затвор которого подан логический ноль) будет обеспечивать подключение выхода F к источнику питания: F=1 при подаче хотя одного нуля</a:t>
            </a:r>
          </a:p>
        </p:txBody>
      </p:sp>
    </p:spTree>
    <p:extLst>
      <p:ext uri="{BB962C8B-B14F-4D97-AF65-F5344CB8AC3E}">
        <p14:creationId xmlns:p14="http://schemas.microsoft.com/office/powerpoint/2010/main" val="383279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</a:t>
            </a:r>
            <a:r>
              <a:rPr lang="en-US" dirty="0" smtClean="0"/>
              <a:t> (OR)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356" y="1976378"/>
            <a:ext cx="87249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29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319</Words>
  <Application>Microsoft Office PowerPoint</Application>
  <PresentationFormat>Широкоэкранный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Логические элементы</vt:lpstr>
      <vt:lpstr>Уровни абстракций цифровых устройств</vt:lpstr>
      <vt:lpstr>Презентация PowerPoint</vt:lpstr>
      <vt:lpstr>НЕ (NOT)</vt:lpstr>
      <vt:lpstr>Презентация PowerPoint</vt:lpstr>
      <vt:lpstr>И (AND)</vt:lpstr>
      <vt:lpstr>И-НЕ (NAND)</vt:lpstr>
      <vt:lpstr>Презентация PowerPoint</vt:lpstr>
      <vt:lpstr>ИЛИ (OR)</vt:lpstr>
      <vt:lpstr>ИЛИ-НЕ (NOR)</vt:lpstr>
      <vt:lpstr>Презентация PowerPoint</vt:lpstr>
      <vt:lpstr>Исключающее ИЛИ (ИЛИ-НЕ)</vt:lpstr>
      <vt:lpstr>XOR</vt:lpstr>
      <vt:lpstr>Дешифратор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Логические элементы</dc:title>
  <dc:creator>Шейкин Трифон</dc:creator>
  <cp:lastModifiedBy>Шейкин Трифон</cp:lastModifiedBy>
  <cp:revision>10</cp:revision>
  <dcterms:created xsi:type="dcterms:W3CDTF">2018-04-15T16:40:11Z</dcterms:created>
  <dcterms:modified xsi:type="dcterms:W3CDTF">2018-04-16T01:47:55Z</dcterms:modified>
</cp:coreProperties>
</file>