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5D93AC7-7778-4D3C-821E-2AD61B681B77}" type="datetimeFigureOut">
              <a:rPr lang="ru-RU" smtClean="0"/>
              <a:t>10.01.2012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0CAE50-6BB2-44F1-B331-9756589CD1B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3AC7-7778-4D3C-821E-2AD61B681B77}" type="datetimeFigureOut">
              <a:rPr lang="ru-RU" smtClean="0"/>
              <a:t>10.01.2012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AE50-6BB2-44F1-B331-9756589CD1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3AC7-7778-4D3C-821E-2AD61B681B77}" type="datetimeFigureOut">
              <a:rPr lang="ru-RU" smtClean="0"/>
              <a:t>10.01.2012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C0CAE50-6BB2-44F1-B331-9756589CD1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3AC7-7778-4D3C-821E-2AD61B681B77}" type="datetimeFigureOut">
              <a:rPr lang="ru-RU" smtClean="0"/>
              <a:t>10.01.2012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AE50-6BB2-44F1-B331-9756589CD1B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D93AC7-7778-4D3C-821E-2AD61B681B77}" type="datetimeFigureOut">
              <a:rPr lang="ru-RU" smtClean="0"/>
              <a:t>10.01.2012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C0CAE50-6BB2-44F1-B331-9756589CD1B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3AC7-7778-4D3C-821E-2AD61B681B77}" type="datetimeFigureOut">
              <a:rPr lang="ru-RU" smtClean="0"/>
              <a:t>10.01.2012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AE50-6BB2-44F1-B331-9756589CD1B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3AC7-7778-4D3C-821E-2AD61B681B77}" type="datetimeFigureOut">
              <a:rPr lang="ru-RU" smtClean="0"/>
              <a:t>10.01.2012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AE50-6BB2-44F1-B331-9756589CD1B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3AC7-7778-4D3C-821E-2AD61B681B77}" type="datetimeFigureOut">
              <a:rPr lang="ru-RU" smtClean="0"/>
              <a:t>10.01.2012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AE50-6BB2-44F1-B331-9756589CD1B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3AC7-7778-4D3C-821E-2AD61B681B77}" type="datetimeFigureOut">
              <a:rPr lang="ru-RU" smtClean="0"/>
              <a:t>10.01.2012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AE50-6BB2-44F1-B331-9756589CD1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3AC7-7778-4D3C-821E-2AD61B681B77}" type="datetimeFigureOut">
              <a:rPr lang="ru-RU" smtClean="0"/>
              <a:t>10.01.2012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0CAE50-6BB2-44F1-B331-9756589CD1B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93AC7-7778-4D3C-821E-2AD61B681B77}" type="datetimeFigureOut">
              <a:rPr lang="ru-RU" smtClean="0"/>
              <a:t>10.01.2012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AE50-6BB2-44F1-B331-9756589CD1B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65D93AC7-7778-4D3C-821E-2AD61B681B77}" type="datetimeFigureOut">
              <a:rPr lang="ru-RU" smtClean="0"/>
              <a:t>10.01.2012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C0CAE50-6BB2-44F1-B331-9756589CD1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Научные методы в математике и ее преподавании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550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i="1" dirty="0"/>
              <a:t>Абстрагирование</a:t>
            </a:r>
            <a:r>
              <a:rPr lang="ru-RU" sz="2400" dirty="0"/>
              <a:t> – это мысленное отвлечение от некоторых несущественных свойств изучаемого объекта и выявление существенных для данного исследования свойств.</a:t>
            </a:r>
          </a:p>
          <a:p>
            <a:r>
              <a:rPr lang="ru-RU" sz="2400" b="1" i="1" dirty="0"/>
              <a:t>Конкретизация</a:t>
            </a:r>
            <a:r>
              <a:rPr lang="ru-RU" sz="2400" dirty="0"/>
              <a:t> – это мыслительная деятельность, при которой односторонне фиксируется та или иная сторона объекта изучения, вне связи с другими сторонами. Конкретизация может выступать и как наглядная иллюстрация, и как подтверждение какого-либо абстрактного положения, и как приложение некоторого свойства в конкретных условиях.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Абстрагирование и конкретизация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026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3200" dirty="0" smtClean="0"/>
              <a:t>Эмпирические </a:t>
            </a:r>
            <a:r>
              <a:rPr lang="ru-RU" sz="3200" dirty="0"/>
              <a:t>методы: </a:t>
            </a:r>
            <a:r>
              <a:rPr lang="ru-RU" sz="3200" dirty="0" smtClean="0"/>
              <a:t>наблюдение </a:t>
            </a:r>
            <a:r>
              <a:rPr lang="ru-RU" sz="3200" dirty="0"/>
              <a:t>и опыт</a:t>
            </a:r>
          </a:p>
          <a:p>
            <a:pPr lvl="0"/>
            <a:r>
              <a:rPr lang="ru-RU" sz="3200" dirty="0"/>
              <a:t>Логические методы:</a:t>
            </a:r>
          </a:p>
          <a:p>
            <a:pPr lvl="1"/>
            <a:r>
              <a:rPr lang="ru-RU" sz="3200" dirty="0"/>
              <a:t>Сравнение</a:t>
            </a:r>
          </a:p>
          <a:p>
            <a:pPr lvl="1"/>
            <a:r>
              <a:rPr lang="ru-RU" sz="3200" dirty="0"/>
              <a:t>Анализ и синтез</a:t>
            </a:r>
          </a:p>
          <a:p>
            <a:pPr lvl="1"/>
            <a:r>
              <a:rPr lang="ru-RU" sz="3200" dirty="0"/>
              <a:t>Обобщение и специализация</a:t>
            </a:r>
          </a:p>
          <a:p>
            <a:pPr lvl="1"/>
            <a:r>
              <a:rPr lang="ru-RU" sz="3200" dirty="0"/>
              <a:t>Абстрагирование и конкретизация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000" y="116632"/>
            <a:ext cx="8381260" cy="1728192"/>
          </a:xfrm>
        </p:spPr>
        <p:txBody>
          <a:bodyPr/>
          <a:lstStyle/>
          <a:p>
            <a:r>
              <a:rPr lang="ru-RU" i="1" dirty="0"/>
              <a:t>Основные методы математического исследования:</a:t>
            </a:r>
            <a:r>
              <a:rPr lang="ru-RU" sz="2800" dirty="0"/>
              <a:t/>
            </a:r>
            <a:br>
              <a:rPr lang="ru-RU" sz="2800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024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b="1" i="1" dirty="0"/>
              <a:t>Наблюдение</a:t>
            </a:r>
            <a:r>
              <a:rPr lang="ru-RU" sz="2800" dirty="0"/>
              <a:t> - метод изучения, фиксирования свойств и отношений отдельных объектов и явлений окружающего мира, рассматриваемых в их естественных условиях, и в той естественной связи признаков объекта, в какой они существуют в самом объекте.</a:t>
            </a:r>
          </a:p>
          <a:p>
            <a:r>
              <a:rPr lang="ru-RU" sz="2800" b="1" i="1" dirty="0"/>
              <a:t>Опыт</a:t>
            </a:r>
            <a:r>
              <a:rPr lang="ru-RU" sz="2800" i="1" dirty="0"/>
              <a:t> - </a:t>
            </a:r>
            <a:r>
              <a:rPr lang="ru-RU" sz="2800" dirty="0"/>
              <a:t>метод изучения объектов и явлений, посредством которого мы вмешиваемся в их естественное состояние и развитие, создавая для них искусственные условия.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/>
              <a:t>наблюдение и опыт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537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sz="2800" b="1" i="1" dirty="0"/>
              <a:t>Сравнение</a:t>
            </a:r>
            <a:r>
              <a:rPr lang="ru-RU" sz="2800" dirty="0"/>
              <a:t> – мысленное установление сходства или различия объектов изучения.</a:t>
            </a:r>
          </a:p>
          <a:p>
            <a:endParaRPr lang="ru-RU" sz="2800" i="1" dirty="0" smtClean="0"/>
          </a:p>
          <a:p>
            <a:pPr marL="45720" indent="0">
              <a:buNone/>
            </a:pPr>
            <a:r>
              <a:rPr lang="ru-RU" sz="2800" b="1" i="1" dirty="0" smtClean="0"/>
              <a:t>Принципы </a:t>
            </a:r>
            <a:r>
              <a:rPr lang="ru-RU" sz="2800" b="1" i="1" dirty="0"/>
              <a:t>сравнения:</a:t>
            </a:r>
            <a:endParaRPr lang="ru-RU" sz="2800" b="1" dirty="0"/>
          </a:p>
          <a:p>
            <a:pPr lvl="0"/>
            <a:r>
              <a:rPr lang="ru-RU" sz="2800" dirty="0"/>
              <a:t>Сравнение должно иметь смысл (сравнивать можно только те объекты, которые имеют определенную связь друг с другом)</a:t>
            </a:r>
          </a:p>
          <a:p>
            <a:pPr lvl="0"/>
            <a:r>
              <a:rPr lang="ru-RU" sz="2800" dirty="0"/>
              <a:t>Сравнение должно проходить планомерно (требуется четкое выделение тех свойств, по которым проводится сравнение)</a:t>
            </a:r>
          </a:p>
          <a:p>
            <a:pPr lvl="0"/>
            <a:r>
              <a:rPr lang="ru-RU" sz="2800" dirty="0"/>
              <a:t>Сравнение должно быть полным.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Сравнение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542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sz="2400" b="1" dirty="0" smtClean="0"/>
              <a:t>Анализ</a:t>
            </a:r>
            <a:r>
              <a:rPr lang="ru-RU" sz="2400" dirty="0" smtClean="0"/>
              <a:t> </a:t>
            </a:r>
            <a:r>
              <a:rPr lang="ru-RU" sz="2400" dirty="0"/>
              <a:t>как путь (метод мышления) от целого к частям этого целого, а </a:t>
            </a:r>
            <a:r>
              <a:rPr lang="ru-RU" sz="2400" b="1" dirty="0"/>
              <a:t>синтез</a:t>
            </a:r>
            <a:r>
              <a:rPr lang="ru-RU" sz="2400" dirty="0"/>
              <a:t> – как путь (метод мышления) от частей к целому.</a:t>
            </a:r>
          </a:p>
          <a:p>
            <a:pPr lvl="0"/>
            <a:r>
              <a:rPr lang="ru-RU" sz="2400" b="1" dirty="0"/>
              <a:t>Анализ</a:t>
            </a:r>
            <a:r>
              <a:rPr lang="ru-RU" sz="2400" dirty="0"/>
              <a:t> как прием мышления, при котором от следствия переходят к причине, породившей это следствие, а </a:t>
            </a:r>
            <a:r>
              <a:rPr lang="ru-RU" sz="2400" b="1" dirty="0"/>
              <a:t>синтез</a:t>
            </a:r>
            <a:r>
              <a:rPr lang="ru-RU" sz="2400" dirty="0"/>
              <a:t> – как прием мышления, при котором от при­чины переходят к следствию, порожденному этой причиной.</a:t>
            </a:r>
          </a:p>
          <a:p>
            <a:pPr lvl="0"/>
            <a:r>
              <a:rPr lang="ru-RU" sz="2400" b="1" dirty="0"/>
              <a:t>Анализ</a:t>
            </a:r>
            <a:r>
              <a:rPr lang="ru-RU" sz="2400" dirty="0"/>
              <a:t> (аналитический) как метод иссле­дования, основу которого составляет количественное изучение свойств объекта, опирающееся на понятие числа и меры, а </a:t>
            </a:r>
            <a:r>
              <a:rPr lang="ru-RU" sz="2400" b="1" dirty="0"/>
              <a:t>синтез</a:t>
            </a:r>
            <a:r>
              <a:rPr lang="ru-RU" sz="2400" dirty="0"/>
              <a:t> (синтетический) — как метод исследования, основу которого со­ставляет изучение качественных свойств объекта.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Анализ и синтез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979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00808"/>
            <a:ext cx="8407893" cy="4425671"/>
          </a:xfrm>
        </p:spPr>
        <p:txBody>
          <a:bodyPr>
            <a:normAutofit fontScale="77500" lnSpcReduction="20000"/>
          </a:bodyPr>
          <a:lstStyle/>
          <a:p>
            <a:r>
              <a:rPr lang="ru-RU" sz="3800" b="1" i="1" dirty="0" smtClean="0"/>
              <a:t>Анализа </a:t>
            </a:r>
            <a:r>
              <a:rPr lang="ru-RU" sz="3800" b="1" i="1" dirty="0"/>
              <a:t>типа «фильтр» </a:t>
            </a:r>
            <a:r>
              <a:rPr lang="ru-RU" sz="3800" i="1" dirty="0"/>
              <a:t>- при таком анализе человек, решающий задачу, действует без всякой видимой системы; он просто наугад хаотически ищет способы решения данной задачи, пробует приме­нить один способ за другим и отсеивает </a:t>
            </a:r>
            <a:r>
              <a:rPr lang="ru-RU" sz="3800" i="1" dirty="0" err="1"/>
              <a:t>неоправдавшие</a:t>
            </a:r>
            <a:r>
              <a:rPr lang="ru-RU" sz="3800" i="1" dirty="0"/>
              <a:t> себя пробы.</a:t>
            </a:r>
          </a:p>
          <a:p>
            <a:r>
              <a:rPr lang="ru-RU" sz="3800" b="1" i="1" dirty="0"/>
              <a:t>Анализ через синтез </a:t>
            </a:r>
            <a:r>
              <a:rPr lang="ru-RU" sz="3800" i="1" dirty="0"/>
              <a:t>— это познание новых сторон, качеств и свойств изучаемых объектов путем включения этих объек­тов в систему связей и отношений, в которых эти новые свойства могут быть обнаружены.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Виды анализа: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977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43841"/>
            <a:ext cx="83529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Аналитический метод </a:t>
            </a:r>
            <a:r>
              <a:rPr lang="ru-RU" sz="2400" i="1" dirty="0" smtClean="0"/>
              <a:t>– это метод, сущность которого состоит в том, что исходным пунктом для обоснования требуемого утверждения является само это утверждение, которое путем логически обоснованных шагов сво­дится к утверждению, известному как истинное.</a:t>
            </a:r>
          </a:p>
          <a:p>
            <a:endParaRPr lang="ru-RU" sz="2400" i="1" dirty="0" smtClean="0"/>
          </a:p>
          <a:p>
            <a:r>
              <a:rPr lang="ru-RU" sz="2400" b="1" i="1" dirty="0" smtClean="0"/>
              <a:t>Синтетический метод </a:t>
            </a:r>
            <a:r>
              <a:rPr lang="ru-RU" sz="2400" i="1" dirty="0" smtClean="0"/>
              <a:t>– это метод, сущность которого состоит в том, что отыскивают­ся такие истинные утверждения, которые можно было бы путем логи­чески обоснованных шагов преобразовать в данное утверждение (требуемое утверждение).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215212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672274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/>
              <a:t>Метод восходящего анализа</a:t>
            </a:r>
            <a:r>
              <a:rPr lang="ru-RU" sz="3600" b="1" dirty="0" smtClean="0"/>
              <a:t> </a:t>
            </a:r>
            <a:r>
              <a:rPr lang="ru-RU" sz="3600" dirty="0" smtClean="0"/>
              <a:t>– это метод, сущность которого видна из следующих рассуждений: для того чтобы было верно А, достаточно, чтобы было верно В … 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5664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b="1" i="1" dirty="0"/>
              <a:t>Обобщение</a:t>
            </a:r>
            <a:r>
              <a:rPr lang="ru-RU" sz="3200" i="1" dirty="0"/>
              <a:t> – </a:t>
            </a:r>
            <a:r>
              <a:rPr lang="ru-RU" sz="3200" dirty="0"/>
              <a:t>процесс при котором мысленно выявляют какое-нибудь свойство, принадлежащее множеству объектов и объединяющее эти объекты воедино.</a:t>
            </a:r>
          </a:p>
          <a:p>
            <a:r>
              <a:rPr lang="ru-RU" sz="3200" b="1" i="1" dirty="0"/>
              <a:t>Специализация</a:t>
            </a:r>
            <a:r>
              <a:rPr lang="ru-RU" sz="3200" dirty="0"/>
              <a:t> – процесс при котором мысленно выделяется некоторое свойство из множества свойств изучаемого объекта.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Обобщение</a:t>
            </a:r>
            <a:r>
              <a:rPr lang="ru-RU" i="1" dirty="0"/>
              <a:t> </a:t>
            </a:r>
            <a:r>
              <a:rPr lang="ru-RU" i="1" dirty="0" smtClean="0"/>
              <a:t>и специализация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864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14</TotalTime>
  <Words>543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Сетка</vt:lpstr>
      <vt:lpstr>Научные методы в математике и ее преподавании</vt:lpstr>
      <vt:lpstr>Основные методы математического исследования: </vt:lpstr>
      <vt:lpstr>наблюдение и опыт </vt:lpstr>
      <vt:lpstr>Сравнение</vt:lpstr>
      <vt:lpstr>Анализ и синтез</vt:lpstr>
      <vt:lpstr>Виды анализа: </vt:lpstr>
      <vt:lpstr>Презентация PowerPoint</vt:lpstr>
      <vt:lpstr>Презентация PowerPoint</vt:lpstr>
      <vt:lpstr>Обобщение и специализация</vt:lpstr>
      <vt:lpstr>Абстрагирование и конкретизация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Научные методы в математике и ее преподавании</dc:title>
  <dc:creator>User</dc:creator>
  <cp:lastModifiedBy>User</cp:lastModifiedBy>
  <cp:revision>2</cp:revision>
  <dcterms:created xsi:type="dcterms:W3CDTF">2012-01-10T13:38:47Z</dcterms:created>
  <dcterms:modified xsi:type="dcterms:W3CDTF">2012-01-10T13:52:55Z</dcterms:modified>
</cp:coreProperties>
</file>