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D2D79-80F5-4031-99C4-4E26E699F811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920AE-B59E-44D3-B580-97A095A365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225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D2D79-80F5-4031-99C4-4E26E699F811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920AE-B59E-44D3-B580-97A095A365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8630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D2D79-80F5-4031-99C4-4E26E699F811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920AE-B59E-44D3-B580-97A095A365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9806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D2D79-80F5-4031-99C4-4E26E699F811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920AE-B59E-44D3-B580-97A095A365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3415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D2D79-80F5-4031-99C4-4E26E699F811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920AE-B59E-44D3-B580-97A095A365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7211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D2D79-80F5-4031-99C4-4E26E699F811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920AE-B59E-44D3-B580-97A095A365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4300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D2D79-80F5-4031-99C4-4E26E699F811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920AE-B59E-44D3-B580-97A095A365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8922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D2D79-80F5-4031-99C4-4E26E699F811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920AE-B59E-44D3-B580-97A095A365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9036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D2D79-80F5-4031-99C4-4E26E699F811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920AE-B59E-44D3-B580-97A095A365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4540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D2D79-80F5-4031-99C4-4E26E699F811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920AE-B59E-44D3-B580-97A095A365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6888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D2D79-80F5-4031-99C4-4E26E699F811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920AE-B59E-44D3-B580-97A095A365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5700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D2D79-80F5-4031-99C4-4E26E699F811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B920AE-B59E-44D3-B580-97A095A365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2635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98763" y="318655"/>
            <a:ext cx="11152909" cy="44334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8763" y="1011381"/>
            <a:ext cx="11152909" cy="5458691"/>
          </a:xfrm>
        </p:spPr>
        <p:txBody>
          <a:bodyPr>
            <a:normAutofit fontScale="55000" lnSpcReduction="20000"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Тест 3. Эргономика и психофизиологические основы безопасности труда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Угнетение страха и агрессии наблюдается при поражении или удалении: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лобных долей;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гипофиза;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таламуса;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миндалины.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Улыбка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Дачена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появляется: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с рождения;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с двух месяцев;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с шести месяцев;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с 1 года.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Проекция какого анализатора находится в височной зоне: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зрительного анализатора;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слухового анализатора;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двигательного анализатора;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вкусового анализатора.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Проекция какого анализатора находится в затылочной зоне: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зрительного анализатора;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слухового анализатора;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двигательного анализатора;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вкусового анализатора.</a:t>
            </a:r>
          </a:p>
        </p:txBody>
      </p:sp>
    </p:spTree>
    <p:extLst>
      <p:ext uri="{BB962C8B-B14F-4D97-AF65-F5344CB8AC3E}">
        <p14:creationId xmlns:p14="http://schemas.microsoft.com/office/powerpoint/2010/main" val="3093408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4073" y="365125"/>
            <a:ext cx="11471563" cy="43843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4073" y="1136073"/>
            <a:ext cx="11471563" cy="5486400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Проекция какого анализатора находится в теменной зоне: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зрительного анализатора;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слухового анализатора;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двигательного анализатора;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вкусового анализатора.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Проекция какого анализатора находится в лобной зоне: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зрительного анализатора;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слухового анализатора;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двигательного анализатора;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вкусового анализатора.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Какой метод дает возможность выключать любое полушарие и исследовать изолированную работу оставшегося: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электроэнцефалограмма;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ПЭТ;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метод локального мозгового кровотока;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«наркоза полушарий».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Синапс: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обрабатывает информацию;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передает информацию;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место контакта;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окончание аксона.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1045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9491" y="365126"/>
            <a:ext cx="11360727" cy="42458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9491" y="1108364"/>
            <a:ext cx="11360727" cy="5347854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Модель организации двух типов памяти разработал: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И.П. Павлов;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И.С.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Бериташвили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М. Мишкин;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Э.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Тульвигин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Впервые декларативную память стал исследовать известный физиолог Иван Соломонович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Бериташвили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1960 г.;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б)1930 г.;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1911 г.;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1940 г.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Храниться годами может след в … памяти.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процедурной;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эскплицитной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декларативной;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семантической.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 Память при неупотреблении и без поддержки соответствующим подкреплением склонна к угасанию: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декларативная;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процедурная;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эксплицитная;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непроизвольная.</a:t>
            </a:r>
          </a:p>
        </p:txBody>
      </p:sp>
    </p:spTree>
    <p:extLst>
      <p:ext uri="{BB962C8B-B14F-4D97-AF65-F5344CB8AC3E}">
        <p14:creationId xmlns:p14="http://schemas.microsoft.com/office/powerpoint/2010/main" val="2458386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4073" y="365125"/>
            <a:ext cx="11513127" cy="507711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4073" y="1163782"/>
            <a:ext cx="11513127" cy="5334000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 Распознают чужеродный антиген, реагируют на него: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Т-киллеры;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В-лимфоциты;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Т-хелперы;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Т-лимфоциты.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14. Контролируемый и осознаваемый процесс, обладающий пропускной способностью, обеспечивающий последовательную обработку информации: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произвольное внимание;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непроизвольное внимание;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постпроизвольное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внимание;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предвнимание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15. Пульс в покое в норме составляет 80 уд/мин. у: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новорожденный;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7 лет;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14 лет;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взрослый.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16. Нормальное давление студента составляет: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130/90 мм. рт. ст.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110/70 мм. рт. ст.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90/60 мм. рт. ст.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105/75 мм. рт. ст.</a:t>
            </a:r>
          </a:p>
          <a:p>
            <a:r>
              <a:rPr lang="ru-RU" b="1" dirty="0"/>
              <a:t> 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4895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2760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97527"/>
            <a:ext cx="10515600" cy="5179436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17. Угасание – особая форма обучения, получившая название … научения.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негативного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позитивного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отрицательного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положительного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18. Вегетативные компоненты ориентировочного рефлекса (отметить правильные ответы):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увеличение кожной проводимости;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снижение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чсс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изменение дыхания;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д) сужение сосудов головы.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19. Школа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электрофизиков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 главе с А.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Эдрианом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Англии сложилась в: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1920 г.;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б)1927 г.;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1934 г.;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1938 г.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9326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730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40275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687</Words>
  <Application>Microsoft Office PowerPoint</Application>
  <PresentationFormat>Широкоэкранный</PresentationFormat>
  <Paragraphs>37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СВФУ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Павел</dc:creator>
  <cp:lastModifiedBy>Павел</cp:lastModifiedBy>
  <cp:revision>5</cp:revision>
  <dcterms:created xsi:type="dcterms:W3CDTF">2022-01-27T01:59:59Z</dcterms:created>
  <dcterms:modified xsi:type="dcterms:W3CDTF">2022-01-27T02:11:54Z</dcterms:modified>
</cp:coreProperties>
</file>