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57" r:id="rId4"/>
    <p:sldId id="259" r:id="rId5"/>
    <p:sldId id="266" r:id="rId6"/>
    <p:sldId id="258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ED3BB-9DF2-42DA-87B4-E7DA1A7C4547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6951D-6A1D-4C8B-B875-183CA54298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890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951D-6A1D-4C8B-B875-183CA542981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64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074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16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09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90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0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0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44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7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51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99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76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3AA97-5F7E-447E-92A4-58D2A6C5E702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6D3-CE2D-4B5D-A7FC-0AEE0FC3F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58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Методы географических исследований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2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366147"/>
            <a:ext cx="1152128" cy="158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3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лако 6"/>
          <p:cNvSpPr/>
          <p:nvPr/>
        </p:nvSpPr>
        <p:spPr>
          <a:xfrm>
            <a:off x="2123728" y="2348880"/>
            <a:ext cx="5769915" cy="2088232"/>
          </a:xfrm>
          <a:prstGeom prst="clou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Для чего применяется сравнительный метод?</a:t>
            </a:r>
            <a:endParaRPr lang="ru-RU" sz="2800" dirty="0"/>
          </a:p>
        </p:txBody>
      </p:sp>
      <p:sp>
        <p:nvSpPr>
          <p:cNvPr id="8" name="Овал 7"/>
          <p:cNvSpPr/>
          <p:nvPr/>
        </p:nvSpPr>
        <p:spPr>
          <a:xfrm>
            <a:off x="539552" y="404664"/>
            <a:ext cx="3168352" cy="129614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Выявление условий и факторов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26588" y="4941168"/>
            <a:ext cx="3168352" cy="129614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Типология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5652120" y="4941168"/>
            <a:ext cx="3168352" cy="129614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508104" y="401363"/>
            <a:ext cx="3168352" cy="129614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Прогнозирование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06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8503"/>
            <a:ext cx="3802393" cy="2851795"/>
          </a:xfrm>
          <a:prstGeom prst="ellipse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6016" y="1052736"/>
            <a:ext cx="3834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rebuchet MS" pitchFamily="34" charset="0"/>
              </a:rPr>
              <a:t>Картографический метод</a:t>
            </a:r>
            <a:endParaRPr lang="ru-RU" sz="2400" dirty="0">
              <a:latin typeface="Trebuchet MS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3779912" y="3861048"/>
            <a:ext cx="5040560" cy="2088232"/>
          </a:xfrm>
          <a:prstGeom prst="horizontalScroll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Карта – </a:t>
            </a:r>
            <a:r>
              <a:rPr lang="el-GR" sz="2400" i="1" dirty="0" smtClean="0">
                <a:solidFill>
                  <a:schemeClr val="accent1">
                    <a:lumMod val="50000"/>
                  </a:schemeClr>
                </a:solidFill>
              </a:rPr>
              <a:t>α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el-GR" sz="2400" i="1" dirty="0" smtClean="0">
                <a:solidFill>
                  <a:schemeClr val="accent1">
                    <a:lumMod val="50000"/>
                  </a:schemeClr>
                </a:solidFill>
              </a:rPr>
              <a:t>ω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 географии</a:t>
            </a:r>
          </a:p>
          <a:p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Н.Н. 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</a:rPr>
              <a:t>Баранский</a:t>
            </a:r>
            <a:endParaRPr lang="ru-RU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Изучение существующих карт</a:t>
            </a:r>
          </a:p>
          <a:p>
            <a:r>
              <a:rPr lang="ru-RU" dirty="0" smtClean="0"/>
              <a:t>Изучение территории  по картам</a:t>
            </a:r>
          </a:p>
          <a:p>
            <a:r>
              <a:rPr lang="ru-RU" dirty="0" smtClean="0"/>
              <a:t>Создание карт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9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836712"/>
            <a:ext cx="2667000" cy="4762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3968" y="1196752"/>
            <a:ext cx="3173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Геоинформационные системы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988840"/>
            <a:ext cx="4968552" cy="1419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32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60648"/>
            <a:ext cx="3048000" cy="202692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95936" y="260648"/>
            <a:ext cx="496855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Статистический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метод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41040" y="2492896"/>
            <a:ext cx="8229600" cy="3671610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Метод сбора, обработки и представления количественной информации о массовых общественных явлениях и процессах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6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968" y="620688"/>
            <a:ext cx="3970784" cy="1143000"/>
          </a:xfrm>
        </p:spPr>
        <p:txBody>
          <a:bodyPr/>
          <a:lstStyle/>
          <a:p>
            <a:r>
              <a:rPr lang="ru-RU" dirty="0" smtClean="0"/>
              <a:t>Метод баллов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2956355" cy="2217266"/>
          </a:xfrm>
          <a:prstGeom prst="ellipse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0521" y="360929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Балл – количественное выражение качественного состояния объекта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5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балансов</a:t>
            </a:r>
            <a:endParaRPr lang="ru-RU" dirty="0"/>
          </a:p>
        </p:txBody>
      </p:sp>
      <p:sp>
        <p:nvSpPr>
          <p:cNvPr id="4" name="Блок-схема: извлечение 3"/>
          <p:cNvSpPr/>
          <p:nvPr/>
        </p:nvSpPr>
        <p:spPr>
          <a:xfrm>
            <a:off x="3995936" y="2924944"/>
            <a:ext cx="936104" cy="2376264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547664" y="2780928"/>
            <a:ext cx="626469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54560" y="2339588"/>
            <a:ext cx="915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Приход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68048" y="2596262"/>
            <a:ext cx="85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Расход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4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476500"/>
            <a:ext cx="3810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9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381" y="319476"/>
            <a:ext cx="4295238" cy="621904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16200000">
            <a:off x="-1130516" y="2967334"/>
            <a:ext cx="49835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Географическое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5420735" y="2946196"/>
            <a:ext cx="4410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исследование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961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исследований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Полевых исследований</a:t>
            </a:r>
          </a:p>
          <a:p>
            <a:r>
              <a:rPr lang="ru-RU" dirty="0" smtClean="0"/>
              <a:t>Описательный </a:t>
            </a:r>
          </a:p>
          <a:p>
            <a:r>
              <a:rPr lang="ru-RU" dirty="0" smtClean="0"/>
              <a:t>Сравнительный </a:t>
            </a:r>
          </a:p>
          <a:p>
            <a:r>
              <a:rPr lang="ru-RU" dirty="0" smtClean="0"/>
              <a:t>Картографический, ГИС, аэрокосмический</a:t>
            </a:r>
          </a:p>
          <a:p>
            <a:r>
              <a:rPr lang="ru-RU" dirty="0" smtClean="0"/>
              <a:t>Статистический</a:t>
            </a:r>
          </a:p>
          <a:p>
            <a:r>
              <a:rPr lang="ru-RU" dirty="0" smtClean="0"/>
              <a:t>Балансов</a:t>
            </a:r>
          </a:p>
          <a:p>
            <a:r>
              <a:rPr lang="ru-RU" dirty="0" smtClean="0"/>
              <a:t>Баллов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30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«метод»?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/>
              <a:t>Метод </a:t>
            </a:r>
            <a:r>
              <a:rPr lang="ru-RU" dirty="0" smtClean="0"/>
              <a:t>– это алгоритм действий, приемов и операций, выполнение которых необходимо для достижения поставленной цели.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19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полевых исследований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340768"/>
            <a:ext cx="2600960" cy="1950720"/>
          </a:xfrm>
          <a:prstGeom prst="ellipse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3501008"/>
            <a:ext cx="8112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Сбор информации  в низовых органах управления, на территории исследования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4293096"/>
            <a:ext cx="3312368" cy="64807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Опрос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7744" y="5093568"/>
            <a:ext cx="3312368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Документальный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36096" y="5949280"/>
            <a:ext cx="331236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Непосредственное наблюдение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45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Описательный метод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6638" y="1556792"/>
            <a:ext cx="3076692" cy="4483179"/>
          </a:xfrm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Самый древний из всех научных методов</a:t>
            </a:r>
          </a:p>
          <a:p>
            <a:r>
              <a:rPr lang="ru-RU" dirty="0" smtClean="0"/>
              <a:t>Зародился в Древней Греции</a:t>
            </a:r>
          </a:p>
          <a:p>
            <a:r>
              <a:rPr lang="ru-RU" dirty="0" smtClean="0"/>
              <a:t>Первые научные географические описания можно найти у </a:t>
            </a:r>
            <a:r>
              <a:rPr lang="ru-RU" dirty="0" err="1" smtClean="0"/>
              <a:t>Страбона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52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755576" y="476672"/>
            <a:ext cx="7272808" cy="165618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Географическое описание</a:t>
            </a:r>
            <a:endParaRPr lang="ru-RU" sz="4000" dirty="0"/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251520" y="1304764"/>
            <a:ext cx="504056" cy="3528392"/>
          </a:xfrm>
          <a:prstGeom prst="curvedRightArrow">
            <a:avLst>
              <a:gd name="adj1" fmla="val 25000"/>
              <a:gd name="adj2" fmla="val 155283"/>
              <a:gd name="adj3" fmla="val 43978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 flipH="1">
            <a:off x="8028384" y="1242597"/>
            <a:ext cx="504056" cy="3528392"/>
          </a:xfrm>
          <a:prstGeom prst="curvedRightArrow">
            <a:avLst>
              <a:gd name="adj1" fmla="val 25000"/>
              <a:gd name="adj2" fmla="val 155283"/>
              <a:gd name="adj3" fmla="val 43978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 flipH="1">
            <a:off x="507887" y="2467477"/>
            <a:ext cx="3240360" cy="3888432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Характеристика</a:t>
            </a:r>
          </a:p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территории</a:t>
            </a:r>
            <a:endParaRPr lang="ru-RU" sz="2000" i="1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9" name="Вертикальный свиток 8"/>
          <p:cNvSpPr/>
          <p:nvPr/>
        </p:nvSpPr>
        <p:spPr>
          <a:xfrm flipH="1">
            <a:off x="4391980" y="2434685"/>
            <a:ext cx="3240360" cy="3888432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Теоретическое</a:t>
            </a:r>
          </a:p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Обобщение:</a:t>
            </a:r>
          </a:p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Систематизация</a:t>
            </a:r>
          </a:p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данных</a:t>
            </a:r>
          </a:p>
          <a:p>
            <a:pPr algn="ctr"/>
            <a:endParaRPr lang="ru-RU" sz="2000" i="1" dirty="0" smtClean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Объяснение </a:t>
            </a:r>
          </a:p>
          <a:p>
            <a:pPr algn="ctr"/>
            <a:endParaRPr lang="ru-RU" sz="2000" i="1" dirty="0" smtClean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Построение </a:t>
            </a:r>
          </a:p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теории</a:t>
            </a:r>
          </a:p>
          <a:p>
            <a:pPr algn="ctr"/>
            <a:endParaRPr lang="ru-RU" sz="2000" i="1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61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43655"/>
            <a:ext cx="6480720" cy="93610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Этапы географического описания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Выбор описательных признаков</a:t>
            </a:r>
          </a:p>
          <a:p>
            <a:r>
              <a:rPr lang="ru-RU" dirty="0" smtClean="0"/>
              <a:t>Накопление информации</a:t>
            </a:r>
          </a:p>
          <a:p>
            <a:r>
              <a:rPr lang="ru-RU" dirty="0" smtClean="0"/>
              <a:t>Систематизация данных</a:t>
            </a:r>
          </a:p>
          <a:p>
            <a:r>
              <a:rPr lang="ru-RU" dirty="0" smtClean="0"/>
              <a:t>Обобщение </a:t>
            </a:r>
          </a:p>
          <a:p>
            <a:r>
              <a:rPr lang="ru-RU" dirty="0" smtClean="0"/>
              <a:t>Представление 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77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Сравнительный метод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Выявление различий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94" y="2245519"/>
            <a:ext cx="3810000" cy="3810000"/>
          </a:xfrm>
        </p:spPr>
      </p:pic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Выявление сходств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927534"/>
            <a:ext cx="4041775" cy="2445970"/>
          </a:xfrm>
        </p:spPr>
      </p:pic>
    </p:spTree>
    <p:extLst>
      <p:ext uri="{BB962C8B-B14F-4D97-AF65-F5344CB8AC3E}">
        <p14:creationId xmlns:p14="http://schemas.microsoft.com/office/powerpoint/2010/main" val="235335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181</Words>
  <Application>Microsoft Office PowerPoint</Application>
  <PresentationFormat>Экран (4:3)</PresentationFormat>
  <Paragraphs>68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Методы географических исследований</vt:lpstr>
      <vt:lpstr>Презентация PowerPoint</vt:lpstr>
      <vt:lpstr>Методы исследований</vt:lpstr>
      <vt:lpstr>Что такое «метод»?</vt:lpstr>
      <vt:lpstr>Метод полевых исследований</vt:lpstr>
      <vt:lpstr>Описательный метод</vt:lpstr>
      <vt:lpstr>Презентация PowerPoint</vt:lpstr>
      <vt:lpstr>Презентация PowerPoint</vt:lpstr>
      <vt:lpstr>Сравнительный метод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 баллов</vt:lpstr>
      <vt:lpstr>Метод балансов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географических исследований</dc:title>
  <dc:creator>Пользователь</dc:creator>
  <cp:lastModifiedBy>Пользователь</cp:lastModifiedBy>
  <cp:revision>13</cp:revision>
  <dcterms:created xsi:type="dcterms:W3CDTF">2013-02-12T09:28:47Z</dcterms:created>
  <dcterms:modified xsi:type="dcterms:W3CDTF">2013-02-12T13:58:38Z</dcterms:modified>
</cp:coreProperties>
</file>