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436DD-C72C-4A22-B187-8389D2688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071CF4-D968-4711-B039-3FE60E6FD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297DBA-3B71-491C-8EB7-F34816F6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D3D57-2B20-4F07-9EB2-72A65BAC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F1A24-2A10-41FC-9C6B-8B411164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2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2E5D8-8F2A-4690-B20E-6EC3A743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72B5E9-91DA-4A0C-BB4C-D7158C1F1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5632E-6461-461A-BEE6-8990E2F1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35B0CE-0354-4197-9E81-3C11ACFA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9CF36-5C7E-4A09-92AF-B05497E9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5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EF82CE-A0B9-4F3A-A3EE-447FA41A9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D4C47F-195E-4A1A-9257-3F806172B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35942-2AA8-483C-B5DF-738FADA4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80229-E2FD-473E-810F-84C00F9F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BD45D-69C3-4CF4-90A4-83FE466B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2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95BA6-ECC2-4BF1-886A-8F570C85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1B9C6-6104-42E6-8406-7275EF7B1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494C0-336A-49B8-9572-3C2DBEA1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205E30-A79F-4E4A-AACE-65F9F642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21CC5-6193-4820-99E2-7F1F7D69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2CA9F-6C42-4ACA-9EC4-EBC4C3F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D9758A-2795-4D11-8F3E-ABD536BA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221DB-8114-489E-8C87-4E8A8446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84340-9CC5-40E4-98BC-D927DE96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84E24-6F7C-4E35-AC89-F742655E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74F54-B0CA-4A07-A74A-16865A64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72272-4145-49E4-ABB4-EE293C835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8C2BC4-C9C5-4853-A61D-19192A8B6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C060E0-5DF3-4789-B87A-0B382C57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D66DC9-7CFA-4861-AF6C-0C824086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DB0AFA-2C74-4BBB-B462-45609849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1E8E-4240-40AE-A135-034AEEBE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196978-F2E9-41E9-8F09-5CAFD685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04D87B-8B02-44D9-8B0B-07573E003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2ECC8D-0DAB-48F1-B570-D8C9ACD20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F83C1E-CA14-4A18-BA2C-C98A963DC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C1ECDB-1D00-440A-AF5E-CE772FAB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2E27C0-C6AB-444E-BC70-62EA0877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ED760E-FC8B-4E6C-A40D-C97C831F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8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2751F-8888-46C8-9319-EE607EE5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944679-59E2-46BB-9174-AD7B68B6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D973BD-510E-41ED-89C9-D1C0E815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C56700-151F-4BD9-8BFC-FB2A315B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2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493097-670A-4ED4-89A0-E65A6D70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4220E9-41DC-4C6B-B62F-66335172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17FDAB-C348-44BE-802F-789F96BA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9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4E470-F7E9-44CE-AC29-5FF37B76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29C7F0-9BF6-4DC8-9379-7BB637E1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642F5E-94A1-4D18-9B45-BFA9CACEA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757BEA-75F4-407E-805A-90C9D8A2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6E6180-CE72-4182-9222-ACDC80DF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9236A-9118-435C-8886-88ED64A0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9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FBB96-AC50-48BA-B755-696A8B93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33A764-52D4-4B63-84BD-8E9D828D8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14764E-7007-4381-BB53-C2BF7B1F4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42287A-6CC1-41DA-B92F-F4030684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2A6045-E169-4BE6-A395-DE2B5498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1A8DCF-3A68-4FF5-8A79-CED98009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658C5-0943-4798-B41E-03579ED0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2581BB-DEF3-4B2D-A8B5-6A60F0BCD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C8F4C6-E189-40C8-9C78-721792639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5CE3-BB68-4E22-B2A5-91753976DAD2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ECD23F-D713-4FE7-A4CC-349CFC469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A60CA-E76E-41F5-8DD2-C865363FE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6AC9-E238-4871-9020-15059C776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BA4BB-700D-4D55-B799-3A2A21DF0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ADB361-E96A-4B24-A2F0-A5BF3539A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5304"/>
            <a:ext cx="9144000" cy="3402496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Горное давление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03485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1CB3-419A-4C6E-8581-E3DA2A05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07A2DF-C382-4504-93F3-F62F0AC73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3669"/>
            <a:ext cx="10515600" cy="5592417"/>
          </a:xfrm>
        </p:spPr>
      </p:pic>
    </p:spTree>
    <p:extLst>
      <p:ext uri="{BB962C8B-B14F-4D97-AF65-F5344CB8AC3E}">
        <p14:creationId xmlns:p14="http://schemas.microsoft.com/office/powerpoint/2010/main" val="277550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E79F3-8DE7-4D3A-99E5-98E8CFED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0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6E6962-9C66-40A4-B8F1-720275BDB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07165"/>
            <a:ext cx="10515599" cy="5485710"/>
          </a:xfrm>
        </p:spPr>
      </p:pic>
    </p:spTree>
    <p:extLst>
      <p:ext uri="{BB962C8B-B14F-4D97-AF65-F5344CB8AC3E}">
        <p14:creationId xmlns:p14="http://schemas.microsoft.com/office/powerpoint/2010/main" val="23233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A29A4-8A29-4CFB-A419-FF84DCE8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7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F9CDB-2243-406A-8577-7B9A704DB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18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8321B-9ED2-4D5D-A9F2-0A12F241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8D53DD-B4B8-4DD8-AE81-27A1B69CD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0515600" cy="5578474"/>
          </a:xfrm>
        </p:spPr>
      </p:pic>
    </p:spTree>
    <p:extLst>
      <p:ext uri="{BB962C8B-B14F-4D97-AF65-F5344CB8AC3E}">
        <p14:creationId xmlns:p14="http://schemas.microsoft.com/office/powerpoint/2010/main" val="376257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6DC52-EF0A-4E88-8AA5-D8544458F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3ECB45-46E8-4DE8-AF7A-3CDFC19FF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14400"/>
            <a:ext cx="10515599" cy="5578474"/>
          </a:xfrm>
        </p:spPr>
      </p:pic>
    </p:spTree>
    <p:extLst>
      <p:ext uri="{BB962C8B-B14F-4D97-AF65-F5344CB8AC3E}">
        <p14:creationId xmlns:p14="http://schemas.microsoft.com/office/powerpoint/2010/main" val="45886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E1192-BE09-47ED-9533-7AC9E124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2DD5A7-9EED-4ECF-82CE-6DE238157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20417"/>
            <a:ext cx="10515599" cy="5472458"/>
          </a:xfrm>
        </p:spPr>
      </p:pic>
    </p:spTree>
    <p:extLst>
      <p:ext uri="{BB962C8B-B14F-4D97-AF65-F5344CB8AC3E}">
        <p14:creationId xmlns:p14="http://schemas.microsoft.com/office/powerpoint/2010/main" val="382995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FB593-D4EA-4C40-B703-1CBF5D23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2E0480-E47C-41D3-B4D1-02BF4841A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652"/>
            <a:ext cx="10515600" cy="5565222"/>
          </a:xfrm>
        </p:spPr>
      </p:pic>
    </p:spTree>
    <p:extLst>
      <p:ext uri="{BB962C8B-B14F-4D97-AF65-F5344CB8AC3E}">
        <p14:creationId xmlns:p14="http://schemas.microsoft.com/office/powerpoint/2010/main" val="200286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0AC80-DC56-430E-82DF-DDC19FE2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10C306-1ABE-4B02-9D2F-F69CE2FCA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7652"/>
            <a:ext cx="10515600" cy="5565222"/>
          </a:xfrm>
        </p:spPr>
      </p:pic>
    </p:spTree>
    <p:extLst>
      <p:ext uri="{BB962C8B-B14F-4D97-AF65-F5344CB8AC3E}">
        <p14:creationId xmlns:p14="http://schemas.microsoft.com/office/powerpoint/2010/main" val="344495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00F29-3234-4CF5-B335-5F4F6092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C16A4F-E943-4856-B06E-1E54C3288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3670"/>
            <a:ext cx="10515600" cy="5459204"/>
          </a:xfrm>
        </p:spPr>
      </p:pic>
    </p:spTree>
    <p:extLst>
      <p:ext uri="{BB962C8B-B14F-4D97-AF65-F5344CB8AC3E}">
        <p14:creationId xmlns:p14="http://schemas.microsoft.com/office/powerpoint/2010/main" val="413489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71E09-FF27-43C8-9563-F6BBBDB0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32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E48B11-C411-45B4-B55E-3EE318C7B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33670"/>
            <a:ext cx="10515599" cy="5459204"/>
          </a:xfrm>
        </p:spPr>
      </p:pic>
    </p:spTree>
    <p:extLst>
      <p:ext uri="{BB962C8B-B14F-4D97-AF65-F5344CB8AC3E}">
        <p14:creationId xmlns:p14="http://schemas.microsoft.com/office/powerpoint/2010/main" val="203035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813BF-C427-435C-BF64-AAEE267C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67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FCFEE0-0333-468B-8702-1D7F5DE88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33669"/>
            <a:ext cx="10515599" cy="5459205"/>
          </a:xfrm>
        </p:spPr>
      </p:pic>
    </p:spTree>
    <p:extLst>
      <p:ext uri="{BB962C8B-B14F-4D97-AF65-F5344CB8AC3E}">
        <p14:creationId xmlns:p14="http://schemas.microsoft.com/office/powerpoint/2010/main" val="1899731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Широкоэкранный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Егоров</dc:creator>
  <cp:lastModifiedBy>Павел Егоров</cp:lastModifiedBy>
  <cp:revision>14</cp:revision>
  <dcterms:created xsi:type="dcterms:W3CDTF">2020-09-27T04:42:44Z</dcterms:created>
  <dcterms:modified xsi:type="dcterms:W3CDTF">2020-09-27T05:20:33Z</dcterms:modified>
</cp:coreProperties>
</file>