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69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77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1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78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9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511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01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62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71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39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2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AB2F2-C642-4090-AEB1-A2AF1FE8E136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8E1E8-F1E9-4228-A8BE-C16666D06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6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Вычислительная техника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Шейкин</a:t>
            </a:r>
            <a:r>
              <a:rPr lang="ru-RU" dirty="0" smtClean="0"/>
              <a:t> Трифон Юрьевич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70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Вычислительная техника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039066" cy="435133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Совокупность технических и математических средств, методов и приемов, </a:t>
            </a:r>
          </a:p>
          <a:p>
            <a:r>
              <a:rPr lang="ru-RU" dirty="0" smtClean="0"/>
              <a:t>используемых для обучения и ускорения решения трудоемких задач, связанных с обработкой информации, </a:t>
            </a:r>
          </a:p>
          <a:p>
            <a:r>
              <a:rPr lang="ru-RU" dirty="0" smtClean="0"/>
              <a:t>путем частичной или полной автоматизации вычислительного процесса. </a:t>
            </a:r>
          </a:p>
          <a:p>
            <a:r>
              <a:rPr lang="ru-RU" dirty="0" smtClean="0"/>
              <a:t>С помощью вычислительной техники осуществляется сбор, обработка и хранение информации.</a:t>
            </a:r>
          </a:p>
          <a:p>
            <a:r>
              <a:rPr lang="ru-RU" dirty="0" smtClean="0"/>
              <a:t>Основу современных технических средств вычислительной техники составляют электронные вычислительные машины (ЭВМ).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5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ЭВМ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30" y="4045919"/>
            <a:ext cx="2838450" cy="224790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249" y="1690688"/>
            <a:ext cx="2238375" cy="20478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629" y="2946282"/>
            <a:ext cx="5334897" cy="35477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925" y="1365985"/>
            <a:ext cx="12858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19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Основа вычислительной техники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9600" dirty="0" smtClean="0"/>
          </a:p>
          <a:p>
            <a:pPr marL="0" indent="0" algn="ctr">
              <a:buNone/>
            </a:pPr>
            <a:r>
              <a:rPr lang="en-US" sz="9600" dirty="0" smtClean="0"/>
              <a:t>1              0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52700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Транзисторы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8" y="2331453"/>
            <a:ext cx="8126984" cy="3339682"/>
          </a:xfrm>
        </p:spPr>
      </p:pic>
    </p:spTree>
    <p:extLst>
      <p:ext uri="{BB962C8B-B14F-4D97-AF65-F5344CB8AC3E}">
        <p14:creationId xmlns:p14="http://schemas.microsoft.com/office/powerpoint/2010/main" val="284535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Производство микросхем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761264"/>
            <a:ext cx="4450080" cy="250317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3607" y="2056179"/>
            <a:ext cx="5350193" cy="420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411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Устройства на микросхемах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135" y="1992852"/>
            <a:ext cx="6479729" cy="4298220"/>
          </a:xfrm>
        </p:spPr>
      </p:pic>
    </p:spTree>
    <p:extLst>
      <p:ext uri="{BB962C8B-B14F-4D97-AF65-F5344CB8AC3E}">
        <p14:creationId xmlns:p14="http://schemas.microsoft.com/office/powerpoint/2010/main" val="391884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Искусственный интеллект</a:t>
            </a:r>
            <a:r>
              <a:rPr lang="en-US" dirty="0" smtClean="0"/>
              <a:t> (AI)</a:t>
            </a:r>
            <a:endParaRPr lang="ru-RU" dirty="0" smtClean="0"/>
          </a:p>
          <a:p>
            <a:r>
              <a:rPr lang="ru-RU" dirty="0" smtClean="0"/>
              <a:t>Анализ данных </a:t>
            </a:r>
            <a:r>
              <a:rPr lang="en-US" dirty="0" smtClean="0"/>
              <a:t>(Big data)</a:t>
            </a:r>
          </a:p>
          <a:p>
            <a:r>
              <a:rPr lang="ru-RU" dirty="0" smtClean="0"/>
              <a:t>Интернет вещей</a:t>
            </a:r>
            <a:r>
              <a:rPr lang="en-US" dirty="0" smtClean="0"/>
              <a:t> (</a:t>
            </a:r>
            <a:r>
              <a:rPr lang="en-US" dirty="0" err="1" smtClean="0"/>
              <a:t>IoT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err="1" smtClean="0"/>
              <a:t>Криптовалюты</a:t>
            </a:r>
            <a:endParaRPr lang="ru-RU" dirty="0" smtClean="0"/>
          </a:p>
          <a:p>
            <a:r>
              <a:rPr lang="ru-RU" dirty="0" smtClean="0"/>
              <a:t>Дополненная и виртуальная реальность</a:t>
            </a:r>
            <a:r>
              <a:rPr lang="en-US" dirty="0" smtClean="0"/>
              <a:t> (AR/VR)</a:t>
            </a:r>
          </a:p>
          <a:p>
            <a:r>
              <a:rPr lang="ru-RU" dirty="0" smtClean="0"/>
              <a:t>Информационная безопасность</a:t>
            </a:r>
            <a:endParaRPr lang="en-US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74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47</Words>
  <Application>Microsoft Office PowerPoint</Application>
  <PresentationFormat>Широкоэкранный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Вычислительная техника</vt:lpstr>
      <vt:lpstr>Вычислительная техника</vt:lpstr>
      <vt:lpstr>ЭВМ</vt:lpstr>
      <vt:lpstr>Основа вычислительной техники</vt:lpstr>
      <vt:lpstr>Транзисторы</vt:lpstr>
      <vt:lpstr>Производство микросхем</vt:lpstr>
      <vt:lpstr>Устройства на микросхемах</vt:lpstr>
      <vt:lpstr>IT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Вычислительная техника</dc:title>
  <dc:creator>Шейкин Трифон</dc:creator>
  <cp:lastModifiedBy>Шейкин Трифон</cp:lastModifiedBy>
  <cp:revision>5</cp:revision>
  <dcterms:created xsi:type="dcterms:W3CDTF">2017-09-01T05:01:21Z</dcterms:created>
  <dcterms:modified xsi:type="dcterms:W3CDTF">2017-09-01T05:58:51Z</dcterms:modified>
</cp:coreProperties>
</file>