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51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7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3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3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5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7CC-3223-44FE-85E2-7CFC786C3DEB}" type="datetimeFigureOut">
              <a:rPr lang="ru-RU" smtClean="0"/>
              <a:t>09.01.2022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04801"/>
            <a:ext cx="11346873" cy="3463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872836"/>
            <a:ext cx="11346873" cy="5583382"/>
          </a:xfrm>
        </p:spPr>
        <p:txBody>
          <a:bodyPr>
            <a:normAutofit fontScale="70000" lnSpcReduction="20000"/>
          </a:bodyPr>
          <a:lstStyle/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технических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По характеру повреждения тканей раны 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Механического воздействия, термического воздействия, химического воздействия, электрического воздействия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Система защиты подразделяется: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методы защиты и формы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Какова периодичность обучения и проверка знаний по безопасности тру­да?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год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Допускается ли последовательное соединение к заземляющему или нулевому защитному проводнику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сопротивление электроустановок не превы­шает нормы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7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2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20436"/>
            <a:ext cx="11513128" cy="5902037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несчастном случае работодатель (его представитель) обязан немедленно: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неотложные меры по предотвращению развития аварийной ситуации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Реальность принимаемых сторонами обязательств в области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прописанная в коллективном договоре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Кто несет ответственность за безопасность труда работников сторонней организации, работающих в ОУ?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За охрану труда в школе отвечает: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85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9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720436"/>
            <a:ext cx="11582400" cy="5805055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При приеме на работу испытательный срок не устанавливается: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Управляемая подсистема в менеджменте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Проверка знаний у всех работников требований охраны труда оформляется: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руководителя и ведомостью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21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955964"/>
            <a:ext cx="11554691" cy="5680363"/>
          </a:xfrm>
        </p:spPr>
        <p:txBody>
          <a:bodyPr>
            <a:normAutofit fontScale="5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Специальная одежда, специальная обувь, другие СИЗ учитываются: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расписке о получении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Имеет ли право работник на личное участие в расследовании возникшего у него профессионального заболевания?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2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06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817418"/>
            <a:ext cx="11568546" cy="58743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охране труда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91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8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Для определения характера трудовых отношений необходимо установить: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 работника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 или нет работник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договор заключен с работником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При отнесении условий труда к 4 классу, рабочее место признается: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Аттестованным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аттестованным;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аттестованным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332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686</Words>
  <Application>Microsoft Office PowerPoint</Application>
  <PresentationFormat>Широкоэкранный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9</cp:revision>
  <dcterms:created xsi:type="dcterms:W3CDTF">2021-09-22T10:25:03Z</dcterms:created>
  <dcterms:modified xsi:type="dcterms:W3CDTF">2022-01-09T12:08:07Z</dcterms:modified>
</cp:coreProperties>
</file>