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duotone>
              <a:schemeClr val="bg1">
                <a:tint val="86000"/>
                <a:alpha val="90000"/>
              </a:schemeClr>
              <a:schemeClr val="bg1">
                <a:shade val="49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43323" y="3933055"/>
            <a:ext cx="5120640" cy="136956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 группы БА-ОРМ-17 Еронина Е.И.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01168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Сказания о славных людях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7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Ньираха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472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692696"/>
            <a:ext cx="8595360" cy="5543512"/>
          </a:xfrm>
        </p:spPr>
        <p:txBody>
          <a:bodyPr>
            <a:normAutofit/>
          </a:bodyPr>
          <a:lstStyle/>
          <a:p>
            <a:pPr marL="342900" indent="-3429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А.Н. Лаптева в 1959 году от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Н.Т.Трофимова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поселке Колымское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Нижнеколымского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Якутской АССР.</a:t>
            </a:r>
          </a:p>
          <a:p>
            <a:pPr marL="342900" indent="-34290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имя героя образовано от корня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ньира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«быть оскалившимся, осклабленным». Имя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носил дядя составителя тома, житель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Нижнеколымской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тундры Егор Семенович Третьяков. Мать составителя тома Е.С. Третьякова, объяснила тем что у него время от времени приподнимается верхняя губа.</a:t>
            </a:r>
          </a:p>
          <a:p>
            <a:pPr marL="342900" indent="-34290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произведении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мотивы «сиротства», «воспитания богатыря», «инициации».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86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5212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поисках дома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1124744"/>
            <a:ext cx="8595360" cy="525658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сестра: сироты.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Каждую ночь они ночевали в разных чумах, на утро их выгоняли. Однажды люди откочевали далеко и дети обессиленные уснули в укрытом месте под нижними ветвями дерева.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веток и остались жить там.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бегал к соседям за огнем и инструментами. Сестра охотилась на куропаток.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сосед оказался их родственником, но из за жены он не мог принять сирот. Зато дал лук и стрелы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 охотиться на оленей. Сестра сшила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покыршку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чума а брат подготовил жерди, остов чума.</a:t>
            </a: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93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5212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у медведя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бродил по тундре и встретил медведя. Поговорив с медведем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выяснил что у них один предок.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Медведь захотел учить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лето медведь учил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быть сильным и быстрым.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медведю,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 хорошим охотником.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Приручил маленьких оленят, стали домашними.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10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5212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Игрища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1124744"/>
            <a:ext cx="8595360" cy="525658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оленях поехал проведать дядю. Дядя ему сказал: «Люди говорят, через несколько дней будут большие игрища. Созвали силачей, быстроногих и ловких людей».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решил пойти.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Вначале все смеялись увидев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 он опередил всех по своей силе, скорости и ловкости.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соревнования прыжков через реку, первый участников недопрыгнул до другого берега. Упав на камни, переломал себе руки и ноги.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Никто не осмелился помочь первому участнику, о своей жизни заботились.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разочаровался в людях и прыгнул сам спасать. Вернувшись обратно с пострадавшим, люди зауважали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677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1484784"/>
            <a:ext cx="8595360" cy="475142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Вскоре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Нираха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женился, заимел детей, стал богачом.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По-хорошему поговорил с людьми, которые его обижали в детстве.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5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3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620688"/>
            <a:ext cx="8595360" cy="5615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Повествовательные произведения юкагиров делятся на: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–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караваалпэ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о железных чудовищах –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чуонг</a:t>
            </a:r>
            <a:r>
              <a:rPr lang="sah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рэл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караваалпэ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 –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ньиэдьилпэ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 о древних людях –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чуольэдьии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ньиэдьилпэ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приближающиеся к жанру преданий и легенд;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Сказания о древних людях –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чуольдьии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пундулпэ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присутствуют произведения героического и социального характера.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8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764704"/>
            <a:ext cx="8595360" cy="5471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караваалпэ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(сказки),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изображающих в основном вымышленные ситуации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ньиэдьилпэ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(рассказы)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повествуют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вполне реальных событиях прошлого.</a:t>
            </a:r>
          </a:p>
          <a:p>
            <a:pPr marL="0" indent="0" algn="just">
              <a:buNone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ньиэдьилпэ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/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(рассказ);</a:t>
            </a:r>
          </a:p>
          <a:p>
            <a:pPr marL="342900" indent="-342900" algn="just"/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Чуольэдьии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(рассказ о древних людях), приближается к преданиям и легендам, находясь как бы между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караваал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ньиэдьил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21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63888" y="1417320"/>
            <a:ext cx="5400600" cy="2304288"/>
          </a:xfrm>
        </p:spPr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Улерегал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Ульэгэраал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Өйчэ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24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620688"/>
            <a:ext cx="8595360" cy="5615520"/>
          </a:xfrm>
        </p:spPr>
        <p:txBody>
          <a:bodyPr>
            <a:normAutofit/>
          </a:bodyPr>
          <a:lstStyle/>
          <a:p>
            <a:pPr marL="342900" indent="-3429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Записана А.Н. Лаптевым в 1959 году от Н.К. Курилова, в поселке Колымское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Нижнеколымского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Якутской АССР.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Улерегал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человек с необычайной силой, перенявший свою силу от своего отца.</a:t>
            </a:r>
          </a:p>
          <a:p>
            <a:pPr marL="342900" indent="-342900"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произведении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сюжет «добывания жены» и сопутствующий ему мотив «испытания героя».</a:t>
            </a:r>
          </a:p>
        </p:txBody>
      </p:sp>
    </p:spTree>
    <p:extLst>
      <p:ext uri="{BB962C8B-B14F-4D97-AF65-F5344CB8AC3E}">
        <p14:creationId xmlns:p14="http://schemas.microsoft.com/office/powerpoint/2010/main" val="237037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91550" cy="76132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тунду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1412776"/>
            <a:ext cx="8595360" cy="4823432"/>
          </a:xfrm>
        </p:spPr>
        <p:txBody>
          <a:bodyPr>
            <a:normAutofit/>
          </a:bodyPr>
          <a:lstStyle/>
          <a:p>
            <a:pPr marL="342900" indent="-3429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Отец послал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тундру: «…если ты удачливый, появится нечто удивительное».</a:t>
            </a:r>
          </a:p>
          <a:p>
            <a:pPr marL="342900" indent="-342900"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озерка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поймал девушку-лебедь и привел ее домой.</a:t>
            </a:r>
          </a:p>
          <a:p>
            <a:pPr marL="342900" indent="-342900"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взял ее в жены.</a:t>
            </a:r>
          </a:p>
        </p:txBody>
      </p:sp>
    </p:spTree>
    <p:extLst>
      <p:ext uri="{BB962C8B-B14F-4D97-AF65-F5344CB8AC3E}">
        <p14:creationId xmlns:p14="http://schemas.microsoft.com/office/powerpoint/2010/main" val="256565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5212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Девушке-лебедь нужно было вернуться домой, он находился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высоко, она отправилась первой,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велела ждать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Прыгая по верхушкам деревьев спустился брат девушки-лебедя. Он сказал: «Ну что ж, пойдем к нам домой, посмотрим, что сделает наш отец. Разве не за свою удаль ты наречен именем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Догоняй меня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!».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добежали, брат девушки-лебедя тяжело дышал,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дышал ровно.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5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5212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семьей девушки-лебедя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вошел в чум, там сидел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старичице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усами, огромный старик».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Старик сказал: «Я думал, мой младший сын, наверное, хорошо развил свое тело. Он на таком коротком пути чуть было не задохнулся. Ты же вошел, прямо как после отдыха».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одобрила брак.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4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82413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Свадьба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девушки-лебедя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1340768"/>
            <a:ext cx="8595360" cy="489544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Накрыли стол. Пришло много людей.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еду старик держал речь: «Раньше я думал, что на мое место сядет мой младший сын. Этот же мой сын оказался слабым, никудышным человеком. Поэтому я думаю посадить на свое место своего зятя».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узнав о силе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согласились со стариком.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Улегерал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Ойче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 вместо старика большим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началником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308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479</TotalTime>
  <Words>805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Soho</vt:lpstr>
      <vt:lpstr>Сказания о славных людях</vt:lpstr>
      <vt:lpstr>Презентация PowerPoint</vt:lpstr>
      <vt:lpstr>Презентация PowerPoint</vt:lpstr>
      <vt:lpstr>Улерегал ойче (Ульэгэраал Өйчэ)</vt:lpstr>
      <vt:lpstr>Презентация PowerPoint</vt:lpstr>
      <vt:lpstr>Поход Улегерала Ойче в тунду</vt:lpstr>
      <vt:lpstr>Испытание Улегерала Ойче</vt:lpstr>
      <vt:lpstr>Знакомство с семьей девушки-лебедя</vt:lpstr>
      <vt:lpstr>Свадьба Улегерала Ойче и девушки-лебедя</vt:lpstr>
      <vt:lpstr>Нираха (Ньираха)</vt:lpstr>
      <vt:lpstr>Презентация PowerPoint</vt:lpstr>
      <vt:lpstr>В поисках дома</vt:lpstr>
      <vt:lpstr>Обучение у медведя</vt:lpstr>
      <vt:lpstr>Игрища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Сюжет </dc:title>
  <dc:creator>Михаил</dc:creator>
  <cp:lastModifiedBy>Михаил</cp:lastModifiedBy>
  <cp:revision>26</cp:revision>
  <dcterms:created xsi:type="dcterms:W3CDTF">2020-02-01T12:40:41Z</dcterms:created>
  <dcterms:modified xsi:type="dcterms:W3CDTF">2020-02-03T20:04:25Z</dcterms:modified>
</cp:coreProperties>
</file>