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02CB9-7E4E-4E88-878D-F25D2AAB0D13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A50B-789B-4633-A6EC-7A837905A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10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02CB9-7E4E-4E88-878D-F25D2AAB0D13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A50B-789B-4633-A6EC-7A837905A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96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02CB9-7E4E-4E88-878D-F25D2AAB0D13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A50B-789B-4633-A6EC-7A837905A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468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02CB9-7E4E-4E88-878D-F25D2AAB0D13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A50B-789B-4633-A6EC-7A837905A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62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02CB9-7E4E-4E88-878D-F25D2AAB0D13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A50B-789B-4633-A6EC-7A837905A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939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02CB9-7E4E-4E88-878D-F25D2AAB0D13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A50B-789B-4633-A6EC-7A837905A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915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02CB9-7E4E-4E88-878D-F25D2AAB0D13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A50B-789B-4633-A6EC-7A837905A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25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02CB9-7E4E-4E88-878D-F25D2AAB0D13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A50B-789B-4633-A6EC-7A837905A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136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02CB9-7E4E-4E88-878D-F25D2AAB0D13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A50B-789B-4633-A6EC-7A837905A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252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02CB9-7E4E-4E88-878D-F25D2AAB0D13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A50B-789B-4633-A6EC-7A837905A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292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02CB9-7E4E-4E88-878D-F25D2AAB0D13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A50B-789B-4633-A6EC-7A837905A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126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02CB9-7E4E-4E88-878D-F25D2AAB0D13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FA50B-789B-4633-A6EC-7A837905AC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05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43345"/>
            <a:ext cx="9144000" cy="30666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81891"/>
            <a:ext cx="9144000" cy="4613563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4. Эргономика и психофизиологические основы безопасности труда ключи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Внутри клетки преобладают катионы: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Калия;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Натрия;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Кальция.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Ответная реакция организма, которая возникает при раздражении рецепторов с участием отделов центральной нервной системы, называется: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Лабильностью;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Рефлексом;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Нервным центром.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При утомлении время рефлекса: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Укорачивается;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Не изменяется;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Увеличивается.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Очаг стойкого возбуждения в центральной нервной системе называется: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Сенсорным полем;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Нервным окончанием;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Доминантным очагом.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256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909" y="365125"/>
            <a:ext cx="11374582" cy="39687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909" y="1066800"/>
            <a:ext cx="11374582" cy="5583382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Гипоталамус – это: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Центр, отвечающий за двигательную активность;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Сегментарный отдел симпатической НС;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Надсегментарный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отдел автономной НС.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Медиатор, который вызывает сужение зрачка на свет: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Ацетилхолин;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Норадреналин;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Адреналин.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Поверхностное натяжение в альвеолах регулирует: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Сурфактант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Кислород;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серная кислота.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Гормон передней доли гипофиза: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Статины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Инсулин;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Гонадотропный гормон.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7961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364" y="365126"/>
            <a:ext cx="11540836" cy="42458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6364" y="1122218"/>
            <a:ext cx="11540836" cy="5458691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Под влиянием гиперфункции гормонов щитовидной железы основной обмен: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Не изменяется;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Ускоряется;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Замедляется.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При гиперсекреции инсулина содержание гликогена в мышцах: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Остается неизменным;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Увеличивается;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Уменьшается.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Что вызывает уменьшение тонуса сосудов?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Гистамин,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брадикинин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простагландины;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Кортикостероиды, тироксин;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Стрессовые ситуации.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Объем циркулирующей крови у здорового человека от массы тела составляет: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7%;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10%;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4%.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125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491" y="365126"/>
            <a:ext cx="11388436" cy="38302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9491" y="1025236"/>
            <a:ext cx="11388436" cy="5569528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Гаматокрит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Плотный осадок крови;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Цветовой показатель крови;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Все форменные элементы крови.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0,9% - это концентрация в плазме крови …: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Калия хлорида;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Магния;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Натрия хлорида.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Выбрать правильный ответ: на рисунке изображена схема: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Механизм секреции гормонов щитовидной железы;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Механизм секреции желудочного сока;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Механизм секреции гормонов коры надпочечников.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Эритропоэз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Разрушение эритроцитов;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Образование всех новых клеток крови;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Образование новых эритроцитов.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349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655" y="365126"/>
            <a:ext cx="11707090" cy="48000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8655" y="1177636"/>
            <a:ext cx="11707090" cy="5403273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 Какая реакция определяет группу крови: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Агглютинация;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Свертывание крови;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Разрушение эритроцитов.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 Спокойный выдох – это процесс: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Активный;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Пассивный;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Вынужденный.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 Участок мозга, который является генератором дыхания: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Продолговатый мозг;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Варолиев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мост;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Мозжечок.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 Способствует секреции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сурфактанта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Пассивный выдох;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Глубокий вдох;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Задержка дыхания.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06194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513</Words>
  <Application>Microsoft Office PowerPoint</Application>
  <PresentationFormat>Широкоэкранный</PresentationFormat>
  <Paragraphs>98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СВФУ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</dc:creator>
  <cp:lastModifiedBy>Павел</cp:lastModifiedBy>
  <cp:revision>6</cp:revision>
  <dcterms:created xsi:type="dcterms:W3CDTF">2022-02-03T03:15:40Z</dcterms:created>
  <dcterms:modified xsi:type="dcterms:W3CDTF">2022-02-03T03:24:48Z</dcterms:modified>
</cp:coreProperties>
</file>