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charts/chart1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notesMasterIdLst>
    <p:notesMasterId r:id="rId8"/>
  </p:notesMasterIdLst>
  <p:sldIdLst>
    <p:sldId id="296" r:id="rId2"/>
    <p:sldId id="298" r:id="rId3"/>
    <p:sldId id="299" r:id="rId4"/>
    <p:sldId id="300" r:id="rId5"/>
    <p:sldId id="302" r:id="rId6"/>
    <p:sldId id="301" r:id="rId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94B9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Средний стиль 2 -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0A15C55-8517-42AA-B614-E9B94910E393}" styleName="Средний стиль 2 - акцент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3C2FFA5D-87B4-456A-9821-1D502468CF0F}" styleName="Стиль из темы 1 - акцент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284E427A-3D55-4303-BF80-6455036E1DE7}" styleName="Стиль из темы 1 - акцент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08FB837D-C827-4EFA-A057-4D05807E0F7C}" styleName="Стиль из темы 1 - акцент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BC89EF96-8CEA-46FF-86C4-4CE0E7609802}" styleName="Светлый стиль 3 - акцент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D113A9D2-9D6B-4929-AA2D-F23B5EE8CBE7}" styleName="Стиль из темы 2 - акцент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69CF1AB2-1976-4502-BF36-3FF5EA218861}" styleName="Средний стиль 4 -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8A107856-5554-42FB-B03E-39F5DBC370BA}" styleName="Средний стиль 4 - акцент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16D9F66E-5EB9-4882-86FB-DCBF35E3C3E4}" styleName="Средний стиль 4 - акцент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B301B821-A1FF-4177-AEE7-76D212191A09}" styleName="Средний стиль 1 -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69012ECD-51FC-41F1-AA8D-1B2483CD663E}" styleName="Светлый стиль 2 - акцент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7" d="100"/>
          <a:sy n="107" d="100"/>
        </p:scale>
        <p:origin x="-173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&#1050;&#1085;&#1080;&#1075;&#1072;1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3"/>
    </mc:Choice>
    <mc:Fallback>
      <c:style val="3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Исходная прочность</c:v>
                </c:pt>
              </c:strCache>
            </c:strRef>
          </c:tx>
          <c:invertIfNegative val="0"/>
          <c:cat>
            <c:numRef>
              <c:f>Лист1!$A$2:$A$5</c:f>
              <c:numCache>
                <c:formatCode>General</c:formatCode>
                <c:ptCount val="4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</c:numCache>
            </c:num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0.36</c:v>
                </c:pt>
                <c:pt idx="1">
                  <c:v>0.42</c:v>
                </c:pt>
                <c:pt idx="2">
                  <c:v>0.43</c:v>
                </c:pt>
                <c:pt idx="3">
                  <c:v>0.5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Прочность после старения в насыщенном водяном паре</c:v>
                </c:pt>
              </c:strCache>
            </c:strRef>
          </c:tx>
          <c:invertIfNegative val="0"/>
          <c:cat>
            <c:numRef>
              <c:f>Лист1!$A$2:$A$5</c:f>
              <c:numCache>
                <c:formatCode>General</c:formatCode>
                <c:ptCount val="4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</c:numCache>
            </c:numRef>
          </c:cat>
          <c:val>
            <c:numRef>
              <c:f>Лист1!$C$2:$C$5</c:f>
              <c:numCache>
                <c:formatCode>General</c:formatCode>
                <c:ptCount val="4"/>
                <c:pt idx="0">
                  <c:v>0.13</c:v>
                </c:pt>
                <c:pt idx="1">
                  <c:v>0.27</c:v>
                </c:pt>
                <c:pt idx="2">
                  <c:v>0.38</c:v>
                </c:pt>
                <c:pt idx="3">
                  <c:v>0.39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47602816"/>
        <c:axId val="147637760"/>
      </c:barChart>
      <c:catAx>
        <c:axId val="14760281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147637760"/>
        <c:crosses val="autoZero"/>
        <c:auto val="1"/>
        <c:lblAlgn val="ctr"/>
        <c:lblOffset val="100"/>
        <c:noMultiLvlLbl val="0"/>
      </c:catAx>
      <c:valAx>
        <c:axId val="147637760"/>
        <c:scaling>
          <c:orientation val="minMax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ru-RU"/>
                  <a:t>Прочность связи (Н-метод), кН</a:t>
                </a:r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crossAx val="147602816"/>
        <c:crosses val="autoZero"/>
        <c:crossBetween val="between"/>
      </c:valAx>
    </c:plotArea>
    <c:legend>
      <c:legendPos val="b"/>
      <c:layout/>
      <c:overlay val="0"/>
    </c:legend>
    <c:plotVisOnly val="1"/>
    <c:dispBlanksAs val="gap"/>
    <c:showDLblsOverMax val="0"/>
  </c:chart>
  <c:txPr>
    <a:bodyPr/>
    <a:lstStyle/>
    <a:p>
      <a:pPr>
        <a:defRPr sz="1400"/>
      </a:pPr>
      <a:endParaRPr lang="ru-RU"/>
    </a:p>
  </c:txPr>
  <c:externalData r:id="rId1">
    <c:autoUpdate val="0"/>
  </c:externalData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580960D-A3AA-4A36-8819-ACD2D38DDFC5}" type="doc">
      <dgm:prSet loTypeId="urn:microsoft.com/office/officeart/2005/8/layout/list1" loCatId="list" qsTypeId="urn:microsoft.com/office/officeart/2005/8/quickstyle/simple4" qsCatId="simple" csTypeId="urn:microsoft.com/office/officeart/2005/8/colors/accent1_2" csCatId="accent1"/>
      <dgm:spPr/>
      <dgm:t>
        <a:bodyPr/>
        <a:lstStyle/>
        <a:p>
          <a:endParaRPr lang="ru-RU"/>
        </a:p>
      </dgm:t>
    </dgm:pt>
    <dgm:pt modelId="{9E6ACD79-9983-4FF2-BBDF-B96CE0DAB55B}">
      <dgm:prSet/>
      <dgm:spPr/>
      <dgm:t>
        <a:bodyPr/>
        <a:lstStyle/>
        <a:p>
          <a:pPr rtl="0"/>
          <a:r>
            <a:rPr lang="ru-RU" dirty="0" smtClean="0"/>
            <a:t>Металлы</a:t>
          </a:r>
          <a:endParaRPr lang="ru-RU" dirty="0"/>
        </a:p>
      </dgm:t>
    </dgm:pt>
    <dgm:pt modelId="{D334DD10-D80C-41CE-80F2-716AD18DEFEC}" type="parTrans" cxnId="{B60561C6-B919-446C-BBBA-588571C08140}">
      <dgm:prSet/>
      <dgm:spPr/>
      <dgm:t>
        <a:bodyPr/>
        <a:lstStyle/>
        <a:p>
          <a:endParaRPr lang="ru-RU"/>
        </a:p>
      </dgm:t>
    </dgm:pt>
    <dgm:pt modelId="{66BFEC24-1A8C-4753-AA0C-DCD2F8FC49C6}" type="sibTrans" cxnId="{B60561C6-B919-446C-BBBA-588571C08140}">
      <dgm:prSet/>
      <dgm:spPr/>
      <dgm:t>
        <a:bodyPr/>
        <a:lstStyle/>
        <a:p>
          <a:endParaRPr lang="ru-RU"/>
        </a:p>
      </dgm:t>
    </dgm:pt>
    <dgm:pt modelId="{6461A317-F1EA-4F05-8E4E-0449E7C2D5E9}">
      <dgm:prSet/>
      <dgm:spPr/>
      <dgm:t>
        <a:bodyPr/>
        <a:lstStyle/>
        <a:p>
          <a:pPr rtl="0"/>
          <a:r>
            <a:rPr lang="ru-RU" smtClean="0"/>
            <a:t>Металлокорд</a:t>
          </a:r>
          <a:endParaRPr lang="ru-RU"/>
        </a:p>
      </dgm:t>
    </dgm:pt>
    <dgm:pt modelId="{3A4D3036-DBEF-4F86-8B55-17D873B718B7}" type="parTrans" cxnId="{A485E621-4E35-4333-AC5C-82246829D642}">
      <dgm:prSet/>
      <dgm:spPr/>
      <dgm:t>
        <a:bodyPr/>
        <a:lstStyle/>
        <a:p>
          <a:endParaRPr lang="ru-RU"/>
        </a:p>
      </dgm:t>
    </dgm:pt>
    <dgm:pt modelId="{01EC4778-0749-4D78-81AF-9374DB3C0C67}" type="sibTrans" cxnId="{A485E621-4E35-4333-AC5C-82246829D642}">
      <dgm:prSet/>
      <dgm:spPr/>
      <dgm:t>
        <a:bodyPr/>
        <a:lstStyle/>
        <a:p>
          <a:endParaRPr lang="ru-RU"/>
        </a:p>
      </dgm:t>
    </dgm:pt>
    <dgm:pt modelId="{3B22B7E1-C918-44BB-BB52-AB23F5CEE703}">
      <dgm:prSet/>
      <dgm:spPr/>
      <dgm:t>
        <a:bodyPr/>
        <a:lstStyle/>
        <a:p>
          <a:pPr rtl="0"/>
          <a:r>
            <a:rPr lang="ru-RU" smtClean="0"/>
            <a:t>Тросы</a:t>
          </a:r>
          <a:endParaRPr lang="ru-RU"/>
        </a:p>
      </dgm:t>
    </dgm:pt>
    <dgm:pt modelId="{BF0E7567-0CC6-4D62-A754-44B133C8CA4C}" type="parTrans" cxnId="{478DE3E9-BC0F-43B6-8B01-86CE1EF5CB71}">
      <dgm:prSet/>
      <dgm:spPr/>
      <dgm:t>
        <a:bodyPr/>
        <a:lstStyle/>
        <a:p>
          <a:endParaRPr lang="ru-RU"/>
        </a:p>
      </dgm:t>
    </dgm:pt>
    <dgm:pt modelId="{C6B0AFD2-2FED-4B05-8570-34AB715CD7CF}" type="sibTrans" cxnId="{478DE3E9-BC0F-43B6-8B01-86CE1EF5CB71}">
      <dgm:prSet/>
      <dgm:spPr/>
      <dgm:t>
        <a:bodyPr/>
        <a:lstStyle/>
        <a:p>
          <a:endParaRPr lang="ru-RU"/>
        </a:p>
      </dgm:t>
    </dgm:pt>
    <dgm:pt modelId="{4AD7AD33-B6E6-40EF-9830-ACDFF80C527B}">
      <dgm:prSet/>
      <dgm:spPr/>
      <dgm:t>
        <a:bodyPr/>
        <a:lstStyle/>
        <a:p>
          <a:pPr rtl="0"/>
          <a:r>
            <a:rPr lang="ru-RU" smtClean="0"/>
            <a:t>Проволока</a:t>
          </a:r>
          <a:endParaRPr lang="ru-RU"/>
        </a:p>
      </dgm:t>
    </dgm:pt>
    <dgm:pt modelId="{544B6670-052E-41AB-945C-6A793A68A12A}" type="parTrans" cxnId="{9F8EC3CB-DA63-4D24-A650-B7F2A6D76C93}">
      <dgm:prSet/>
      <dgm:spPr/>
      <dgm:t>
        <a:bodyPr/>
        <a:lstStyle/>
        <a:p>
          <a:endParaRPr lang="ru-RU"/>
        </a:p>
      </dgm:t>
    </dgm:pt>
    <dgm:pt modelId="{049A5038-FF48-4C22-9C46-C7B0E372815C}" type="sibTrans" cxnId="{9F8EC3CB-DA63-4D24-A650-B7F2A6D76C93}">
      <dgm:prSet/>
      <dgm:spPr/>
      <dgm:t>
        <a:bodyPr/>
        <a:lstStyle/>
        <a:p>
          <a:endParaRPr lang="ru-RU"/>
        </a:p>
      </dgm:t>
    </dgm:pt>
    <dgm:pt modelId="{43A922F9-6320-48D4-BF28-B5C1E2AD54D3}">
      <dgm:prSet/>
      <dgm:spPr/>
      <dgm:t>
        <a:bodyPr/>
        <a:lstStyle/>
        <a:p>
          <a:pPr rtl="0"/>
          <a:r>
            <a:rPr lang="ru-RU" smtClean="0"/>
            <a:t>Фасонная</a:t>
          </a:r>
          <a:br>
            <a:rPr lang="ru-RU" smtClean="0"/>
          </a:br>
          <a:r>
            <a:rPr lang="ru-RU" smtClean="0"/>
            <a:t>арматура</a:t>
          </a:r>
          <a:endParaRPr lang="ru-RU"/>
        </a:p>
      </dgm:t>
    </dgm:pt>
    <dgm:pt modelId="{23DADEFD-3533-476E-AA51-51302490335D}" type="parTrans" cxnId="{84F0730C-A05B-4EE0-B801-5FDDA41267E9}">
      <dgm:prSet/>
      <dgm:spPr/>
      <dgm:t>
        <a:bodyPr/>
        <a:lstStyle/>
        <a:p>
          <a:endParaRPr lang="ru-RU"/>
        </a:p>
      </dgm:t>
    </dgm:pt>
    <dgm:pt modelId="{43D0BF31-CB92-4505-AA6E-F75862CDEB70}" type="sibTrans" cxnId="{84F0730C-A05B-4EE0-B801-5FDDA41267E9}">
      <dgm:prSet/>
      <dgm:spPr/>
      <dgm:t>
        <a:bodyPr/>
        <a:lstStyle/>
        <a:p>
          <a:endParaRPr lang="ru-RU"/>
        </a:p>
      </dgm:t>
    </dgm:pt>
    <dgm:pt modelId="{6B4B75AB-B49A-4D43-AA0A-96C9F2FBF613}" type="pres">
      <dgm:prSet presAssocID="{F580960D-A3AA-4A36-8819-ACD2D38DDFC5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F84D3879-1843-4E89-9779-838E568BB104}" type="pres">
      <dgm:prSet presAssocID="{9E6ACD79-9983-4FF2-BBDF-B96CE0DAB55B}" presName="parentLin" presStyleCnt="0"/>
      <dgm:spPr/>
    </dgm:pt>
    <dgm:pt modelId="{6FE17033-6EB6-4CE4-8F3A-B718703D9BFB}" type="pres">
      <dgm:prSet presAssocID="{9E6ACD79-9983-4FF2-BBDF-B96CE0DAB55B}" presName="parentLeftMargin" presStyleLbl="node1" presStyleIdx="0" presStyleCnt="1"/>
      <dgm:spPr/>
      <dgm:t>
        <a:bodyPr/>
        <a:lstStyle/>
        <a:p>
          <a:endParaRPr lang="ru-RU"/>
        </a:p>
      </dgm:t>
    </dgm:pt>
    <dgm:pt modelId="{4D902CEF-A1E2-4D19-8A75-A31B7D161B39}" type="pres">
      <dgm:prSet presAssocID="{9E6ACD79-9983-4FF2-BBDF-B96CE0DAB55B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54EFF10-E725-4F15-8E81-BCC773BBFC34}" type="pres">
      <dgm:prSet presAssocID="{9E6ACD79-9983-4FF2-BBDF-B96CE0DAB55B}" presName="negativeSpace" presStyleCnt="0"/>
      <dgm:spPr/>
    </dgm:pt>
    <dgm:pt modelId="{C4121176-038B-40A8-A29E-F43CD9132271}" type="pres">
      <dgm:prSet presAssocID="{9E6ACD79-9983-4FF2-BBDF-B96CE0DAB55B}" presName="childText" presStyleLbl="conFgAcc1" presStyleIdx="0" presStyleCnt="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40940B96-144C-42C4-BD37-35A3C0FB84E6}" type="presOf" srcId="{3B22B7E1-C918-44BB-BB52-AB23F5CEE703}" destId="{C4121176-038B-40A8-A29E-F43CD9132271}" srcOrd="0" destOrd="1" presId="urn:microsoft.com/office/officeart/2005/8/layout/list1"/>
    <dgm:cxn modelId="{EF6AC7EB-9074-422C-82BD-38EABA81E22B}" type="presOf" srcId="{F580960D-A3AA-4A36-8819-ACD2D38DDFC5}" destId="{6B4B75AB-B49A-4D43-AA0A-96C9F2FBF613}" srcOrd="0" destOrd="0" presId="urn:microsoft.com/office/officeart/2005/8/layout/list1"/>
    <dgm:cxn modelId="{E935F05C-5607-4593-B88B-18821AC32A56}" type="presOf" srcId="{4AD7AD33-B6E6-40EF-9830-ACDFF80C527B}" destId="{C4121176-038B-40A8-A29E-F43CD9132271}" srcOrd="0" destOrd="2" presId="urn:microsoft.com/office/officeart/2005/8/layout/list1"/>
    <dgm:cxn modelId="{A485E621-4E35-4333-AC5C-82246829D642}" srcId="{9E6ACD79-9983-4FF2-BBDF-B96CE0DAB55B}" destId="{6461A317-F1EA-4F05-8E4E-0449E7C2D5E9}" srcOrd="0" destOrd="0" parTransId="{3A4D3036-DBEF-4F86-8B55-17D873B718B7}" sibTransId="{01EC4778-0749-4D78-81AF-9374DB3C0C67}"/>
    <dgm:cxn modelId="{478DE3E9-BC0F-43B6-8B01-86CE1EF5CB71}" srcId="{9E6ACD79-9983-4FF2-BBDF-B96CE0DAB55B}" destId="{3B22B7E1-C918-44BB-BB52-AB23F5CEE703}" srcOrd="1" destOrd="0" parTransId="{BF0E7567-0CC6-4D62-A754-44B133C8CA4C}" sibTransId="{C6B0AFD2-2FED-4B05-8570-34AB715CD7CF}"/>
    <dgm:cxn modelId="{9F8EC3CB-DA63-4D24-A650-B7F2A6D76C93}" srcId="{9E6ACD79-9983-4FF2-BBDF-B96CE0DAB55B}" destId="{4AD7AD33-B6E6-40EF-9830-ACDFF80C527B}" srcOrd="2" destOrd="0" parTransId="{544B6670-052E-41AB-945C-6A793A68A12A}" sibTransId="{049A5038-FF48-4C22-9C46-C7B0E372815C}"/>
    <dgm:cxn modelId="{84F0730C-A05B-4EE0-B801-5FDDA41267E9}" srcId="{9E6ACD79-9983-4FF2-BBDF-B96CE0DAB55B}" destId="{43A922F9-6320-48D4-BF28-B5C1E2AD54D3}" srcOrd="3" destOrd="0" parTransId="{23DADEFD-3533-476E-AA51-51302490335D}" sibTransId="{43D0BF31-CB92-4505-AA6E-F75862CDEB70}"/>
    <dgm:cxn modelId="{A53B9F13-073B-4083-AAE8-7CDFAD57A014}" type="presOf" srcId="{6461A317-F1EA-4F05-8E4E-0449E7C2D5E9}" destId="{C4121176-038B-40A8-A29E-F43CD9132271}" srcOrd="0" destOrd="0" presId="urn:microsoft.com/office/officeart/2005/8/layout/list1"/>
    <dgm:cxn modelId="{54A204AE-38E4-4AD6-B42E-1C75CF8E5C72}" type="presOf" srcId="{9E6ACD79-9983-4FF2-BBDF-B96CE0DAB55B}" destId="{4D902CEF-A1E2-4D19-8A75-A31B7D161B39}" srcOrd="1" destOrd="0" presId="urn:microsoft.com/office/officeart/2005/8/layout/list1"/>
    <dgm:cxn modelId="{4E418B76-6BAE-4DB9-9743-CE4E6A346025}" type="presOf" srcId="{43A922F9-6320-48D4-BF28-B5C1E2AD54D3}" destId="{C4121176-038B-40A8-A29E-F43CD9132271}" srcOrd="0" destOrd="3" presId="urn:microsoft.com/office/officeart/2005/8/layout/list1"/>
    <dgm:cxn modelId="{B60561C6-B919-446C-BBBA-588571C08140}" srcId="{F580960D-A3AA-4A36-8819-ACD2D38DDFC5}" destId="{9E6ACD79-9983-4FF2-BBDF-B96CE0DAB55B}" srcOrd="0" destOrd="0" parTransId="{D334DD10-D80C-41CE-80F2-716AD18DEFEC}" sibTransId="{66BFEC24-1A8C-4753-AA0C-DCD2F8FC49C6}"/>
    <dgm:cxn modelId="{4F2FD4F7-F5E6-487B-AD32-7DB4B717966B}" type="presOf" srcId="{9E6ACD79-9983-4FF2-BBDF-B96CE0DAB55B}" destId="{6FE17033-6EB6-4CE4-8F3A-B718703D9BFB}" srcOrd="0" destOrd="0" presId="urn:microsoft.com/office/officeart/2005/8/layout/list1"/>
    <dgm:cxn modelId="{DAEB717E-C57F-41C2-87C7-37A5BBB1D5E2}" type="presParOf" srcId="{6B4B75AB-B49A-4D43-AA0A-96C9F2FBF613}" destId="{F84D3879-1843-4E89-9779-838E568BB104}" srcOrd="0" destOrd="0" presId="urn:microsoft.com/office/officeart/2005/8/layout/list1"/>
    <dgm:cxn modelId="{A139FDE2-23E7-447B-BB29-BB5417CC0DCC}" type="presParOf" srcId="{F84D3879-1843-4E89-9779-838E568BB104}" destId="{6FE17033-6EB6-4CE4-8F3A-B718703D9BFB}" srcOrd="0" destOrd="0" presId="urn:microsoft.com/office/officeart/2005/8/layout/list1"/>
    <dgm:cxn modelId="{2059284E-1439-47F8-8904-0B5F40DC7D00}" type="presParOf" srcId="{F84D3879-1843-4E89-9779-838E568BB104}" destId="{4D902CEF-A1E2-4D19-8A75-A31B7D161B39}" srcOrd="1" destOrd="0" presId="urn:microsoft.com/office/officeart/2005/8/layout/list1"/>
    <dgm:cxn modelId="{E9DBF26F-2442-4BB8-8064-FF62EE92FEF0}" type="presParOf" srcId="{6B4B75AB-B49A-4D43-AA0A-96C9F2FBF613}" destId="{A54EFF10-E725-4F15-8E81-BCC773BBFC34}" srcOrd="1" destOrd="0" presId="urn:microsoft.com/office/officeart/2005/8/layout/list1"/>
    <dgm:cxn modelId="{81B90B7A-FFA7-4FBD-9678-A58347F290F2}" type="presParOf" srcId="{6B4B75AB-B49A-4D43-AA0A-96C9F2FBF613}" destId="{C4121176-038B-40A8-A29E-F43CD9132271}" srcOrd="2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B65D3F06-10A8-4328-8492-1AB4D10C1F4B}" type="doc">
      <dgm:prSet loTypeId="urn:microsoft.com/office/officeart/2005/8/layout/hList1" loCatId="list" qsTypeId="urn:microsoft.com/office/officeart/2005/8/quickstyle/simple4" qsCatId="simple" csTypeId="urn:microsoft.com/office/officeart/2005/8/colors/accent1_2" csCatId="accent1"/>
      <dgm:spPr/>
      <dgm:t>
        <a:bodyPr/>
        <a:lstStyle/>
        <a:p>
          <a:endParaRPr lang="ru-RU"/>
        </a:p>
      </dgm:t>
    </dgm:pt>
    <dgm:pt modelId="{C34D2C3F-D4B3-4205-99AF-C37B5B62CB49}">
      <dgm:prSet/>
      <dgm:spPr/>
      <dgm:t>
        <a:bodyPr/>
        <a:lstStyle/>
        <a:p>
          <a:pPr rtl="0"/>
          <a:r>
            <a:rPr lang="ru-RU" smtClean="0"/>
            <a:t>Обработка поверхности металла</a:t>
          </a:r>
          <a:endParaRPr lang="ru-RU"/>
        </a:p>
      </dgm:t>
    </dgm:pt>
    <dgm:pt modelId="{CC35424C-5B48-44CC-9138-B23926C78FDB}" type="parTrans" cxnId="{DD69C5C9-E514-4ADE-8730-3FE41E893460}">
      <dgm:prSet/>
      <dgm:spPr/>
      <dgm:t>
        <a:bodyPr/>
        <a:lstStyle/>
        <a:p>
          <a:endParaRPr lang="ru-RU"/>
        </a:p>
      </dgm:t>
    </dgm:pt>
    <dgm:pt modelId="{70DDAAF1-0041-4F5B-990B-3792C4CB9568}" type="sibTrans" cxnId="{DD69C5C9-E514-4ADE-8730-3FE41E893460}">
      <dgm:prSet/>
      <dgm:spPr/>
      <dgm:t>
        <a:bodyPr/>
        <a:lstStyle/>
        <a:p>
          <a:endParaRPr lang="ru-RU"/>
        </a:p>
      </dgm:t>
    </dgm:pt>
    <dgm:pt modelId="{056A9AC6-63E1-42BD-B301-E945AE95A35D}">
      <dgm:prSet/>
      <dgm:spPr/>
      <dgm:t>
        <a:bodyPr/>
        <a:lstStyle/>
        <a:p>
          <a:pPr rtl="0"/>
          <a:r>
            <a:rPr lang="ru-RU" smtClean="0"/>
            <a:t>Шкурение, дробеструйка, травление, обезжиривание</a:t>
          </a:r>
          <a:endParaRPr lang="ru-RU"/>
        </a:p>
      </dgm:t>
    </dgm:pt>
    <dgm:pt modelId="{EDF0561B-7E70-43B4-92DE-AAE60673E943}" type="parTrans" cxnId="{2A0B0EB3-5B30-48B3-9491-87674BA39409}">
      <dgm:prSet/>
      <dgm:spPr/>
      <dgm:t>
        <a:bodyPr/>
        <a:lstStyle/>
        <a:p>
          <a:endParaRPr lang="ru-RU"/>
        </a:p>
      </dgm:t>
    </dgm:pt>
    <dgm:pt modelId="{D9341C91-094D-491B-B3AC-F04E2ED8788E}" type="sibTrans" cxnId="{2A0B0EB3-5B30-48B3-9491-87674BA39409}">
      <dgm:prSet/>
      <dgm:spPr/>
      <dgm:t>
        <a:bodyPr/>
        <a:lstStyle/>
        <a:p>
          <a:endParaRPr lang="ru-RU"/>
        </a:p>
      </dgm:t>
    </dgm:pt>
    <dgm:pt modelId="{589A9B53-1ED6-4180-ADB1-7D7C856F311E}">
      <dgm:prSet/>
      <dgm:spPr/>
      <dgm:t>
        <a:bodyPr/>
        <a:lstStyle/>
        <a:p>
          <a:pPr rtl="0"/>
          <a:r>
            <a:rPr lang="ru-RU" smtClean="0"/>
            <a:t>Использование промежуточных слоев</a:t>
          </a:r>
          <a:endParaRPr lang="ru-RU"/>
        </a:p>
      </dgm:t>
    </dgm:pt>
    <dgm:pt modelId="{62FBC753-B61C-47B9-B9C6-EB8658C98785}" type="parTrans" cxnId="{8AD8DF5C-391C-41F7-B893-B3B711E7CD8E}">
      <dgm:prSet/>
      <dgm:spPr/>
      <dgm:t>
        <a:bodyPr/>
        <a:lstStyle/>
        <a:p>
          <a:endParaRPr lang="ru-RU"/>
        </a:p>
      </dgm:t>
    </dgm:pt>
    <dgm:pt modelId="{05D55D80-C049-48D1-A73A-031278FF2F4E}" type="sibTrans" cxnId="{8AD8DF5C-391C-41F7-B893-B3B711E7CD8E}">
      <dgm:prSet/>
      <dgm:spPr/>
      <dgm:t>
        <a:bodyPr/>
        <a:lstStyle/>
        <a:p>
          <a:endParaRPr lang="ru-RU"/>
        </a:p>
      </dgm:t>
    </dgm:pt>
    <dgm:pt modelId="{2B0E66F9-025F-45A9-A42A-87B6AAE7E4F0}">
      <dgm:prSet/>
      <dgm:spPr/>
      <dgm:t>
        <a:bodyPr/>
        <a:lstStyle/>
        <a:p>
          <a:pPr rtl="0"/>
          <a:r>
            <a:rPr lang="ru-RU" smtClean="0"/>
            <a:t>Клеи, латунирование, эбонит</a:t>
          </a:r>
          <a:endParaRPr lang="ru-RU"/>
        </a:p>
      </dgm:t>
    </dgm:pt>
    <dgm:pt modelId="{1E54F54E-14CD-4F85-A231-71A65AED5D7B}" type="parTrans" cxnId="{C393F49C-AC63-450F-85A0-06FB106A535F}">
      <dgm:prSet/>
      <dgm:spPr/>
      <dgm:t>
        <a:bodyPr/>
        <a:lstStyle/>
        <a:p>
          <a:endParaRPr lang="ru-RU"/>
        </a:p>
      </dgm:t>
    </dgm:pt>
    <dgm:pt modelId="{AF9B88F0-5B90-4D1C-920C-E2D19EF0E5F4}" type="sibTrans" cxnId="{C393F49C-AC63-450F-85A0-06FB106A535F}">
      <dgm:prSet/>
      <dgm:spPr/>
      <dgm:t>
        <a:bodyPr/>
        <a:lstStyle/>
        <a:p>
          <a:endParaRPr lang="ru-RU"/>
        </a:p>
      </dgm:t>
    </dgm:pt>
    <dgm:pt modelId="{AD350736-5268-42D1-B632-49B5B8A4D50A}">
      <dgm:prSet/>
      <dgm:spPr/>
      <dgm:t>
        <a:bodyPr/>
        <a:lstStyle/>
        <a:p>
          <a:pPr rtl="0"/>
          <a:r>
            <a:rPr lang="ru-RU" smtClean="0"/>
            <a:t>Модификация состава полимерной композиции</a:t>
          </a:r>
          <a:endParaRPr lang="ru-RU"/>
        </a:p>
      </dgm:t>
    </dgm:pt>
    <dgm:pt modelId="{7C275137-8E1B-4E05-AFC6-DA763B9CDAE4}" type="parTrans" cxnId="{B4E8DC81-4742-4610-8573-281217F688B9}">
      <dgm:prSet/>
      <dgm:spPr/>
      <dgm:t>
        <a:bodyPr/>
        <a:lstStyle/>
        <a:p>
          <a:endParaRPr lang="ru-RU"/>
        </a:p>
      </dgm:t>
    </dgm:pt>
    <dgm:pt modelId="{4ACFB81C-221E-41BF-B5FC-D6771CCB9780}" type="sibTrans" cxnId="{B4E8DC81-4742-4610-8573-281217F688B9}">
      <dgm:prSet/>
      <dgm:spPr/>
      <dgm:t>
        <a:bodyPr/>
        <a:lstStyle/>
        <a:p>
          <a:endParaRPr lang="ru-RU"/>
        </a:p>
      </dgm:t>
    </dgm:pt>
    <dgm:pt modelId="{AB4406A1-8641-4CD8-8532-46D17F312DBC}">
      <dgm:prSet/>
      <dgm:spPr/>
      <dgm:t>
        <a:bodyPr/>
        <a:lstStyle/>
        <a:p>
          <a:pPr rtl="0"/>
          <a:r>
            <a:rPr lang="ru-RU" smtClean="0"/>
            <a:t>Введение модификаторов</a:t>
          </a:r>
          <a:endParaRPr lang="ru-RU"/>
        </a:p>
      </dgm:t>
    </dgm:pt>
    <dgm:pt modelId="{6F8E3AD0-A7BC-459B-995A-4330FB9D50DC}" type="parTrans" cxnId="{2D41E869-DC84-4B62-A2D6-5DAB52C56094}">
      <dgm:prSet/>
      <dgm:spPr/>
      <dgm:t>
        <a:bodyPr/>
        <a:lstStyle/>
        <a:p>
          <a:endParaRPr lang="ru-RU"/>
        </a:p>
      </dgm:t>
    </dgm:pt>
    <dgm:pt modelId="{5A724118-77F9-495C-8559-3996ABDF396F}" type="sibTrans" cxnId="{2D41E869-DC84-4B62-A2D6-5DAB52C56094}">
      <dgm:prSet/>
      <dgm:spPr/>
      <dgm:t>
        <a:bodyPr/>
        <a:lstStyle/>
        <a:p>
          <a:endParaRPr lang="ru-RU"/>
        </a:p>
      </dgm:t>
    </dgm:pt>
    <dgm:pt modelId="{B615A0BD-B094-4024-B41C-0C8A3B866E98}" type="pres">
      <dgm:prSet presAssocID="{B65D3F06-10A8-4328-8492-1AB4D10C1F4B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E068ADF3-E2E6-45F7-BB12-E3C29FBE7B4E}" type="pres">
      <dgm:prSet presAssocID="{C34D2C3F-D4B3-4205-99AF-C37B5B62CB49}" presName="composite" presStyleCnt="0"/>
      <dgm:spPr/>
    </dgm:pt>
    <dgm:pt modelId="{1109BD1C-7841-481D-B706-4AAB5F0FF381}" type="pres">
      <dgm:prSet presAssocID="{C34D2C3F-D4B3-4205-99AF-C37B5B62CB49}" presName="parTx" presStyleLbl="alignNode1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A044407-04E1-4E2E-9FA2-A6CCBB3688CF}" type="pres">
      <dgm:prSet presAssocID="{C34D2C3F-D4B3-4205-99AF-C37B5B62CB49}" presName="desTx" presStyleLbl="alignAccFollow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BBFBAEC-57CE-44B3-BA69-E300D5CAD0C6}" type="pres">
      <dgm:prSet presAssocID="{70DDAAF1-0041-4F5B-990B-3792C4CB9568}" presName="space" presStyleCnt="0"/>
      <dgm:spPr/>
    </dgm:pt>
    <dgm:pt modelId="{B7010377-766C-45D1-81B5-A2B9343A9C28}" type="pres">
      <dgm:prSet presAssocID="{589A9B53-1ED6-4180-ADB1-7D7C856F311E}" presName="composite" presStyleCnt="0"/>
      <dgm:spPr/>
    </dgm:pt>
    <dgm:pt modelId="{1F20C205-5CD7-4D2F-A57B-CEA1F97C95A8}" type="pres">
      <dgm:prSet presAssocID="{589A9B53-1ED6-4180-ADB1-7D7C856F311E}" presName="parTx" presStyleLbl="alignNode1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91D81D2-8179-4DF9-8C1E-5D8DC9085ED1}" type="pres">
      <dgm:prSet presAssocID="{589A9B53-1ED6-4180-ADB1-7D7C856F311E}" presName="desTx" presStyleLbl="alignAccFollow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708FB2C-E95E-4AEB-B7A0-E96ABD6CF119}" type="pres">
      <dgm:prSet presAssocID="{05D55D80-C049-48D1-A73A-031278FF2F4E}" presName="space" presStyleCnt="0"/>
      <dgm:spPr/>
    </dgm:pt>
    <dgm:pt modelId="{35871024-9F37-4A9E-9388-99F4D8DFFBE4}" type="pres">
      <dgm:prSet presAssocID="{AD350736-5268-42D1-B632-49B5B8A4D50A}" presName="composite" presStyleCnt="0"/>
      <dgm:spPr/>
    </dgm:pt>
    <dgm:pt modelId="{CBEBD2C6-9709-428E-908C-FA87B9FA93F9}" type="pres">
      <dgm:prSet presAssocID="{AD350736-5268-42D1-B632-49B5B8A4D50A}" presName="parTx" presStyleLbl="alignNode1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BB45120-FB92-4DE2-B37C-9DFFE63609E0}" type="pres">
      <dgm:prSet presAssocID="{AD350736-5268-42D1-B632-49B5B8A4D50A}" presName="desTx" presStyleLbl="alignAccFollow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DD69C5C9-E514-4ADE-8730-3FE41E893460}" srcId="{B65D3F06-10A8-4328-8492-1AB4D10C1F4B}" destId="{C34D2C3F-D4B3-4205-99AF-C37B5B62CB49}" srcOrd="0" destOrd="0" parTransId="{CC35424C-5B48-44CC-9138-B23926C78FDB}" sibTransId="{70DDAAF1-0041-4F5B-990B-3792C4CB9568}"/>
    <dgm:cxn modelId="{8AD8DF5C-391C-41F7-B893-B3B711E7CD8E}" srcId="{B65D3F06-10A8-4328-8492-1AB4D10C1F4B}" destId="{589A9B53-1ED6-4180-ADB1-7D7C856F311E}" srcOrd="1" destOrd="0" parTransId="{62FBC753-B61C-47B9-B9C6-EB8658C98785}" sibTransId="{05D55D80-C049-48D1-A73A-031278FF2F4E}"/>
    <dgm:cxn modelId="{44186EA0-994B-4A8C-9702-69F1DBFA7A37}" type="presOf" srcId="{AD350736-5268-42D1-B632-49B5B8A4D50A}" destId="{CBEBD2C6-9709-428E-908C-FA87B9FA93F9}" srcOrd="0" destOrd="0" presId="urn:microsoft.com/office/officeart/2005/8/layout/hList1"/>
    <dgm:cxn modelId="{2D41E869-DC84-4B62-A2D6-5DAB52C56094}" srcId="{AD350736-5268-42D1-B632-49B5B8A4D50A}" destId="{AB4406A1-8641-4CD8-8532-46D17F312DBC}" srcOrd="0" destOrd="0" parTransId="{6F8E3AD0-A7BC-459B-995A-4330FB9D50DC}" sibTransId="{5A724118-77F9-495C-8559-3996ABDF396F}"/>
    <dgm:cxn modelId="{3B2EFE26-141A-4EC9-A153-EE96C438F8FA}" type="presOf" srcId="{B65D3F06-10A8-4328-8492-1AB4D10C1F4B}" destId="{B615A0BD-B094-4024-B41C-0C8A3B866E98}" srcOrd="0" destOrd="0" presId="urn:microsoft.com/office/officeart/2005/8/layout/hList1"/>
    <dgm:cxn modelId="{78BBEF94-E0F2-46DB-8F2B-CFF59C002A7C}" type="presOf" srcId="{C34D2C3F-D4B3-4205-99AF-C37B5B62CB49}" destId="{1109BD1C-7841-481D-B706-4AAB5F0FF381}" srcOrd="0" destOrd="0" presId="urn:microsoft.com/office/officeart/2005/8/layout/hList1"/>
    <dgm:cxn modelId="{86787BA8-5078-4E02-A9F4-79653FE7301B}" type="presOf" srcId="{2B0E66F9-025F-45A9-A42A-87B6AAE7E4F0}" destId="{191D81D2-8179-4DF9-8C1E-5D8DC9085ED1}" srcOrd="0" destOrd="0" presId="urn:microsoft.com/office/officeart/2005/8/layout/hList1"/>
    <dgm:cxn modelId="{969CD828-27DF-4329-B93B-92B57D347FF3}" type="presOf" srcId="{056A9AC6-63E1-42BD-B301-E945AE95A35D}" destId="{EA044407-04E1-4E2E-9FA2-A6CCBB3688CF}" srcOrd="0" destOrd="0" presId="urn:microsoft.com/office/officeart/2005/8/layout/hList1"/>
    <dgm:cxn modelId="{CE517B01-B0AF-4581-8361-D7F0EAB6C65D}" type="presOf" srcId="{AB4406A1-8641-4CD8-8532-46D17F312DBC}" destId="{FBB45120-FB92-4DE2-B37C-9DFFE63609E0}" srcOrd="0" destOrd="0" presId="urn:microsoft.com/office/officeart/2005/8/layout/hList1"/>
    <dgm:cxn modelId="{495107FE-96FD-4D13-8C5F-72CD4DE90E7D}" type="presOf" srcId="{589A9B53-1ED6-4180-ADB1-7D7C856F311E}" destId="{1F20C205-5CD7-4D2F-A57B-CEA1F97C95A8}" srcOrd="0" destOrd="0" presId="urn:microsoft.com/office/officeart/2005/8/layout/hList1"/>
    <dgm:cxn modelId="{C393F49C-AC63-450F-85A0-06FB106A535F}" srcId="{589A9B53-1ED6-4180-ADB1-7D7C856F311E}" destId="{2B0E66F9-025F-45A9-A42A-87B6AAE7E4F0}" srcOrd="0" destOrd="0" parTransId="{1E54F54E-14CD-4F85-A231-71A65AED5D7B}" sibTransId="{AF9B88F0-5B90-4D1C-920C-E2D19EF0E5F4}"/>
    <dgm:cxn modelId="{2A0B0EB3-5B30-48B3-9491-87674BA39409}" srcId="{C34D2C3F-D4B3-4205-99AF-C37B5B62CB49}" destId="{056A9AC6-63E1-42BD-B301-E945AE95A35D}" srcOrd="0" destOrd="0" parTransId="{EDF0561B-7E70-43B4-92DE-AAE60673E943}" sibTransId="{D9341C91-094D-491B-B3AC-F04E2ED8788E}"/>
    <dgm:cxn modelId="{B4E8DC81-4742-4610-8573-281217F688B9}" srcId="{B65D3F06-10A8-4328-8492-1AB4D10C1F4B}" destId="{AD350736-5268-42D1-B632-49B5B8A4D50A}" srcOrd="2" destOrd="0" parTransId="{7C275137-8E1B-4E05-AFC6-DA763B9CDAE4}" sibTransId="{4ACFB81C-221E-41BF-B5FC-D6771CCB9780}"/>
    <dgm:cxn modelId="{0B815433-45EA-41D4-A7AD-6A936E28B452}" type="presParOf" srcId="{B615A0BD-B094-4024-B41C-0C8A3B866E98}" destId="{E068ADF3-E2E6-45F7-BB12-E3C29FBE7B4E}" srcOrd="0" destOrd="0" presId="urn:microsoft.com/office/officeart/2005/8/layout/hList1"/>
    <dgm:cxn modelId="{83B4373D-3210-484A-B1EE-D6F0834A044A}" type="presParOf" srcId="{E068ADF3-E2E6-45F7-BB12-E3C29FBE7B4E}" destId="{1109BD1C-7841-481D-B706-4AAB5F0FF381}" srcOrd="0" destOrd="0" presId="urn:microsoft.com/office/officeart/2005/8/layout/hList1"/>
    <dgm:cxn modelId="{AEE4A403-4E4D-40AF-8341-83A15A7ADB1B}" type="presParOf" srcId="{E068ADF3-E2E6-45F7-BB12-E3C29FBE7B4E}" destId="{EA044407-04E1-4E2E-9FA2-A6CCBB3688CF}" srcOrd="1" destOrd="0" presId="urn:microsoft.com/office/officeart/2005/8/layout/hList1"/>
    <dgm:cxn modelId="{EAB0A9C1-FFE0-4EB1-A15B-A742D8E5409B}" type="presParOf" srcId="{B615A0BD-B094-4024-B41C-0C8A3B866E98}" destId="{3BBFBAEC-57CE-44B3-BA69-E300D5CAD0C6}" srcOrd="1" destOrd="0" presId="urn:microsoft.com/office/officeart/2005/8/layout/hList1"/>
    <dgm:cxn modelId="{23D07BDE-04F7-465A-912B-B3000C5A1A7D}" type="presParOf" srcId="{B615A0BD-B094-4024-B41C-0C8A3B866E98}" destId="{B7010377-766C-45D1-81B5-A2B9343A9C28}" srcOrd="2" destOrd="0" presId="urn:microsoft.com/office/officeart/2005/8/layout/hList1"/>
    <dgm:cxn modelId="{18F1CC85-7671-4799-8718-9C83B8AB9FE2}" type="presParOf" srcId="{B7010377-766C-45D1-81B5-A2B9343A9C28}" destId="{1F20C205-5CD7-4D2F-A57B-CEA1F97C95A8}" srcOrd="0" destOrd="0" presId="urn:microsoft.com/office/officeart/2005/8/layout/hList1"/>
    <dgm:cxn modelId="{905BB389-5E03-4E42-9BBC-2F3E4C9FACD4}" type="presParOf" srcId="{B7010377-766C-45D1-81B5-A2B9343A9C28}" destId="{191D81D2-8179-4DF9-8C1E-5D8DC9085ED1}" srcOrd="1" destOrd="0" presId="urn:microsoft.com/office/officeart/2005/8/layout/hList1"/>
    <dgm:cxn modelId="{82B32586-29AD-409C-896A-536E0F509CB1}" type="presParOf" srcId="{B615A0BD-B094-4024-B41C-0C8A3B866E98}" destId="{7708FB2C-E95E-4AEB-B7A0-E96ABD6CF119}" srcOrd="3" destOrd="0" presId="urn:microsoft.com/office/officeart/2005/8/layout/hList1"/>
    <dgm:cxn modelId="{5B83EA38-54D3-4860-8B52-01091BEBEFF5}" type="presParOf" srcId="{B615A0BD-B094-4024-B41C-0C8A3B866E98}" destId="{35871024-9F37-4A9E-9388-99F4D8DFFBE4}" srcOrd="4" destOrd="0" presId="urn:microsoft.com/office/officeart/2005/8/layout/hList1"/>
    <dgm:cxn modelId="{64745970-925D-480B-A0AA-C03C64D577FE}" type="presParOf" srcId="{35871024-9F37-4A9E-9388-99F4D8DFFBE4}" destId="{CBEBD2C6-9709-428E-908C-FA87B9FA93F9}" srcOrd="0" destOrd="0" presId="urn:microsoft.com/office/officeart/2005/8/layout/hList1"/>
    <dgm:cxn modelId="{E34247D8-CDB3-4FEA-B670-BC99CBACB102}" type="presParOf" srcId="{35871024-9F37-4A9E-9388-99F4D8DFFBE4}" destId="{FBB45120-FB92-4DE2-B37C-9DFFE63609E0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67848E02-F398-491C-BB8A-78554989455F}" type="doc">
      <dgm:prSet loTypeId="urn:microsoft.com/office/officeart/2005/8/layout/hList1" loCatId="list" qsTypeId="urn:microsoft.com/office/officeart/2005/8/quickstyle/simple4" qsCatId="simple" csTypeId="urn:microsoft.com/office/officeart/2005/8/colors/accent1_2" csCatId="accent1"/>
      <dgm:spPr/>
      <dgm:t>
        <a:bodyPr/>
        <a:lstStyle/>
        <a:p>
          <a:endParaRPr lang="ru-RU"/>
        </a:p>
      </dgm:t>
    </dgm:pt>
    <dgm:pt modelId="{F051F8E0-C693-4420-864A-4CC525D5176E}">
      <dgm:prSet/>
      <dgm:spPr/>
      <dgm:t>
        <a:bodyPr/>
        <a:lstStyle/>
        <a:p>
          <a:pPr rtl="0"/>
          <a:r>
            <a:rPr lang="ru-RU" smtClean="0"/>
            <a:t>Кобальтсодержащие промоторы - модификация сульфидов меди сульфидом кобальта</a:t>
          </a:r>
          <a:endParaRPr lang="ru-RU"/>
        </a:p>
      </dgm:t>
    </dgm:pt>
    <dgm:pt modelId="{3B370338-7E3B-473B-AC79-4FCE44B38228}" type="parTrans" cxnId="{A4F16888-2D20-421E-9D61-10E395A364B3}">
      <dgm:prSet/>
      <dgm:spPr/>
      <dgm:t>
        <a:bodyPr/>
        <a:lstStyle/>
        <a:p>
          <a:endParaRPr lang="ru-RU"/>
        </a:p>
      </dgm:t>
    </dgm:pt>
    <dgm:pt modelId="{A0D7A73F-E46D-4856-8CE3-9911537AB9BD}" type="sibTrans" cxnId="{A4F16888-2D20-421E-9D61-10E395A364B3}">
      <dgm:prSet/>
      <dgm:spPr/>
      <dgm:t>
        <a:bodyPr/>
        <a:lstStyle/>
        <a:p>
          <a:endParaRPr lang="ru-RU"/>
        </a:p>
      </dgm:t>
    </dgm:pt>
    <dgm:pt modelId="{8E793074-47C0-4510-ADA0-894A0C9106CB}">
      <dgm:prSet/>
      <dgm:spPr/>
      <dgm:t>
        <a:bodyPr/>
        <a:lstStyle/>
        <a:p>
          <a:pPr rtl="0"/>
          <a:r>
            <a:rPr lang="ru-RU" smtClean="0"/>
            <a:t>нафтенат, стеарат и олеат, ацетилацетонат, бензоат, пропионат кобальта их смеси в различных соотношениях, соли кобальта совместно с органическими нитросоединениями, тиоколами, производными резорцина, АФФС, алкилрезорциновых смол модифицированных гексаметилентетрамином, гексаметоксиметилмеламином</a:t>
          </a:r>
          <a:endParaRPr lang="ru-RU"/>
        </a:p>
      </dgm:t>
    </dgm:pt>
    <dgm:pt modelId="{81131E65-4FD7-4F7C-9F5F-1D300AF1B503}" type="parTrans" cxnId="{1317B202-2D0C-4C50-8074-19C27DBCB533}">
      <dgm:prSet/>
      <dgm:spPr/>
      <dgm:t>
        <a:bodyPr/>
        <a:lstStyle/>
        <a:p>
          <a:endParaRPr lang="ru-RU"/>
        </a:p>
      </dgm:t>
    </dgm:pt>
    <dgm:pt modelId="{0F1DDC36-61BA-4392-A2B5-C663145845FE}" type="sibTrans" cxnId="{1317B202-2D0C-4C50-8074-19C27DBCB533}">
      <dgm:prSet/>
      <dgm:spPr/>
      <dgm:t>
        <a:bodyPr/>
        <a:lstStyle/>
        <a:p>
          <a:endParaRPr lang="ru-RU"/>
        </a:p>
      </dgm:t>
    </dgm:pt>
    <dgm:pt modelId="{9AB06ABF-AB9E-42C0-9DDB-C5E154E631EE}">
      <dgm:prSet/>
      <dgm:spPr/>
      <dgm:t>
        <a:bodyPr/>
        <a:lstStyle/>
        <a:p>
          <a:pPr rtl="0"/>
          <a:r>
            <a:rPr lang="ru-RU" smtClean="0"/>
            <a:t>Кобальтборсодержащие промоторы</a:t>
          </a:r>
          <a:endParaRPr lang="ru-RU"/>
        </a:p>
      </dgm:t>
    </dgm:pt>
    <dgm:pt modelId="{89721EE7-2CB5-42BF-B5C0-DC4ECF2FA11E}" type="parTrans" cxnId="{074F7F82-134D-4AB1-884F-61AE35075C78}">
      <dgm:prSet/>
      <dgm:spPr/>
      <dgm:t>
        <a:bodyPr/>
        <a:lstStyle/>
        <a:p>
          <a:endParaRPr lang="ru-RU"/>
        </a:p>
      </dgm:t>
    </dgm:pt>
    <dgm:pt modelId="{DE315947-C989-4045-8AC6-E6A1DD8B93EC}" type="sibTrans" cxnId="{074F7F82-134D-4AB1-884F-61AE35075C78}">
      <dgm:prSet/>
      <dgm:spPr/>
      <dgm:t>
        <a:bodyPr/>
        <a:lstStyle/>
        <a:p>
          <a:endParaRPr lang="ru-RU"/>
        </a:p>
      </dgm:t>
    </dgm:pt>
    <dgm:pt modelId="{78C2BEBD-396A-4D49-9FA4-792BC666FA39}">
      <dgm:prSet/>
      <dgm:spPr/>
      <dgm:t>
        <a:bodyPr/>
        <a:lstStyle/>
        <a:p>
          <a:pPr rtl="0"/>
          <a:r>
            <a:rPr lang="ru-RU" smtClean="0"/>
            <a:t>продукты, выпускаемые под торговой маркой Манобонд</a:t>
          </a:r>
          <a:endParaRPr lang="ru-RU"/>
        </a:p>
      </dgm:t>
    </dgm:pt>
    <dgm:pt modelId="{98FFCFD4-7841-406C-A8B3-B9E180F19A90}" type="parTrans" cxnId="{7C26CC64-DC07-49C6-852D-FD3B5D77D401}">
      <dgm:prSet/>
      <dgm:spPr/>
      <dgm:t>
        <a:bodyPr/>
        <a:lstStyle/>
        <a:p>
          <a:endParaRPr lang="ru-RU"/>
        </a:p>
      </dgm:t>
    </dgm:pt>
    <dgm:pt modelId="{AC2DFB52-9C4F-4C7F-A21B-29A8224BAFFB}" type="sibTrans" cxnId="{7C26CC64-DC07-49C6-852D-FD3B5D77D401}">
      <dgm:prSet/>
      <dgm:spPr/>
      <dgm:t>
        <a:bodyPr/>
        <a:lstStyle/>
        <a:p>
          <a:endParaRPr lang="ru-RU"/>
        </a:p>
      </dgm:t>
    </dgm:pt>
    <dgm:pt modelId="{11036951-60E0-4090-B3E0-66248EB557AA}">
      <dgm:prSet/>
      <dgm:spPr/>
      <dgm:t>
        <a:bodyPr/>
        <a:lstStyle/>
        <a:p>
          <a:pPr rtl="0"/>
          <a:r>
            <a:rPr lang="ru-RU" smtClean="0"/>
            <a:t>Никельсодержащие промоторы</a:t>
          </a:r>
          <a:endParaRPr lang="ru-RU"/>
        </a:p>
      </dgm:t>
    </dgm:pt>
    <dgm:pt modelId="{CE4870DC-FCB2-4F6E-8A56-2F0ECF9BA951}" type="parTrans" cxnId="{518587F5-E6C7-4BCA-9452-07172B20AFE2}">
      <dgm:prSet/>
      <dgm:spPr/>
      <dgm:t>
        <a:bodyPr/>
        <a:lstStyle/>
        <a:p>
          <a:endParaRPr lang="ru-RU"/>
        </a:p>
      </dgm:t>
    </dgm:pt>
    <dgm:pt modelId="{E8491A85-AF12-405C-B588-7B557553CA6C}" type="sibTrans" cxnId="{518587F5-E6C7-4BCA-9452-07172B20AFE2}">
      <dgm:prSet/>
      <dgm:spPr/>
      <dgm:t>
        <a:bodyPr/>
        <a:lstStyle/>
        <a:p>
          <a:endParaRPr lang="ru-RU"/>
        </a:p>
      </dgm:t>
    </dgm:pt>
    <dgm:pt modelId="{44D108C9-26FB-480B-B465-38D75DEF7F6A}">
      <dgm:prSet/>
      <dgm:spPr/>
      <dgm:t>
        <a:bodyPr/>
        <a:lstStyle/>
        <a:p>
          <a:pPr rtl="0"/>
          <a:r>
            <a:rPr lang="ru-RU" smtClean="0"/>
            <a:t>соединения никеля с трудом образуют сульфиды, поэтому в меньшей степени влияют на адгезию резин к металлу</a:t>
          </a:r>
          <a:endParaRPr lang="ru-RU"/>
        </a:p>
      </dgm:t>
    </dgm:pt>
    <dgm:pt modelId="{1CEBB126-755D-4B75-B233-3796D3CB7E96}" type="parTrans" cxnId="{FD1D6765-D6AE-4A0D-8043-8D9077C3E9B3}">
      <dgm:prSet/>
      <dgm:spPr/>
      <dgm:t>
        <a:bodyPr/>
        <a:lstStyle/>
        <a:p>
          <a:endParaRPr lang="ru-RU"/>
        </a:p>
      </dgm:t>
    </dgm:pt>
    <dgm:pt modelId="{0D01B0CF-D3C6-4343-9524-DF4B597602D8}" type="sibTrans" cxnId="{FD1D6765-D6AE-4A0D-8043-8D9077C3E9B3}">
      <dgm:prSet/>
      <dgm:spPr/>
      <dgm:t>
        <a:bodyPr/>
        <a:lstStyle/>
        <a:p>
          <a:endParaRPr lang="ru-RU"/>
        </a:p>
      </dgm:t>
    </dgm:pt>
    <dgm:pt modelId="{D821CCB7-D03D-437A-B715-CBB087ADBBC9}" type="pres">
      <dgm:prSet presAssocID="{67848E02-F398-491C-BB8A-78554989455F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AC3776EC-94D4-48C1-BEF1-A6368BA7DC07}" type="pres">
      <dgm:prSet presAssocID="{F051F8E0-C693-4420-864A-4CC525D5176E}" presName="composite" presStyleCnt="0"/>
      <dgm:spPr/>
    </dgm:pt>
    <dgm:pt modelId="{49FF6E05-228B-47FE-9B6C-40BC0998101B}" type="pres">
      <dgm:prSet presAssocID="{F051F8E0-C693-4420-864A-4CC525D5176E}" presName="parTx" presStyleLbl="alignNode1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71F4361-3B28-4C37-B43C-C600610061DE}" type="pres">
      <dgm:prSet presAssocID="{F051F8E0-C693-4420-864A-4CC525D5176E}" presName="desTx" presStyleLbl="alignAccFollow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C4720B7-2280-4861-940E-2EE3C756D455}" type="pres">
      <dgm:prSet presAssocID="{A0D7A73F-E46D-4856-8CE3-9911537AB9BD}" presName="space" presStyleCnt="0"/>
      <dgm:spPr/>
    </dgm:pt>
    <dgm:pt modelId="{31C4A7DA-E03E-4EAA-A38B-AADA506BB827}" type="pres">
      <dgm:prSet presAssocID="{9AB06ABF-AB9E-42C0-9DDB-C5E154E631EE}" presName="composite" presStyleCnt="0"/>
      <dgm:spPr/>
    </dgm:pt>
    <dgm:pt modelId="{2D9DEA50-EE4D-4043-88EF-8F3FACF024B2}" type="pres">
      <dgm:prSet presAssocID="{9AB06ABF-AB9E-42C0-9DDB-C5E154E631EE}" presName="parTx" presStyleLbl="alignNode1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8296530-47A7-45E2-AD30-CDB0C111F894}" type="pres">
      <dgm:prSet presAssocID="{9AB06ABF-AB9E-42C0-9DDB-C5E154E631EE}" presName="desTx" presStyleLbl="alignAccFollow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1DA38D5-D5DD-4CC8-A845-8436CEEF549A}" type="pres">
      <dgm:prSet presAssocID="{DE315947-C989-4045-8AC6-E6A1DD8B93EC}" presName="space" presStyleCnt="0"/>
      <dgm:spPr/>
    </dgm:pt>
    <dgm:pt modelId="{AF1E5A5E-F44E-4E5D-A48B-9D47544DB858}" type="pres">
      <dgm:prSet presAssocID="{11036951-60E0-4090-B3E0-66248EB557AA}" presName="composite" presStyleCnt="0"/>
      <dgm:spPr/>
    </dgm:pt>
    <dgm:pt modelId="{9635507D-9731-48F5-AA69-BA10F50D82B2}" type="pres">
      <dgm:prSet presAssocID="{11036951-60E0-4090-B3E0-66248EB557AA}" presName="parTx" presStyleLbl="alignNode1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046DAFF-49A8-464B-97B2-0A2A07A8BE74}" type="pres">
      <dgm:prSet presAssocID="{11036951-60E0-4090-B3E0-66248EB557AA}" presName="desTx" presStyleLbl="alignAccFollow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87EA6E18-CA22-4D8C-A40E-0E469DE6109F}" type="presOf" srcId="{67848E02-F398-491C-BB8A-78554989455F}" destId="{D821CCB7-D03D-437A-B715-CBB087ADBBC9}" srcOrd="0" destOrd="0" presId="urn:microsoft.com/office/officeart/2005/8/layout/hList1"/>
    <dgm:cxn modelId="{074F7F82-134D-4AB1-884F-61AE35075C78}" srcId="{67848E02-F398-491C-BB8A-78554989455F}" destId="{9AB06ABF-AB9E-42C0-9DDB-C5E154E631EE}" srcOrd="1" destOrd="0" parTransId="{89721EE7-2CB5-42BF-B5C0-DC4ECF2FA11E}" sibTransId="{DE315947-C989-4045-8AC6-E6A1DD8B93EC}"/>
    <dgm:cxn modelId="{FD1D6765-D6AE-4A0D-8043-8D9077C3E9B3}" srcId="{11036951-60E0-4090-B3E0-66248EB557AA}" destId="{44D108C9-26FB-480B-B465-38D75DEF7F6A}" srcOrd="0" destOrd="0" parTransId="{1CEBB126-755D-4B75-B233-3796D3CB7E96}" sibTransId="{0D01B0CF-D3C6-4343-9524-DF4B597602D8}"/>
    <dgm:cxn modelId="{A4F16888-2D20-421E-9D61-10E395A364B3}" srcId="{67848E02-F398-491C-BB8A-78554989455F}" destId="{F051F8E0-C693-4420-864A-4CC525D5176E}" srcOrd="0" destOrd="0" parTransId="{3B370338-7E3B-473B-AC79-4FCE44B38228}" sibTransId="{A0D7A73F-E46D-4856-8CE3-9911537AB9BD}"/>
    <dgm:cxn modelId="{03E471FE-8922-4448-9716-2E107E054DBD}" type="presOf" srcId="{8E793074-47C0-4510-ADA0-894A0C9106CB}" destId="{B71F4361-3B28-4C37-B43C-C600610061DE}" srcOrd="0" destOrd="0" presId="urn:microsoft.com/office/officeart/2005/8/layout/hList1"/>
    <dgm:cxn modelId="{7C26CC64-DC07-49C6-852D-FD3B5D77D401}" srcId="{9AB06ABF-AB9E-42C0-9DDB-C5E154E631EE}" destId="{78C2BEBD-396A-4D49-9FA4-792BC666FA39}" srcOrd="0" destOrd="0" parTransId="{98FFCFD4-7841-406C-A8B3-B9E180F19A90}" sibTransId="{AC2DFB52-9C4F-4C7F-A21B-29A8224BAFFB}"/>
    <dgm:cxn modelId="{1317B202-2D0C-4C50-8074-19C27DBCB533}" srcId="{F051F8E0-C693-4420-864A-4CC525D5176E}" destId="{8E793074-47C0-4510-ADA0-894A0C9106CB}" srcOrd="0" destOrd="0" parTransId="{81131E65-4FD7-4F7C-9F5F-1D300AF1B503}" sibTransId="{0F1DDC36-61BA-4392-A2B5-C663145845FE}"/>
    <dgm:cxn modelId="{A10D5D13-3B0C-4F57-9BA7-4AF930B7B5E6}" type="presOf" srcId="{9AB06ABF-AB9E-42C0-9DDB-C5E154E631EE}" destId="{2D9DEA50-EE4D-4043-88EF-8F3FACF024B2}" srcOrd="0" destOrd="0" presId="urn:microsoft.com/office/officeart/2005/8/layout/hList1"/>
    <dgm:cxn modelId="{999A0BB0-B452-4386-BBA5-A6828458B90B}" type="presOf" srcId="{11036951-60E0-4090-B3E0-66248EB557AA}" destId="{9635507D-9731-48F5-AA69-BA10F50D82B2}" srcOrd="0" destOrd="0" presId="urn:microsoft.com/office/officeart/2005/8/layout/hList1"/>
    <dgm:cxn modelId="{518587F5-E6C7-4BCA-9452-07172B20AFE2}" srcId="{67848E02-F398-491C-BB8A-78554989455F}" destId="{11036951-60E0-4090-B3E0-66248EB557AA}" srcOrd="2" destOrd="0" parTransId="{CE4870DC-FCB2-4F6E-8A56-2F0ECF9BA951}" sibTransId="{E8491A85-AF12-405C-B588-7B557553CA6C}"/>
    <dgm:cxn modelId="{46DE1EED-F824-487D-B782-469F01D83FD4}" type="presOf" srcId="{78C2BEBD-396A-4D49-9FA4-792BC666FA39}" destId="{28296530-47A7-45E2-AD30-CDB0C111F894}" srcOrd="0" destOrd="0" presId="urn:microsoft.com/office/officeart/2005/8/layout/hList1"/>
    <dgm:cxn modelId="{DE3C2EF3-77FB-4C62-B29F-261C5F2667D9}" type="presOf" srcId="{44D108C9-26FB-480B-B465-38D75DEF7F6A}" destId="{F046DAFF-49A8-464B-97B2-0A2A07A8BE74}" srcOrd="0" destOrd="0" presId="urn:microsoft.com/office/officeart/2005/8/layout/hList1"/>
    <dgm:cxn modelId="{190A54C2-AEE7-4F1A-B3BD-2719D1A3FE14}" type="presOf" srcId="{F051F8E0-C693-4420-864A-4CC525D5176E}" destId="{49FF6E05-228B-47FE-9B6C-40BC0998101B}" srcOrd="0" destOrd="0" presId="urn:microsoft.com/office/officeart/2005/8/layout/hList1"/>
    <dgm:cxn modelId="{2BBEEBCF-EC37-4495-B9D7-8D0A42E62A5F}" type="presParOf" srcId="{D821CCB7-D03D-437A-B715-CBB087ADBBC9}" destId="{AC3776EC-94D4-48C1-BEF1-A6368BA7DC07}" srcOrd="0" destOrd="0" presId="urn:microsoft.com/office/officeart/2005/8/layout/hList1"/>
    <dgm:cxn modelId="{B39F2F00-F300-4161-871F-90F558E03400}" type="presParOf" srcId="{AC3776EC-94D4-48C1-BEF1-A6368BA7DC07}" destId="{49FF6E05-228B-47FE-9B6C-40BC0998101B}" srcOrd="0" destOrd="0" presId="urn:microsoft.com/office/officeart/2005/8/layout/hList1"/>
    <dgm:cxn modelId="{EFB21768-4D60-47C2-A63D-04FCB847F19C}" type="presParOf" srcId="{AC3776EC-94D4-48C1-BEF1-A6368BA7DC07}" destId="{B71F4361-3B28-4C37-B43C-C600610061DE}" srcOrd="1" destOrd="0" presId="urn:microsoft.com/office/officeart/2005/8/layout/hList1"/>
    <dgm:cxn modelId="{40B23F6E-96D7-4CF8-8714-DE4952AA28DF}" type="presParOf" srcId="{D821CCB7-D03D-437A-B715-CBB087ADBBC9}" destId="{9C4720B7-2280-4861-940E-2EE3C756D455}" srcOrd="1" destOrd="0" presId="urn:microsoft.com/office/officeart/2005/8/layout/hList1"/>
    <dgm:cxn modelId="{C49973DF-156C-4FCD-A94F-A2E6D1E3BC12}" type="presParOf" srcId="{D821CCB7-D03D-437A-B715-CBB087ADBBC9}" destId="{31C4A7DA-E03E-4EAA-A38B-AADA506BB827}" srcOrd="2" destOrd="0" presId="urn:microsoft.com/office/officeart/2005/8/layout/hList1"/>
    <dgm:cxn modelId="{2D488258-26BB-4BDE-ACF6-3EFBD2F84379}" type="presParOf" srcId="{31C4A7DA-E03E-4EAA-A38B-AADA506BB827}" destId="{2D9DEA50-EE4D-4043-88EF-8F3FACF024B2}" srcOrd="0" destOrd="0" presId="urn:microsoft.com/office/officeart/2005/8/layout/hList1"/>
    <dgm:cxn modelId="{1696CFB3-F408-42A0-A549-8B79FA693E4E}" type="presParOf" srcId="{31C4A7DA-E03E-4EAA-A38B-AADA506BB827}" destId="{28296530-47A7-45E2-AD30-CDB0C111F894}" srcOrd="1" destOrd="0" presId="urn:microsoft.com/office/officeart/2005/8/layout/hList1"/>
    <dgm:cxn modelId="{0905082B-5D7A-41D8-A34E-C5CAEC33C10D}" type="presParOf" srcId="{D821CCB7-D03D-437A-B715-CBB087ADBBC9}" destId="{71DA38D5-D5DD-4CC8-A845-8436CEEF549A}" srcOrd="3" destOrd="0" presId="urn:microsoft.com/office/officeart/2005/8/layout/hList1"/>
    <dgm:cxn modelId="{50598660-3E60-4285-9C4F-F2780B230841}" type="presParOf" srcId="{D821CCB7-D03D-437A-B715-CBB087ADBBC9}" destId="{AF1E5A5E-F44E-4E5D-A48B-9D47544DB858}" srcOrd="4" destOrd="0" presId="urn:microsoft.com/office/officeart/2005/8/layout/hList1"/>
    <dgm:cxn modelId="{356B0FDA-543E-4E9B-8C32-CEFDD6DA6017}" type="presParOf" srcId="{AF1E5A5E-F44E-4E5D-A48B-9D47544DB858}" destId="{9635507D-9731-48F5-AA69-BA10F50D82B2}" srcOrd="0" destOrd="0" presId="urn:microsoft.com/office/officeart/2005/8/layout/hList1"/>
    <dgm:cxn modelId="{4B7EAF2A-8FAC-46B6-BF04-B5213785DEF7}" type="presParOf" srcId="{AF1E5A5E-F44E-4E5D-A48B-9D47544DB858}" destId="{F046DAFF-49A8-464B-97B2-0A2A07A8BE74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8349F3D8-9033-4CAD-A53D-F25937C6D716}" type="doc">
      <dgm:prSet loTypeId="urn:microsoft.com/office/officeart/2008/layout/LinedList" loCatId="list" qsTypeId="urn:microsoft.com/office/officeart/2005/8/quickstyle/simple4" qsCatId="simple" csTypeId="urn:microsoft.com/office/officeart/2005/8/colors/accent1_2" csCatId="accent1"/>
      <dgm:spPr/>
      <dgm:t>
        <a:bodyPr/>
        <a:lstStyle/>
        <a:p>
          <a:endParaRPr lang="ru-RU"/>
        </a:p>
      </dgm:t>
    </dgm:pt>
    <dgm:pt modelId="{81581FA5-46BD-4760-A87E-2C34D3837063}">
      <dgm:prSet/>
      <dgm:spPr/>
      <dgm:t>
        <a:bodyPr/>
        <a:lstStyle/>
        <a:p>
          <a:pPr rtl="0"/>
          <a:r>
            <a:rPr lang="ru-RU" smtClean="0"/>
            <a:t>борсодержащие соединения никеля, а также гидросиликаты никеля</a:t>
          </a:r>
          <a:endParaRPr lang="ru-RU"/>
        </a:p>
      </dgm:t>
    </dgm:pt>
    <dgm:pt modelId="{2FFADBEE-B08F-42CF-973D-94A7367D3988}" type="parTrans" cxnId="{3096B505-20D5-4863-A163-C60CD2BCD558}">
      <dgm:prSet/>
      <dgm:spPr/>
      <dgm:t>
        <a:bodyPr/>
        <a:lstStyle/>
        <a:p>
          <a:endParaRPr lang="ru-RU"/>
        </a:p>
      </dgm:t>
    </dgm:pt>
    <dgm:pt modelId="{979150C0-3112-40FA-A91F-C2D3D6480D97}" type="sibTrans" cxnId="{3096B505-20D5-4863-A163-C60CD2BCD558}">
      <dgm:prSet/>
      <dgm:spPr/>
      <dgm:t>
        <a:bodyPr/>
        <a:lstStyle/>
        <a:p>
          <a:endParaRPr lang="ru-RU"/>
        </a:p>
      </dgm:t>
    </dgm:pt>
    <dgm:pt modelId="{5B1148A0-0A71-4D65-B9B5-DA0331FC4758}">
      <dgm:prSet/>
      <dgm:spPr/>
      <dgm:t>
        <a:bodyPr/>
        <a:lstStyle/>
        <a:p>
          <a:pPr rtl="0"/>
          <a:r>
            <a:rPr lang="ru-RU" smtClean="0"/>
            <a:t>соединения висмута и титана, лантаноидов</a:t>
          </a:r>
          <a:endParaRPr lang="ru-RU"/>
        </a:p>
      </dgm:t>
    </dgm:pt>
    <dgm:pt modelId="{33BBF077-5FE9-482E-AA2B-5EE15D40024B}" type="parTrans" cxnId="{171472BA-69B5-4EF2-B483-D4109C87D1C6}">
      <dgm:prSet/>
      <dgm:spPr/>
      <dgm:t>
        <a:bodyPr/>
        <a:lstStyle/>
        <a:p>
          <a:endParaRPr lang="ru-RU"/>
        </a:p>
      </dgm:t>
    </dgm:pt>
    <dgm:pt modelId="{F9D6F510-EC3F-4238-9F30-E17CEFCD3641}" type="sibTrans" cxnId="{171472BA-69B5-4EF2-B483-D4109C87D1C6}">
      <dgm:prSet/>
      <dgm:spPr/>
      <dgm:t>
        <a:bodyPr/>
        <a:lstStyle/>
        <a:p>
          <a:endParaRPr lang="ru-RU"/>
        </a:p>
      </dgm:t>
    </dgm:pt>
    <dgm:pt modelId="{B4669C2E-64A8-432E-B4FA-E77C6A5E4AC6}">
      <dgm:prSet/>
      <dgm:spPr/>
      <dgm:t>
        <a:bodyPr/>
        <a:lstStyle/>
        <a:p>
          <a:pPr rtl="0"/>
          <a:r>
            <a:rPr lang="ru-RU" smtClean="0"/>
            <a:t>полиборосиликаты кобальта и никеля, неорганические силикатные ионообменные соединения, насыщенные ионами кобальта или никеля, а также соли кобальта или никеля, распределенные в инертной среде</a:t>
          </a:r>
          <a:endParaRPr lang="ru-RU"/>
        </a:p>
      </dgm:t>
    </dgm:pt>
    <dgm:pt modelId="{A54C241E-77B6-45FF-A00B-BFAFA5C5D5D4}" type="parTrans" cxnId="{E38F3426-1947-4AA1-85F1-C1FD2F1FC68A}">
      <dgm:prSet/>
      <dgm:spPr/>
      <dgm:t>
        <a:bodyPr/>
        <a:lstStyle/>
        <a:p>
          <a:endParaRPr lang="ru-RU"/>
        </a:p>
      </dgm:t>
    </dgm:pt>
    <dgm:pt modelId="{2C4D4714-4C19-4EC2-9BF8-250DD18A2A50}" type="sibTrans" cxnId="{E38F3426-1947-4AA1-85F1-C1FD2F1FC68A}">
      <dgm:prSet/>
      <dgm:spPr/>
      <dgm:t>
        <a:bodyPr/>
        <a:lstStyle/>
        <a:p>
          <a:endParaRPr lang="ru-RU"/>
        </a:p>
      </dgm:t>
    </dgm:pt>
    <dgm:pt modelId="{1524019A-256F-4B1C-9896-890C94426B8E}">
      <dgm:prSet/>
      <dgm:spPr/>
      <dgm:t>
        <a:bodyPr/>
        <a:lstStyle/>
        <a:p>
          <a:pPr rtl="0"/>
          <a:r>
            <a:rPr lang="ru-RU" smtClean="0"/>
            <a:t>твердые отходы гидроочистки нефтепродуктов</a:t>
          </a:r>
          <a:endParaRPr lang="ru-RU"/>
        </a:p>
      </dgm:t>
    </dgm:pt>
    <dgm:pt modelId="{9DFE6EEF-F859-4C9B-949E-3A4EF9571A5A}" type="parTrans" cxnId="{9A42D4DD-7CB5-45D3-8291-A3F0568CA723}">
      <dgm:prSet/>
      <dgm:spPr/>
      <dgm:t>
        <a:bodyPr/>
        <a:lstStyle/>
        <a:p>
          <a:endParaRPr lang="ru-RU"/>
        </a:p>
      </dgm:t>
    </dgm:pt>
    <dgm:pt modelId="{228927D0-56EA-4C33-A5E5-E2FF7C8A4317}" type="sibTrans" cxnId="{9A42D4DD-7CB5-45D3-8291-A3F0568CA723}">
      <dgm:prSet/>
      <dgm:spPr/>
      <dgm:t>
        <a:bodyPr/>
        <a:lstStyle/>
        <a:p>
          <a:endParaRPr lang="ru-RU"/>
        </a:p>
      </dgm:t>
    </dgm:pt>
    <dgm:pt modelId="{F025B168-6BAD-474C-AC5C-8D88E506836E}" type="pres">
      <dgm:prSet presAssocID="{8349F3D8-9033-4CAD-A53D-F25937C6D716}" presName="vert0" presStyleCnt="0">
        <dgm:presLayoutVars>
          <dgm:dir/>
          <dgm:animOne val="branch"/>
          <dgm:animLvl val="lvl"/>
        </dgm:presLayoutVars>
      </dgm:prSet>
      <dgm:spPr/>
      <dgm:t>
        <a:bodyPr/>
        <a:lstStyle/>
        <a:p>
          <a:endParaRPr lang="ru-RU"/>
        </a:p>
      </dgm:t>
    </dgm:pt>
    <dgm:pt modelId="{7697F131-058F-4FA3-BB1B-8C17AC138E80}" type="pres">
      <dgm:prSet presAssocID="{81581FA5-46BD-4760-A87E-2C34D3837063}" presName="thickLine" presStyleLbl="alignNode1" presStyleIdx="0" presStyleCnt="4"/>
      <dgm:spPr/>
    </dgm:pt>
    <dgm:pt modelId="{FA9E0EF1-A021-4088-8678-F3ACB3E810E7}" type="pres">
      <dgm:prSet presAssocID="{81581FA5-46BD-4760-A87E-2C34D3837063}" presName="horz1" presStyleCnt="0"/>
      <dgm:spPr/>
    </dgm:pt>
    <dgm:pt modelId="{88F69D93-ABB7-47CF-BFA4-A6B376E22915}" type="pres">
      <dgm:prSet presAssocID="{81581FA5-46BD-4760-A87E-2C34D3837063}" presName="tx1" presStyleLbl="revTx" presStyleIdx="0" presStyleCnt="4"/>
      <dgm:spPr/>
      <dgm:t>
        <a:bodyPr/>
        <a:lstStyle/>
        <a:p>
          <a:endParaRPr lang="ru-RU"/>
        </a:p>
      </dgm:t>
    </dgm:pt>
    <dgm:pt modelId="{CD2360F0-5FDE-40FE-8C20-9064B28826D6}" type="pres">
      <dgm:prSet presAssocID="{81581FA5-46BD-4760-A87E-2C34D3837063}" presName="vert1" presStyleCnt="0"/>
      <dgm:spPr/>
    </dgm:pt>
    <dgm:pt modelId="{8393ADDF-7F60-4550-B6DE-D4A6E6EFB4A9}" type="pres">
      <dgm:prSet presAssocID="{5B1148A0-0A71-4D65-B9B5-DA0331FC4758}" presName="thickLine" presStyleLbl="alignNode1" presStyleIdx="1" presStyleCnt="4"/>
      <dgm:spPr/>
    </dgm:pt>
    <dgm:pt modelId="{2C760CF4-5A27-4825-9F65-4EC84167A88E}" type="pres">
      <dgm:prSet presAssocID="{5B1148A0-0A71-4D65-B9B5-DA0331FC4758}" presName="horz1" presStyleCnt="0"/>
      <dgm:spPr/>
    </dgm:pt>
    <dgm:pt modelId="{13BD88FB-7E95-45D2-BB8F-AE3A64ABC53E}" type="pres">
      <dgm:prSet presAssocID="{5B1148A0-0A71-4D65-B9B5-DA0331FC4758}" presName="tx1" presStyleLbl="revTx" presStyleIdx="1" presStyleCnt="4"/>
      <dgm:spPr/>
      <dgm:t>
        <a:bodyPr/>
        <a:lstStyle/>
        <a:p>
          <a:endParaRPr lang="ru-RU"/>
        </a:p>
      </dgm:t>
    </dgm:pt>
    <dgm:pt modelId="{9C11AE36-69B2-47D9-80B2-7383D704B41D}" type="pres">
      <dgm:prSet presAssocID="{5B1148A0-0A71-4D65-B9B5-DA0331FC4758}" presName="vert1" presStyleCnt="0"/>
      <dgm:spPr/>
    </dgm:pt>
    <dgm:pt modelId="{0E9AA665-3624-4C66-9680-56FB1C8245FA}" type="pres">
      <dgm:prSet presAssocID="{B4669C2E-64A8-432E-B4FA-E77C6A5E4AC6}" presName="thickLine" presStyleLbl="alignNode1" presStyleIdx="2" presStyleCnt="4"/>
      <dgm:spPr/>
    </dgm:pt>
    <dgm:pt modelId="{1BCBCD2A-FD0B-415D-8444-F0D16B925134}" type="pres">
      <dgm:prSet presAssocID="{B4669C2E-64A8-432E-B4FA-E77C6A5E4AC6}" presName="horz1" presStyleCnt="0"/>
      <dgm:spPr/>
    </dgm:pt>
    <dgm:pt modelId="{C27FDD3A-C958-4D3F-81B1-5518CFAA6D52}" type="pres">
      <dgm:prSet presAssocID="{B4669C2E-64A8-432E-B4FA-E77C6A5E4AC6}" presName="tx1" presStyleLbl="revTx" presStyleIdx="2" presStyleCnt="4"/>
      <dgm:spPr/>
      <dgm:t>
        <a:bodyPr/>
        <a:lstStyle/>
        <a:p>
          <a:endParaRPr lang="ru-RU"/>
        </a:p>
      </dgm:t>
    </dgm:pt>
    <dgm:pt modelId="{DB9A85C5-64B7-4A66-9D24-CF90E9116AB2}" type="pres">
      <dgm:prSet presAssocID="{B4669C2E-64A8-432E-B4FA-E77C6A5E4AC6}" presName="vert1" presStyleCnt="0"/>
      <dgm:spPr/>
    </dgm:pt>
    <dgm:pt modelId="{CAEBDFFF-4D54-4BC3-84A2-BD52275579FC}" type="pres">
      <dgm:prSet presAssocID="{1524019A-256F-4B1C-9896-890C94426B8E}" presName="thickLine" presStyleLbl="alignNode1" presStyleIdx="3" presStyleCnt="4"/>
      <dgm:spPr/>
    </dgm:pt>
    <dgm:pt modelId="{F8D2E391-7452-461D-9B7D-CCDDF118EE18}" type="pres">
      <dgm:prSet presAssocID="{1524019A-256F-4B1C-9896-890C94426B8E}" presName="horz1" presStyleCnt="0"/>
      <dgm:spPr/>
    </dgm:pt>
    <dgm:pt modelId="{C793BED6-C199-47B6-BB77-4CE1482C562D}" type="pres">
      <dgm:prSet presAssocID="{1524019A-256F-4B1C-9896-890C94426B8E}" presName="tx1" presStyleLbl="revTx" presStyleIdx="3" presStyleCnt="4"/>
      <dgm:spPr/>
      <dgm:t>
        <a:bodyPr/>
        <a:lstStyle/>
        <a:p>
          <a:endParaRPr lang="ru-RU"/>
        </a:p>
      </dgm:t>
    </dgm:pt>
    <dgm:pt modelId="{1C270E4A-BB4D-44C1-852E-F6549975EBA6}" type="pres">
      <dgm:prSet presAssocID="{1524019A-256F-4B1C-9896-890C94426B8E}" presName="vert1" presStyleCnt="0"/>
      <dgm:spPr/>
    </dgm:pt>
  </dgm:ptLst>
  <dgm:cxnLst>
    <dgm:cxn modelId="{E38F3426-1947-4AA1-85F1-C1FD2F1FC68A}" srcId="{8349F3D8-9033-4CAD-A53D-F25937C6D716}" destId="{B4669C2E-64A8-432E-B4FA-E77C6A5E4AC6}" srcOrd="2" destOrd="0" parTransId="{A54C241E-77B6-45FF-A00B-BFAFA5C5D5D4}" sibTransId="{2C4D4714-4C19-4EC2-9BF8-250DD18A2A50}"/>
    <dgm:cxn modelId="{D9A10101-9CB9-408C-B900-B57F7C92581F}" type="presOf" srcId="{B4669C2E-64A8-432E-B4FA-E77C6A5E4AC6}" destId="{C27FDD3A-C958-4D3F-81B1-5518CFAA6D52}" srcOrd="0" destOrd="0" presId="urn:microsoft.com/office/officeart/2008/layout/LinedList"/>
    <dgm:cxn modelId="{C2A496F2-DD7B-40A9-9493-3FEA60B7BEE5}" type="presOf" srcId="{81581FA5-46BD-4760-A87E-2C34D3837063}" destId="{88F69D93-ABB7-47CF-BFA4-A6B376E22915}" srcOrd="0" destOrd="0" presId="urn:microsoft.com/office/officeart/2008/layout/LinedList"/>
    <dgm:cxn modelId="{171472BA-69B5-4EF2-B483-D4109C87D1C6}" srcId="{8349F3D8-9033-4CAD-A53D-F25937C6D716}" destId="{5B1148A0-0A71-4D65-B9B5-DA0331FC4758}" srcOrd="1" destOrd="0" parTransId="{33BBF077-5FE9-482E-AA2B-5EE15D40024B}" sibTransId="{F9D6F510-EC3F-4238-9F30-E17CEFCD3641}"/>
    <dgm:cxn modelId="{3096B505-20D5-4863-A163-C60CD2BCD558}" srcId="{8349F3D8-9033-4CAD-A53D-F25937C6D716}" destId="{81581FA5-46BD-4760-A87E-2C34D3837063}" srcOrd="0" destOrd="0" parTransId="{2FFADBEE-B08F-42CF-973D-94A7367D3988}" sibTransId="{979150C0-3112-40FA-A91F-C2D3D6480D97}"/>
    <dgm:cxn modelId="{054A57A3-9BBE-4876-A3DE-571D7C11EA25}" type="presOf" srcId="{8349F3D8-9033-4CAD-A53D-F25937C6D716}" destId="{F025B168-6BAD-474C-AC5C-8D88E506836E}" srcOrd="0" destOrd="0" presId="urn:microsoft.com/office/officeart/2008/layout/LinedList"/>
    <dgm:cxn modelId="{9A42D4DD-7CB5-45D3-8291-A3F0568CA723}" srcId="{8349F3D8-9033-4CAD-A53D-F25937C6D716}" destId="{1524019A-256F-4B1C-9896-890C94426B8E}" srcOrd="3" destOrd="0" parTransId="{9DFE6EEF-F859-4C9B-949E-3A4EF9571A5A}" sibTransId="{228927D0-56EA-4C33-A5E5-E2FF7C8A4317}"/>
    <dgm:cxn modelId="{705F233C-AE9A-4297-814E-915A76E51EC2}" type="presOf" srcId="{1524019A-256F-4B1C-9896-890C94426B8E}" destId="{C793BED6-C199-47B6-BB77-4CE1482C562D}" srcOrd="0" destOrd="0" presId="urn:microsoft.com/office/officeart/2008/layout/LinedList"/>
    <dgm:cxn modelId="{149DDF32-54EB-4D6D-8945-595E7D234ABA}" type="presOf" srcId="{5B1148A0-0A71-4D65-B9B5-DA0331FC4758}" destId="{13BD88FB-7E95-45D2-BB8F-AE3A64ABC53E}" srcOrd="0" destOrd="0" presId="urn:microsoft.com/office/officeart/2008/layout/LinedList"/>
    <dgm:cxn modelId="{2336B855-852E-423E-AC4E-C278B05CE79E}" type="presParOf" srcId="{F025B168-6BAD-474C-AC5C-8D88E506836E}" destId="{7697F131-058F-4FA3-BB1B-8C17AC138E80}" srcOrd="0" destOrd="0" presId="urn:microsoft.com/office/officeart/2008/layout/LinedList"/>
    <dgm:cxn modelId="{D0A90D3C-91EE-46B1-81CD-921305714FA8}" type="presParOf" srcId="{F025B168-6BAD-474C-AC5C-8D88E506836E}" destId="{FA9E0EF1-A021-4088-8678-F3ACB3E810E7}" srcOrd="1" destOrd="0" presId="urn:microsoft.com/office/officeart/2008/layout/LinedList"/>
    <dgm:cxn modelId="{7038BA91-DB6C-4008-8113-6BB0DD9537C3}" type="presParOf" srcId="{FA9E0EF1-A021-4088-8678-F3ACB3E810E7}" destId="{88F69D93-ABB7-47CF-BFA4-A6B376E22915}" srcOrd="0" destOrd="0" presId="urn:microsoft.com/office/officeart/2008/layout/LinedList"/>
    <dgm:cxn modelId="{C83B6A73-EEDA-4BE3-9A93-E1C05A1544B3}" type="presParOf" srcId="{FA9E0EF1-A021-4088-8678-F3ACB3E810E7}" destId="{CD2360F0-5FDE-40FE-8C20-9064B28826D6}" srcOrd="1" destOrd="0" presId="urn:microsoft.com/office/officeart/2008/layout/LinedList"/>
    <dgm:cxn modelId="{F8998F8E-3DE2-4B2D-9A30-BB109B150711}" type="presParOf" srcId="{F025B168-6BAD-474C-AC5C-8D88E506836E}" destId="{8393ADDF-7F60-4550-B6DE-D4A6E6EFB4A9}" srcOrd="2" destOrd="0" presId="urn:microsoft.com/office/officeart/2008/layout/LinedList"/>
    <dgm:cxn modelId="{CFD6E564-7907-4D75-9FBC-849C029C1D21}" type="presParOf" srcId="{F025B168-6BAD-474C-AC5C-8D88E506836E}" destId="{2C760CF4-5A27-4825-9F65-4EC84167A88E}" srcOrd="3" destOrd="0" presId="urn:microsoft.com/office/officeart/2008/layout/LinedList"/>
    <dgm:cxn modelId="{86893693-E97E-4650-B0BD-50DC9A62AAC0}" type="presParOf" srcId="{2C760CF4-5A27-4825-9F65-4EC84167A88E}" destId="{13BD88FB-7E95-45D2-BB8F-AE3A64ABC53E}" srcOrd="0" destOrd="0" presId="urn:microsoft.com/office/officeart/2008/layout/LinedList"/>
    <dgm:cxn modelId="{5221DF59-79D1-4A91-94F7-4B20736114D8}" type="presParOf" srcId="{2C760CF4-5A27-4825-9F65-4EC84167A88E}" destId="{9C11AE36-69B2-47D9-80B2-7383D704B41D}" srcOrd="1" destOrd="0" presId="urn:microsoft.com/office/officeart/2008/layout/LinedList"/>
    <dgm:cxn modelId="{8163C489-D183-4E94-9193-71E676719C5B}" type="presParOf" srcId="{F025B168-6BAD-474C-AC5C-8D88E506836E}" destId="{0E9AA665-3624-4C66-9680-56FB1C8245FA}" srcOrd="4" destOrd="0" presId="urn:microsoft.com/office/officeart/2008/layout/LinedList"/>
    <dgm:cxn modelId="{516DE577-62EE-4673-8D05-89E146CB6AE8}" type="presParOf" srcId="{F025B168-6BAD-474C-AC5C-8D88E506836E}" destId="{1BCBCD2A-FD0B-415D-8444-F0D16B925134}" srcOrd="5" destOrd="0" presId="urn:microsoft.com/office/officeart/2008/layout/LinedList"/>
    <dgm:cxn modelId="{C94DDF73-355C-4652-AC27-0B376F3A7E12}" type="presParOf" srcId="{1BCBCD2A-FD0B-415D-8444-F0D16B925134}" destId="{C27FDD3A-C958-4D3F-81B1-5518CFAA6D52}" srcOrd="0" destOrd="0" presId="urn:microsoft.com/office/officeart/2008/layout/LinedList"/>
    <dgm:cxn modelId="{4F32D29E-401E-4BBD-85C4-DFAE1D7B242D}" type="presParOf" srcId="{1BCBCD2A-FD0B-415D-8444-F0D16B925134}" destId="{DB9A85C5-64B7-4A66-9D24-CF90E9116AB2}" srcOrd="1" destOrd="0" presId="urn:microsoft.com/office/officeart/2008/layout/LinedList"/>
    <dgm:cxn modelId="{185EF5E0-4C6F-4124-85D2-760B203F355C}" type="presParOf" srcId="{F025B168-6BAD-474C-AC5C-8D88E506836E}" destId="{CAEBDFFF-4D54-4BC3-84A2-BD52275579FC}" srcOrd="6" destOrd="0" presId="urn:microsoft.com/office/officeart/2008/layout/LinedList"/>
    <dgm:cxn modelId="{794D90A0-3243-4E6F-B619-9CE04A70655B}" type="presParOf" srcId="{F025B168-6BAD-474C-AC5C-8D88E506836E}" destId="{F8D2E391-7452-461D-9B7D-CCDDF118EE18}" srcOrd="7" destOrd="0" presId="urn:microsoft.com/office/officeart/2008/layout/LinedList"/>
    <dgm:cxn modelId="{4E62B5D1-2DEC-4464-BD0B-AE3E50744493}" type="presParOf" srcId="{F8D2E391-7452-461D-9B7D-CCDDF118EE18}" destId="{C793BED6-C199-47B6-BB77-4CE1482C562D}" srcOrd="0" destOrd="0" presId="urn:microsoft.com/office/officeart/2008/layout/LinedList"/>
    <dgm:cxn modelId="{15219D26-BF23-4C67-90AD-56B190257D82}" type="presParOf" srcId="{F8D2E391-7452-461D-9B7D-CCDDF118EE18}" destId="{1C270E4A-BB4D-44C1-852E-F6549975EBA6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4121176-038B-40A8-A29E-F43CD9132271}">
      <dsp:nvSpPr>
        <dsp:cNvPr id="0" name=""/>
        <dsp:cNvSpPr/>
      </dsp:nvSpPr>
      <dsp:spPr>
        <a:xfrm>
          <a:off x="0" y="310901"/>
          <a:ext cx="5112568" cy="20349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96792" tIns="395732" rIns="396792" bIns="135128" numCol="1" spcCol="1270" anchor="t" anchorCtr="0">
          <a:noAutofit/>
        </a:bodyPr>
        <a:lstStyle/>
        <a:p>
          <a:pPr marL="171450" lvl="1" indent="-171450" algn="l" defTabSz="8445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900" kern="1200" smtClean="0"/>
            <a:t>Металлокорд</a:t>
          </a:r>
          <a:endParaRPr lang="ru-RU" sz="1900" kern="1200"/>
        </a:p>
        <a:p>
          <a:pPr marL="171450" lvl="1" indent="-171450" algn="l" defTabSz="8445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900" kern="1200" smtClean="0"/>
            <a:t>Тросы</a:t>
          </a:r>
          <a:endParaRPr lang="ru-RU" sz="1900" kern="1200"/>
        </a:p>
        <a:p>
          <a:pPr marL="171450" lvl="1" indent="-171450" algn="l" defTabSz="8445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900" kern="1200" smtClean="0"/>
            <a:t>Проволока</a:t>
          </a:r>
          <a:endParaRPr lang="ru-RU" sz="1900" kern="1200"/>
        </a:p>
        <a:p>
          <a:pPr marL="171450" lvl="1" indent="-171450" algn="l" defTabSz="8445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900" kern="1200" smtClean="0"/>
            <a:t>Фасонная</a:t>
          </a:r>
          <a:br>
            <a:rPr lang="ru-RU" sz="1900" kern="1200" smtClean="0"/>
          </a:br>
          <a:r>
            <a:rPr lang="ru-RU" sz="1900" kern="1200" smtClean="0"/>
            <a:t>арматура</a:t>
          </a:r>
          <a:endParaRPr lang="ru-RU" sz="1900" kern="1200"/>
        </a:p>
      </dsp:txBody>
      <dsp:txXfrm>
        <a:off x="0" y="310901"/>
        <a:ext cx="5112568" cy="2034900"/>
      </dsp:txXfrm>
    </dsp:sp>
    <dsp:sp modelId="{4D902CEF-A1E2-4D19-8A75-A31B7D161B39}">
      <dsp:nvSpPr>
        <dsp:cNvPr id="0" name=""/>
        <dsp:cNvSpPr/>
      </dsp:nvSpPr>
      <dsp:spPr>
        <a:xfrm>
          <a:off x="255628" y="30461"/>
          <a:ext cx="3578797" cy="56088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35270" tIns="0" rIns="135270" bIns="0" numCol="1" spcCol="1270" anchor="ctr" anchorCtr="0">
          <a:noAutofit/>
        </a:bodyPr>
        <a:lstStyle/>
        <a:p>
          <a:pPr lvl="0" algn="l" defTabSz="8445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900" kern="1200" dirty="0" smtClean="0"/>
            <a:t>Металлы</a:t>
          </a:r>
          <a:endParaRPr lang="ru-RU" sz="1900" kern="1200" dirty="0"/>
        </a:p>
      </dsp:txBody>
      <dsp:txXfrm>
        <a:off x="283008" y="57841"/>
        <a:ext cx="3524037" cy="50612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109BD1C-7841-481D-B706-4AAB5F0FF381}">
      <dsp:nvSpPr>
        <dsp:cNvPr id="0" name=""/>
        <dsp:cNvSpPr/>
      </dsp:nvSpPr>
      <dsp:spPr>
        <a:xfrm>
          <a:off x="2475" y="263034"/>
          <a:ext cx="2413393" cy="952289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35128" tIns="77216" rIns="135128" bIns="77216" numCol="1" spcCol="1270" anchor="ctr" anchorCtr="0">
          <a:noAutofit/>
        </a:bodyPr>
        <a:lstStyle/>
        <a:p>
          <a:pPr lvl="0" algn="ctr" defTabSz="8445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900" kern="1200" smtClean="0"/>
            <a:t>Обработка поверхности металла</a:t>
          </a:r>
          <a:endParaRPr lang="ru-RU" sz="1900" kern="1200"/>
        </a:p>
      </dsp:txBody>
      <dsp:txXfrm>
        <a:off x="2475" y="263034"/>
        <a:ext cx="2413393" cy="952289"/>
      </dsp:txXfrm>
    </dsp:sp>
    <dsp:sp modelId="{EA044407-04E1-4E2E-9FA2-A6CCBB3688CF}">
      <dsp:nvSpPr>
        <dsp:cNvPr id="0" name=""/>
        <dsp:cNvSpPr/>
      </dsp:nvSpPr>
      <dsp:spPr>
        <a:xfrm>
          <a:off x="2475" y="1215324"/>
          <a:ext cx="2413393" cy="1329952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1346" tIns="101346" rIns="135128" bIns="152019" numCol="1" spcCol="1270" anchor="t" anchorCtr="0">
          <a:noAutofit/>
        </a:bodyPr>
        <a:lstStyle/>
        <a:p>
          <a:pPr marL="171450" lvl="1" indent="-171450" algn="l" defTabSz="8445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900" kern="1200" smtClean="0"/>
            <a:t>Шкурение, дробеструйка, травление, обезжиривание</a:t>
          </a:r>
          <a:endParaRPr lang="ru-RU" sz="1900" kern="1200"/>
        </a:p>
      </dsp:txBody>
      <dsp:txXfrm>
        <a:off x="2475" y="1215324"/>
        <a:ext cx="2413393" cy="1329952"/>
      </dsp:txXfrm>
    </dsp:sp>
    <dsp:sp modelId="{1F20C205-5CD7-4D2F-A57B-CEA1F97C95A8}">
      <dsp:nvSpPr>
        <dsp:cNvPr id="0" name=""/>
        <dsp:cNvSpPr/>
      </dsp:nvSpPr>
      <dsp:spPr>
        <a:xfrm>
          <a:off x="2753743" y="263034"/>
          <a:ext cx="2413393" cy="952289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35128" tIns="77216" rIns="135128" bIns="77216" numCol="1" spcCol="1270" anchor="ctr" anchorCtr="0">
          <a:noAutofit/>
        </a:bodyPr>
        <a:lstStyle/>
        <a:p>
          <a:pPr lvl="0" algn="ctr" defTabSz="8445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900" kern="1200" smtClean="0"/>
            <a:t>Использование промежуточных слоев</a:t>
          </a:r>
          <a:endParaRPr lang="ru-RU" sz="1900" kern="1200"/>
        </a:p>
      </dsp:txBody>
      <dsp:txXfrm>
        <a:off x="2753743" y="263034"/>
        <a:ext cx="2413393" cy="952289"/>
      </dsp:txXfrm>
    </dsp:sp>
    <dsp:sp modelId="{191D81D2-8179-4DF9-8C1E-5D8DC9085ED1}">
      <dsp:nvSpPr>
        <dsp:cNvPr id="0" name=""/>
        <dsp:cNvSpPr/>
      </dsp:nvSpPr>
      <dsp:spPr>
        <a:xfrm>
          <a:off x="2753743" y="1215324"/>
          <a:ext cx="2413393" cy="1329952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1346" tIns="101346" rIns="135128" bIns="152019" numCol="1" spcCol="1270" anchor="t" anchorCtr="0">
          <a:noAutofit/>
        </a:bodyPr>
        <a:lstStyle/>
        <a:p>
          <a:pPr marL="171450" lvl="1" indent="-171450" algn="l" defTabSz="8445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900" kern="1200" smtClean="0"/>
            <a:t>Клеи, латунирование, эбонит</a:t>
          </a:r>
          <a:endParaRPr lang="ru-RU" sz="1900" kern="1200"/>
        </a:p>
      </dsp:txBody>
      <dsp:txXfrm>
        <a:off x="2753743" y="1215324"/>
        <a:ext cx="2413393" cy="1329952"/>
      </dsp:txXfrm>
    </dsp:sp>
    <dsp:sp modelId="{CBEBD2C6-9709-428E-908C-FA87B9FA93F9}">
      <dsp:nvSpPr>
        <dsp:cNvPr id="0" name=""/>
        <dsp:cNvSpPr/>
      </dsp:nvSpPr>
      <dsp:spPr>
        <a:xfrm>
          <a:off x="5505011" y="263034"/>
          <a:ext cx="2413393" cy="952289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35128" tIns="77216" rIns="135128" bIns="77216" numCol="1" spcCol="1270" anchor="ctr" anchorCtr="0">
          <a:noAutofit/>
        </a:bodyPr>
        <a:lstStyle/>
        <a:p>
          <a:pPr lvl="0" algn="ctr" defTabSz="8445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900" kern="1200" smtClean="0"/>
            <a:t>Модификация состава полимерной композиции</a:t>
          </a:r>
          <a:endParaRPr lang="ru-RU" sz="1900" kern="1200"/>
        </a:p>
      </dsp:txBody>
      <dsp:txXfrm>
        <a:off x="5505011" y="263034"/>
        <a:ext cx="2413393" cy="952289"/>
      </dsp:txXfrm>
    </dsp:sp>
    <dsp:sp modelId="{FBB45120-FB92-4DE2-B37C-9DFFE63609E0}">
      <dsp:nvSpPr>
        <dsp:cNvPr id="0" name=""/>
        <dsp:cNvSpPr/>
      </dsp:nvSpPr>
      <dsp:spPr>
        <a:xfrm>
          <a:off x="5505011" y="1215324"/>
          <a:ext cx="2413393" cy="1329952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1346" tIns="101346" rIns="135128" bIns="152019" numCol="1" spcCol="1270" anchor="t" anchorCtr="0">
          <a:noAutofit/>
        </a:bodyPr>
        <a:lstStyle/>
        <a:p>
          <a:pPr marL="171450" lvl="1" indent="-171450" algn="l" defTabSz="8445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900" kern="1200" smtClean="0"/>
            <a:t>Введение модификаторов</a:t>
          </a:r>
          <a:endParaRPr lang="ru-RU" sz="1900" kern="1200"/>
        </a:p>
      </dsp:txBody>
      <dsp:txXfrm>
        <a:off x="5505011" y="1215324"/>
        <a:ext cx="2413393" cy="1329952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9FF6E05-228B-47FE-9B6C-40BC0998101B}">
      <dsp:nvSpPr>
        <dsp:cNvPr id="0" name=""/>
        <dsp:cNvSpPr/>
      </dsp:nvSpPr>
      <dsp:spPr>
        <a:xfrm>
          <a:off x="2520" y="1275022"/>
          <a:ext cx="2457273" cy="604506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5344" tIns="48768" rIns="85344" bIns="48768" numCol="1" spcCol="1270" anchor="ctr" anchorCtr="0">
          <a:noAutofit/>
        </a:bodyPr>
        <a:lstStyle/>
        <a:p>
          <a:pPr lvl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smtClean="0"/>
            <a:t>Кобальтсодержащие промоторы - модификация сульфидов меди сульфидом кобальта</a:t>
          </a:r>
          <a:endParaRPr lang="ru-RU" sz="1200" kern="1200"/>
        </a:p>
      </dsp:txBody>
      <dsp:txXfrm>
        <a:off x="2520" y="1275022"/>
        <a:ext cx="2457273" cy="604506"/>
      </dsp:txXfrm>
    </dsp:sp>
    <dsp:sp modelId="{B71F4361-3B28-4C37-B43C-C600610061DE}">
      <dsp:nvSpPr>
        <dsp:cNvPr id="0" name=""/>
        <dsp:cNvSpPr/>
      </dsp:nvSpPr>
      <dsp:spPr>
        <a:xfrm>
          <a:off x="2520" y="1879529"/>
          <a:ext cx="2457273" cy="2174040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008" tIns="64008" rIns="85344" bIns="96012" numCol="1" spcCol="1270" anchor="t" anchorCtr="0">
          <a:noAutofit/>
        </a:bodyPr>
        <a:lstStyle/>
        <a:p>
          <a:pPr marL="114300" lvl="1" indent="-114300" algn="l" defTabSz="5334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200" kern="1200" smtClean="0"/>
            <a:t>нафтенат, стеарат и олеат, ацетилацетонат, бензоат, пропионат кобальта их смеси в различных соотношениях, соли кобальта совместно с органическими нитросоединениями, тиоколами, производными резорцина, АФФС, алкилрезорциновых смол модифицированных гексаметилентетрамином, гексаметоксиметилмеламином</a:t>
          </a:r>
          <a:endParaRPr lang="ru-RU" sz="1200" kern="1200"/>
        </a:p>
      </dsp:txBody>
      <dsp:txXfrm>
        <a:off x="2520" y="1879529"/>
        <a:ext cx="2457273" cy="2174040"/>
      </dsp:txXfrm>
    </dsp:sp>
    <dsp:sp modelId="{2D9DEA50-EE4D-4043-88EF-8F3FACF024B2}">
      <dsp:nvSpPr>
        <dsp:cNvPr id="0" name=""/>
        <dsp:cNvSpPr/>
      </dsp:nvSpPr>
      <dsp:spPr>
        <a:xfrm>
          <a:off x="2803811" y="1275022"/>
          <a:ext cx="2457273" cy="604506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5344" tIns="48768" rIns="85344" bIns="48768" numCol="1" spcCol="1270" anchor="ctr" anchorCtr="0">
          <a:noAutofit/>
        </a:bodyPr>
        <a:lstStyle/>
        <a:p>
          <a:pPr lvl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smtClean="0"/>
            <a:t>Кобальтборсодержащие промоторы</a:t>
          </a:r>
          <a:endParaRPr lang="ru-RU" sz="1200" kern="1200"/>
        </a:p>
      </dsp:txBody>
      <dsp:txXfrm>
        <a:off x="2803811" y="1275022"/>
        <a:ext cx="2457273" cy="604506"/>
      </dsp:txXfrm>
    </dsp:sp>
    <dsp:sp modelId="{28296530-47A7-45E2-AD30-CDB0C111F894}">
      <dsp:nvSpPr>
        <dsp:cNvPr id="0" name=""/>
        <dsp:cNvSpPr/>
      </dsp:nvSpPr>
      <dsp:spPr>
        <a:xfrm>
          <a:off x="2803811" y="1879529"/>
          <a:ext cx="2457273" cy="2174040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008" tIns="64008" rIns="85344" bIns="96012" numCol="1" spcCol="1270" anchor="t" anchorCtr="0">
          <a:noAutofit/>
        </a:bodyPr>
        <a:lstStyle/>
        <a:p>
          <a:pPr marL="114300" lvl="1" indent="-114300" algn="l" defTabSz="5334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200" kern="1200" smtClean="0"/>
            <a:t>продукты, выпускаемые под торговой маркой Манобонд</a:t>
          </a:r>
          <a:endParaRPr lang="ru-RU" sz="1200" kern="1200"/>
        </a:p>
      </dsp:txBody>
      <dsp:txXfrm>
        <a:off x="2803811" y="1879529"/>
        <a:ext cx="2457273" cy="2174040"/>
      </dsp:txXfrm>
    </dsp:sp>
    <dsp:sp modelId="{9635507D-9731-48F5-AA69-BA10F50D82B2}">
      <dsp:nvSpPr>
        <dsp:cNvPr id="0" name=""/>
        <dsp:cNvSpPr/>
      </dsp:nvSpPr>
      <dsp:spPr>
        <a:xfrm>
          <a:off x="5605102" y="1275022"/>
          <a:ext cx="2457273" cy="604506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5344" tIns="48768" rIns="85344" bIns="48768" numCol="1" spcCol="1270" anchor="ctr" anchorCtr="0">
          <a:noAutofit/>
        </a:bodyPr>
        <a:lstStyle/>
        <a:p>
          <a:pPr lvl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smtClean="0"/>
            <a:t>Никельсодержащие промоторы</a:t>
          </a:r>
          <a:endParaRPr lang="ru-RU" sz="1200" kern="1200"/>
        </a:p>
      </dsp:txBody>
      <dsp:txXfrm>
        <a:off x="5605102" y="1275022"/>
        <a:ext cx="2457273" cy="604506"/>
      </dsp:txXfrm>
    </dsp:sp>
    <dsp:sp modelId="{F046DAFF-49A8-464B-97B2-0A2A07A8BE74}">
      <dsp:nvSpPr>
        <dsp:cNvPr id="0" name=""/>
        <dsp:cNvSpPr/>
      </dsp:nvSpPr>
      <dsp:spPr>
        <a:xfrm>
          <a:off x="5605102" y="1879529"/>
          <a:ext cx="2457273" cy="2174040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008" tIns="64008" rIns="85344" bIns="96012" numCol="1" spcCol="1270" anchor="t" anchorCtr="0">
          <a:noAutofit/>
        </a:bodyPr>
        <a:lstStyle/>
        <a:p>
          <a:pPr marL="114300" lvl="1" indent="-114300" algn="l" defTabSz="5334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200" kern="1200" smtClean="0"/>
            <a:t>соединения никеля с трудом образуют сульфиды, поэтому в меньшей степени влияют на адгезию резин к металлу</a:t>
          </a:r>
          <a:endParaRPr lang="ru-RU" sz="1200" kern="1200"/>
        </a:p>
      </dsp:txBody>
      <dsp:txXfrm>
        <a:off x="5605102" y="1879529"/>
        <a:ext cx="2457273" cy="2174040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697F131-058F-4FA3-BB1B-8C17AC138E80}">
      <dsp:nvSpPr>
        <dsp:cNvPr id="0" name=""/>
        <dsp:cNvSpPr/>
      </dsp:nvSpPr>
      <dsp:spPr>
        <a:xfrm>
          <a:off x="0" y="0"/>
          <a:ext cx="7992888" cy="0"/>
        </a:xfrm>
        <a:prstGeom prst="lin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88F69D93-ABB7-47CF-BFA4-A6B376E22915}">
      <dsp:nvSpPr>
        <dsp:cNvPr id="0" name=""/>
        <dsp:cNvSpPr/>
      </dsp:nvSpPr>
      <dsp:spPr>
        <a:xfrm>
          <a:off x="0" y="0"/>
          <a:ext cx="7992888" cy="43858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t" anchorCtr="0">
          <a:noAutofit/>
        </a:bodyPr>
        <a:lstStyle/>
        <a:p>
          <a:pPr lvl="0" algn="l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smtClean="0"/>
            <a:t>борсодержащие соединения никеля, а также гидросиликаты никеля</a:t>
          </a:r>
          <a:endParaRPr lang="ru-RU" sz="1200" kern="1200"/>
        </a:p>
      </dsp:txBody>
      <dsp:txXfrm>
        <a:off x="0" y="0"/>
        <a:ext cx="7992888" cy="438581"/>
      </dsp:txXfrm>
    </dsp:sp>
    <dsp:sp modelId="{8393ADDF-7F60-4550-B6DE-D4A6E6EFB4A9}">
      <dsp:nvSpPr>
        <dsp:cNvPr id="0" name=""/>
        <dsp:cNvSpPr/>
      </dsp:nvSpPr>
      <dsp:spPr>
        <a:xfrm>
          <a:off x="0" y="438581"/>
          <a:ext cx="7992888" cy="0"/>
        </a:xfrm>
        <a:prstGeom prst="lin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13BD88FB-7E95-45D2-BB8F-AE3A64ABC53E}">
      <dsp:nvSpPr>
        <dsp:cNvPr id="0" name=""/>
        <dsp:cNvSpPr/>
      </dsp:nvSpPr>
      <dsp:spPr>
        <a:xfrm>
          <a:off x="0" y="438581"/>
          <a:ext cx="7992888" cy="43858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t" anchorCtr="0">
          <a:noAutofit/>
        </a:bodyPr>
        <a:lstStyle/>
        <a:p>
          <a:pPr lvl="0" algn="l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smtClean="0"/>
            <a:t>соединения висмута и титана, лантаноидов</a:t>
          </a:r>
          <a:endParaRPr lang="ru-RU" sz="1200" kern="1200"/>
        </a:p>
      </dsp:txBody>
      <dsp:txXfrm>
        <a:off x="0" y="438581"/>
        <a:ext cx="7992888" cy="438581"/>
      </dsp:txXfrm>
    </dsp:sp>
    <dsp:sp modelId="{0E9AA665-3624-4C66-9680-56FB1C8245FA}">
      <dsp:nvSpPr>
        <dsp:cNvPr id="0" name=""/>
        <dsp:cNvSpPr/>
      </dsp:nvSpPr>
      <dsp:spPr>
        <a:xfrm>
          <a:off x="0" y="877162"/>
          <a:ext cx="7992888" cy="0"/>
        </a:xfrm>
        <a:prstGeom prst="lin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C27FDD3A-C958-4D3F-81B1-5518CFAA6D52}">
      <dsp:nvSpPr>
        <dsp:cNvPr id="0" name=""/>
        <dsp:cNvSpPr/>
      </dsp:nvSpPr>
      <dsp:spPr>
        <a:xfrm>
          <a:off x="0" y="877162"/>
          <a:ext cx="7992888" cy="43858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t" anchorCtr="0">
          <a:noAutofit/>
        </a:bodyPr>
        <a:lstStyle/>
        <a:p>
          <a:pPr lvl="0" algn="l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smtClean="0"/>
            <a:t>полиборосиликаты кобальта и никеля, неорганические силикатные ионообменные соединения, насыщенные ионами кобальта или никеля, а также соли кобальта или никеля, распределенные в инертной среде</a:t>
          </a:r>
          <a:endParaRPr lang="ru-RU" sz="1200" kern="1200"/>
        </a:p>
      </dsp:txBody>
      <dsp:txXfrm>
        <a:off x="0" y="877162"/>
        <a:ext cx="7992888" cy="438581"/>
      </dsp:txXfrm>
    </dsp:sp>
    <dsp:sp modelId="{CAEBDFFF-4D54-4BC3-84A2-BD52275579FC}">
      <dsp:nvSpPr>
        <dsp:cNvPr id="0" name=""/>
        <dsp:cNvSpPr/>
      </dsp:nvSpPr>
      <dsp:spPr>
        <a:xfrm>
          <a:off x="0" y="1315744"/>
          <a:ext cx="7992888" cy="0"/>
        </a:xfrm>
        <a:prstGeom prst="lin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C793BED6-C199-47B6-BB77-4CE1482C562D}">
      <dsp:nvSpPr>
        <dsp:cNvPr id="0" name=""/>
        <dsp:cNvSpPr/>
      </dsp:nvSpPr>
      <dsp:spPr>
        <a:xfrm>
          <a:off x="0" y="1315744"/>
          <a:ext cx="7992888" cy="43858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t" anchorCtr="0">
          <a:noAutofit/>
        </a:bodyPr>
        <a:lstStyle/>
        <a:p>
          <a:pPr lvl="0" algn="l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smtClean="0"/>
            <a:t>твердые отходы гидроочистки нефтепродуктов</a:t>
          </a:r>
          <a:endParaRPr lang="ru-RU" sz="1200" kern="1200"/>
        </a:p>
      </dsp:txBody>
      <dsp:txXfrm>
        <a:off x="0" y="1315744"/>
        <a:ext cx="7992888" cy="43858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8FB9A4C-3EB6-4C4A-BC16-908DEBED8CC3}" type="datetimeFigureOut">
              <a:rPr lang="ru-RU" smtClean="0"/>
              <a:t>23.02.2015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8152A0B-202F-4678-A80A-E06776D1418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2751590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5FD056-EC84-4C22-A6AE-69F254FBF0C1}" type="datetimeFigureOut">
              <a:rPr lang="ru-RU" smtClean="0"/>
              <a:pPr/>
              <a:t>23.02.2015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3E5DBD-75DF-444C-8F8E-7BF18556904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5FD056-EC84-4C22-A6AE-69F254FBF0C1}" type="datetimeFigureOut">
              <a:rPr lang="ru-RU" smtClean="0"/>
              <a:pPr/>
              <a:t>23.02.2015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3E5DBD-75DF-444C-8F8E-7BF18556904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5FD056-EC84-4C22-A6AE-69F254FBF0C1}" type="datetimeFigureOut">
              <a:rPr lang="ru-RU" smtClean="0"/>
              <a:pPr/>
              <a:t>23.02.2015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3E5DBD-75DF-444C-8F8E-7BF18556904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5FD056-EC84-4C22-A6AE-69F254FBF0C1}" type="datetimeFigureOut">
              <a:rPr lang="ru-RU" smtClean="0"/>
              <a:pPr/>
              <a:t>23.02.2015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3E5DBD-75DF-444C-8F8E-7BF18556904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5FD056-EC84-4C22-A6AE-69F254FBF0C1}" type="datetimeFigureOut">
              <a:rPr lang="ru-RU" smtClean="0"/>
              <a:pPr/>
              <a:t>23.02.2015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3E5DBD-75DF-444C-8F8E-7BF18556904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5FD056-EC84-4C22-A6AE-69F254FBF0C1}" type="datetimeFigureOut">
              <a:rPr lang="ru-RU" smtClean="0"/>
              <a:pPr/>
              <a:t>23.02.2015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3E5DBD-75DF-444C-8F8E-7BF18556904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5FD056-EC84-4C22-A6AE-69F254FBF0C1}" type="datetimeFigureOut">
              <a:rPr lang="ru-RU" smtClean="0"/>
              <a:pPr/>
              <a:t>23.02.2015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3E5DBD-75DF-444C-8F8E-7BF18556904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5FD056-EC84-4C22-A6AE-69F254FBF0C1}" type="datetimeFigureOut">
              <a:rPr lang="ru-RU" smtClean="0"/>
              <a:pPr/>
              <a:t>23.02.2015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3E5DBD-75DF-444C-8F8E-7BF18556904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5FD056-EC84-4C22-A6AE-69F254FBF0C1}" type="datetimeFigureOut">
              <a:rPr lang="ru-RU" smtClean="0"/>
              <a:pPr/>
              <a:t>23.02.2015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3E5DBD-75DF-444C-8F8E-7BF18556904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5FD056-EC84-4C22-A6AE-69F254FBF0C1}" type="datetimeFigureOut">
              <a:rPr lang="ru-RU" smtClean="0"/>
              <a:pPr/>
              <a:t>23.02.2015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3E5DBD-75DF-444C-8F8E-7BF18556904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5FD056-EC84-4C22-A6AE-69F254FBF0C1}" type="datetimeFigureOut">
              <a:rPr lang="ru-RU" smtClean="0"/>
              <a:pPr/>
              <a:t>23.02.2015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3E5DBD-75DF-444C-8F8E-7BF18556904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5FD056-EC84-4C22-A6AE-69F254FBF0C1}" type="datetimeFigureOut">
              <a:rPr lang="ru-RU" smtClean="0"/>
              <a:pPr/>
              <a:t>23.02.2015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83E5DBD-75DF-444C-8F8E-7BF185569043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jpe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10" Type="http://schemas.openxmlformats.org/officeDocument/2006/relationships/image" Target="../media/image4.png"/><Relationship Id="rId4" Type="http://schemas.openxmlformats.org/officeDocument/2006/relationships/diagramLayout" Target="../diagrams/layout1.xml"/><Relationship Id="rId9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4.xml"/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12" Type="http://schemas.microsoft.com/office/2007/relationships/diagramDrawing" Target="../diagrams/drawing4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11" Type="http://schemas.openxmlformats.org/officeDocument/2006/relationships/diagramColors" Target="../diagrams/colors4.xml"/><Relationship Id="rId5" Type="http://schemas.openxmlformats.org/officeDocument/2006/relationships/diagramQuickStyle" Target="../diagrams/quickStyle3.xml"/><Relationship Id="rId10" Type="http://schemas.openxmlformats.org/officeDocument/2006/relationships/diagramQuickStyle" Target="../diagrams/quickStyle4.xml"/><Relationship Id="rId4" Type="http://schemas.openxmlformats.org/officeDocument/2006/relationships/diagramLayout" Target="../diagrams/layout3.xml"/><Relationship Id="rId9" Type="http://schemas.openxmlformats.org/officeDocument/2006/relationships/diagramLayout" Target="../diagrams/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116632"/>
            <a:ext cx="9144000" cy="292097"/>
          </a:xfrm>
          <a:prstGeom prst="rect">
            <a:avLst/>
          </a:prstGeom>
          <a:gradFill flip="none" rotWithShape="1">
            <a:gsLst>
              <a:gs pos="0">
                <a:schemeClr val="tx2">
                  <a:lumMod val="60000"/>
                  <a:lumOff val="40000"/>
                  <a:shade val="30000"/>
                  <a:satMod val="115000"/>
                </a:schemeClr>
              </a:gs>
              <a:gs pos="50000">
                <a:schemeClr val="tx2">
                  <a:lumMod val="60000"/>
                  <a:lumOff val="40000"/>
                  <a:shade val="67500"/>
                  <a:satMod val="115000"/>
                </a:schemeClr>
              </a:gs>
              <a:gs pos="100000">
                <a:schemeClr val="tx2">
                  <a:lumMod val="60000"/>
                  <a:lumOff val="40000"/>
                  <a:shade val="100000"/>
                  <a:satMod val="115000"/>
                </a:schemeClr>
              </a:gs>
            </a:gsLst>
            <a:lin ang="18900000" scaled="1"/>
            <a:tileRect/>
          </a:gradFill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467544" y="836712"/>
            <a:ext cx="8280920" cy="560153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000" b="1" dirty="0" smtClean="0">
                <a:solidFill>
                  <a:srgbClr val="094B9B"/>
                </a:solidFill>
              </a:rPr>
              <a:t>ПРОФЕССИОНАЛЬНЫЙ МОДУЛЬ</a:t>
            </a:r>
            <a:endParaRPr lang="en-US" sz="3000" b="1" dirty="0" smtClean="0">
              <a:solidFill>
                <a:srgbClr val="094B9B"/>
              </a:solidFill>
            </a:endParaRPr>
          </a:p>
          <a:p>
            <a:r>
              <a:rPr lang="ru-RU" sz="3000" b="1" dirty="0" smtClean="0">
                <a:solidFill>
                  <a:srgbClr val="094B9B"/>
                </a:solidFill>
              </a:rPr>
              <a:t>«Технологические добавки для резиновых смесей для повышения адгезии к текстильной и металлической арматуре  при производстве рукавов, конвейерных лент, ремней»</a:t>
            </a:r>
          </a:p>
          <a:p>
            <a:endParaRPr lang="ru-RU" sz="3000" b="1" dirty="0">
              <a:solidFill>
                <a:srgbClr val="094B9B"/>
              </a:solidFill>
            </a:endParaRPr>
          </a:p>
          <a:p>
            <a:r>
              <a:rPr lang="ru-RU" sz="2000" b="1" dirty="0">
                <a:solidFill>
                  <a:srgbClr val="094B9B"/>
                </a:solidFill>
              </a:rPr>
              <a:t>Тема 2.2. Промоторы адгезии резиновых смесей к металлической арматуре</a:t>
            </a:r>
          </a:p>
          <a:p>
            <a:endParaRPr lang="ru-RU" sz="2000" b="1" dirty="0" smtClean="0">
              <a:solidFill>
                <a:srgbClr val="094B9B"/>
              </a:solidFill>
            </a:endParaRPr>
          </a:p>
          <a:p>
            <a:endParaRPr lang="ru-RU" sz="2000" b="1" dirty="0">
              <a:solidFill>
                <a:srgbClr val="094B9B"/>
              </a:solidFill>
            </a:endParaRPr>
          </a:p>
          <a:p>
            <a:r>
              <a:rPr lang="ru-RU" sz="1400" dirty="0" smtClean="0">
                <a:solidFill>
                  <a:srgbClr val="094B9B"/>
                </a:solidFill>
              </a:rPr>
              <a:t>Авторы:	Фомин </a:t>
            </a:r>
            <a:r>
              <a:rPr lang="ru-RU" sz="1400" dirty="0">
                <a:solidFill>
                  <a:srgbClr val="094B9B"/>
                </a:solidFill>
              </a:rPr>
              <a:t>С.В., к.т.н., доцент, проректор по УМР ФГБОУ ВПО «ВятГУ</a:t>
            </a:r>
            <a:r>
              <a:rPr lang="ru-RU" sz="1400" dirty="0" smtClean="0">
                <a:solidFill>
                  <a:srgbClr val="094B9B"/>
                </a:solidFill>
              </a:rPr>
              <a:t>»</a:t>
            </a:r>
          </a:p>
          <a:p>
            <a:r>
              <a:rPr lang="ru-RU" sz="1400" dirty="0">
                <a:solidFill>
                  <a:srgbClr val="094B9B"/>
                </a:solidFill>
              </a:rPr>
              <a:t>	</a:t>
            </a:r>
            <a:r>
              <a:rPr lang="ru-RU" sz="1400" dirty="0" smtClean="0">
                <a:solidFill>
                  <a:srgbClr val="094B9B"/>
                </a:solidFill>
              </a:rPr>
              <a:t>Козулин Д.А</a:t>
            </a:r>
            <a:r>
              <a:rPr lang="ru-RU" sz="1400" dirty="0">
                <a:solidFill>
                  <a:srgbClr val="094B9B"/>
                </a:solidFill>
              </a:rPr>
              <a:t>., к.х.н., заместитель декана химического факультета, доцент кафедры ХТПЭ </a:t>
            </a:r>
            <a:r>
              <a:rPr lang="ru-RU" sz="1400" dirty="0" smtClean="0">
                <a:solidFill>
                  <a:srgbClr val="094B9B"/>
                </a:solidFill>
              </a:rPr>
              <a:t>ВятГУ</a:t>
            </a:r>
          </a:p>
          <a:p>
            <a:r>
              <a:rPr lang="ru-RU" sz="1400" dirty="0">
                <a:solidFill>
                  <a:srgbClr val="094B9B"/>
                </a:solidFill>
              </a:rPr>
              <a:t>	Мансурова И.А., к.х.н., доцент, доцент кафедры ХТПЭ </a:t>
            </a:r>
            <a:r>
              <a:rPr lang="ru-RU" sz="1400" dirty="0" smtClean="0">
                <a:solidFill>
                  <a:srgbClr val="094B9B"/>
                </a:solidFill>
              </a:rPr>
              <a:t>ВятГУ</a:t>
            </a:r>
          </a:p>
          <a:p>
            <a:r>
              <a:rPr lang="ru-RU" sz="1400" dirty="0">
                <a:solidFill>
                  <a:srgbClr val="094B9B"/>
                </a:solidFill>
              </a:rPr>
              <a:t>	Бурков А.А., к.х.н., доцент кафедры ХТПЭ ВятГУ</a:t>
            </a:r>
          </a:p>
          <a:p>
            <a:r>
              <a:rPr lang="ru-RU" sz="1400" dirty="0">
                <a:solidFill>
                  <a:srgbClr val="094B9B"/>
                </a:solidFill>
              </a:rPr>
              <a:t>	Широкова Е.С., к.х.н., доцент кафедры ХТПЭ ВятГУ</a:t>
            </a:r>
          </a:p>
          <a:p>
            <a:r>
              <a:rPr lang="ru-RU" sz="1400" dirty="0">
                <a:solidFill>
                  <a:srgbClr val="094B9B"/>
                </a:solidFill>
              </a:rPr>
              <a:t>	Веснин Р.Л., к.х.н., </a:t>
            </a:r>
            <a:r>
              <a:rPr lang="ru-RU" sz="1400" dirty="0" err="1">
                <a:solidFill>
                  <a:srgbClr val="094B9B"/>
                </a:solidFill>
              </a:rPr>
              <a:t>и.о</a:t>
            </a:r>
            <a:r>
              <a:rPr lang="ru-RU" sz="1400" dirty="0">
                <a:solidFill>
                  <a:srgbClr val="094B9B"/>
                </a:solidFill>
              </a:rPr>
              <a:t>. зав. кафедрой кафедры ХТПЭ ВятГУ</a:t>
            </a:r>
          </a:p>
          <a:p>
            <a:r>
              <a:rPr lang="ru-RU" sz="1400" dirty="0">
                <a:solidFill>
                  <a:srgbClr val="094B9B"/>
                </a:solidFill>
              </a:rPr>
              <a:t>	Потапов Е.Э., д.х.н., профессор кафедры ХФП МИТХТ им. М.В. Ломоносова</a:t>
            </a:r>
          </a:p>
        </p:txBody>
      </p:sp>
      <p:pic>
        <p:nvPicPr>
          <p:cNvPr id="1034" name="Picture 10" descr="d:\Документы_Фомин\!!!_УМР\Ученый совет\Ослинные уши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0"/>
            <a:ext cx="1939189" cy="6752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1947032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116632"/>
            <a:ext cx="9144000" cy="292097"/>
          </a:xfrm>
          <a:prstGeom prst="rect">
            <a:avLst/>
          </a:prstGeom>
          <a:gradFill flip="none" rotWithShape="1">
            <a:gsLst>
              <a:gs pos="0">
                <a:schemeClr val="tx2">
                  <a:lumMod val="60000"/>
                  <a:lumOff val="40000"/>
                  <a:shade val="30000"/>
                  <a:satMod val="115000"/>
                </a:schemeClr>
              </a:gs>
              <a:gs pos="50000">
                <a:schemeClr val="tx2">
                  <a:lumMod val="60000"/>
                  <a:lumOff val="40000"/>
                  <a:shade val="67500"/>
                  <a:satMod val="115000"/>
                </a:schemeClr>
              </a:gs>
              <a:gs pos="100000">
                <a:schemeClr val="tx2">
                  <a:lumMod val="60000"/>
                  <a:lumOff val="40000"/>
                  <a:shade val="100000"/>
                  <a:satMod val="115000"/>
                </a:schemeClr>
              </a:gs>
            </a:gsLst>
            <a:lin ang="18900000" scaled="1"/>
            <a:tileRect/>
          </a:gradFill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34" name="Picture 10" descr="d:\Документы_Фомин\!!!_УМР\Ученый совет\Ослинные уши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0"/>
            <a:ext cx="1939189" cy="6752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1403648" y="475239"/>
            <a:ext cx="774035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2000" b="1" dirty="0" smtClean="0">
                <a:solidFill>
                  <a:srgbClr val="094B9B"/>
                </a:solidFill>
              </a:rPr>
              <a:t>Армирующие материалы</a:t>
            </a:r>
          </a:p>
        </p:txBody>
      </p:sp>
      <p:graphicFrame>
        <p:nvGraphicFramePr>
          <p:cNvPr id="13" name="Схема 12"/>
          <p:cNvGraphicFramePr/>
          <p:nvPr>
            <p:extLst>
              <p:ext uri="{D42A27DB-BD31-4B8C-83A1-F6EECF244321}">
                <p14:modId xmlns:p14="http://schemas.microsoft.com/office/powerpoint/2010/main" val="3797884569"/>
              </p:ext>
            </p:extLst>
          </p:nvPr>
        </p:nvGraphicFramePr>
        <p:xfrm>
          <a:off x="395536" y="1196752"/>
          <a:ext cx="5112568" cy="23762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15" name="Picture 2" descr="G:\МИТХТ\Фото добавить\2  день 139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0595" y="4149080"/>
            <a:ext cx="3016212" cy="22616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2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5936" y="4143636"/>
            <a:ext cx="2219617" cy="22671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Picture 2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10956" y="4282066"/>
            <a:ext cx="2435661" cy="21368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8663728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116632"/>
            <a:ext cx="9144000" cy="292097"/>
          </a:xfrm>
          <a:prstGeom prst="rect">
            <a:avLst/>
          </a:prstGeom>
          <a:gradFill flip="none" rotWithShape="1">
            <a:gsLst>
              <a:gs pos="0">
                <a:schemeClr val="tx2">
                  <a:lumMod val="60000"/>
                  <a:lumOff val="40000"/>
                  <a:shade val="30000"/>
                  <a:satMod val="115000"/>
                </a:schemeClr>
              </a:gs>
              <a:gs pos="50000">
                <a:schemeClr val="tx2">
                  <a:lumMod val="60000"/>
                  <a:lumOff val="40000"/>
                  <a:shade val="67500"/>
                  <a:satMod val="115000"/>
                </a:schemeClr>
              </a:gs>
              <a:gs pos="100000">
                <a:schemeClr val="tx2">
                  <a:lumMod val="60000"/>
                  <a:lumOff val="40000"/>
                  <a:shade val="100000"/>
                  <a:satMod val="115000"/>
                </a:schemeClr>
              </a:gs>
            </a:gsLst>
            <a:lin ang="18900000" scaled="1"/>
            <a:tileRect/>
          </a:gradFill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34" name="Picture 10" descr="d:\Документы_Фомин\!!!_УМР\Ученый совет\Ослинные уши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0"/>
            <a:ext cx="1939189" cy="6752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1403648" y="475239"/>
            <a:ext cx="774035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2000" b="1" dirty="0">
                <a:solidFill>
                  <a:srgbClr val="094B9B"/>
                </a:solidFill>
              </a:rPr>
              <a:t>Пути повышения прочности в системе полимер-армирующий материал</a:t>
            </a:r>
          </a:p>
        </p:txBody>
      </p:sp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val="998615891"/>
              </p:ext>
            </p:extLst>
          </p:nvPr>
        </p:nvGraphicFramePr>
        <p:xfrm>
          <a:off x="611560" y="1412776"/>
          <a:ext cx="7920880" cy="28083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15028272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116632"/>
            <a:ext cx="9144000" cy="292097"/>
          </a:xfrm>
          <a:prstGeom prst="rect">
            <a:avLst/>
          </a:prstGeom>
          <a:gradFill flip="none" rotWithShape="1">
            <a:gsLst>
              <a:gs pos="0">
                <a:schemeClr val="tx2">
                  <a:lumMod val="60000"/>
                  <a:lumOff val="40000"/>
                  <a:shade val="30000"/>
                  <a:satMod val="115000"/>
                </a:schemeClr>
              </a:gs>
              <a:gs pos="50000">
                <a:schemeClr val="tx2">
                  <a:lumMod val="60000"/>
                  <a:lumOff val="40000"/>
                  <a:shade val="67500"/>
                  <a:satMod val="115000"/>
                </a:schemeClr>
              </a:gs>
              <a:gs pos="100000">
                <a:schemeClr val="tx2">
                  <a:lumMod val="60000"/>
                  <a:lumOff val="40000"/>
                  <a:shade val="100000"/>
                  <a:satMod val="115000"/>
                </a:schemeClr>
              </a:gs>
            </a:gsLst>
            <a:lin ang="18900000" scaled="1"/>
            <a:tileRect/>
          </a:gradFill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34" name="Picture 10" descr="d:\Документы_Фомин\!!!_УМР\Ученый совет\Ослинные уши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0"/>
            <a:ext cx="1939189" cy="6752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1403648" y="475239"/>
            <a:ext cx="774035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2000" b="1" dirty="0" smtClean="0">
                <a:solidFill>
                  <a:srgbClr val="094B9B"/>
                </a:solidFill>
              </a:rPr>
              <a:t>Схема адгезионного </a:t>
            </a:r>
            <a:r>
              <a:rPr lang="ru-RU" sz="2000" b="1" dirty="0" smtClean="0">
                <a:solidFill>
                  <a:srgbClr val="094B9B"/>
                </a:solidFill>
              </a:rPr>
              <a:t>соединения латунь - резина</a:t>
            </a:r>
            <a:endParaRPr lang="ru-RU" sz="2000" b="1" dirty="0">
              <a:solidFill>
                <a:srgbClr val="094B9B"/>
              </a:solidFill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412776"/>
            <a:ext cx="3286125" cy="3751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9"/>
          <p:cNvSpPr txBox="1">
            <a:spLocks noChangeArrowheads="1"/>
          </p:cNvSpPr>
          <p:nvPr/>
        </p:nvSpPr>
        <p:spPr bwMode="auto">
          <a:xfrm>
            <a:off x="4540622" y="2412901"/>
            <a:ext cx="4071938" cy="1754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ru-RU" b="1" i="1"/>
              <a:t>Cu</a:t>
            </a:r>
            <a:r>
              <a:rPr lang="en-US" altLang="ru-RU" b="1" i="1" baseline="-25000"/>
              <a:t>x</a:t>
            </a:r>
            <a:r>
              <a:rPr lang="en-US" altLang="ru-RU" b="1" i="1"/>
              <a:t>S</a:t>
            </a:r>
            <a:r>
              <a:rPr lang="en-US" altLang="ru-RU"/>
              <a:t> – </a:t>
            </a:r>
            <a:r>
              <a:rPr lang="ru-RU" altLang="ru-RU"/>
              <a:t>нестехиометрический сульфид меди</a:t>
            </a:r>
          </a:p>
          <a:p>
            <a:pPr eaLnBrk="1" hangingPunct="1"/>
            <a:r>
              <a:rPr lang="ru-RU" altLang="ru-RU"/>
              <a:t>Важно обеспечить тонкокристаллическую структуру с высокой плотностью и когезионной прочностью</a:t>
            </a:r>
          </a:p>
        </p:txBody>
      </p:sp>
    </p:spTree>
    <p:extLst>
      <p:ext uri="{BB962C8B-B14F-4D97-AF65-F5344CB8AC3E}">
        <p14:creationId xmlns:p14="http://schemas.microsoft.com/office/powerpoint/2010/main" val="194303757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116632"/>
            <a:ext cx="9144000" cy="292097"/>
          </a:xfrm>
          <a:prstGeom prst="rect">
            <a:avLst/>
          </a:prstGeom>
          <a:gradFill flip="none" rotWithShape="1">
            <a:gsLst>
              <a:gs pos="0">
                <a:schemeClr val="tx2">
                  <a:lumMod val="60000"/>
                  <a:lumOff val="40000"/>
                  <a:shade val="30000"/>
                  <a:satMod val="115000"/>
                </a:schemeClr>
              </a:gs>
              <a:gs pos="50000">
                <a:schemeClr val="tx2">
                  <a:lumMod val="60000"/>
                  <a:lumOff val="40000"/>
                  <a:shade val="67500"/>
                  <a:satMod val="115000"/>
                </a:schemeClr>
              </a:gs>
              <a:gs pos="100000">
                <a:schemeClr val="tx2">
                  <a:lumMod val="60000"/>
                  <a:lumOff val="40000"/>
                  <a:shade val="100000"/>
                  <a:satMod val="115000"/>
                </a:schemeClr>
              </a:gs>
            </a:gsLst>
            <a:lin ang="18900000" scaled="1"/>
            <a:tileRect/>
          </a:gradFill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34" name="Picture 10" descr="d:\Документы_Фомин\!!!_УМР\Ученый совет\Ослинные уши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0"/>
            <a:ext cx="1939189" cy="6752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1403648" y="475239"/>
            <a:ext cx="774035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2000" b="1" dirty="0" smtClean="0">
                <a:solidFill>
                  <a:srgbClr val="094B9B"/>
                </a:solidFill>
              </a:rPr>
              <a:t>Модификаторы (промоторы адгезии резины к металлу)</a:t>
            </a:r>
            <a:endParaRPr lang="ru-RU" sz="2000" b="1" dirty="0">
              <a:solidFill>
                <a:srgbClr val="094B9B"/>
              </a:solidFill>
            </a:endParaRPr>
          </a:p>
        </p:txBody>
      </p:sp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val="523625901"/>
              </p:ext>
            </p:extLst>
          </p:nvPr>
        </p:nvGraphicFramePr>
        <p:xfrm>
          <a:off x="611560" y="-243408"/>
          <a:ext cx="8064896" cy="532859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7" name="Схема 6"/>
          <p:cNvGraphicFramePr/>
          <p:nvPr>
            <p:extLst>
              <p:ext uri="{D42A27DB-BD31-4B8C-83A1-F6EECF244321}">
                <p14:modId xmlns:p14="http://schemas.microsoft.com/office/powerpoint/2010/main" val="921802910"/>
              </p:ext>
            </p:extLst>
          </p:nvPr>
        </p:nvGraphicFramePr>
        <p:xfrm>
          <a:off x="575556" y="4437112"/>
          <a:ext cx="7992888" cy="175432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</p:spTree>
    <p:extLst>
      <p:ext uri="{BB962C8B-B14F-4D97-AF65-F5344CB8AC3E}">
        <p14:creationId xmlns:p14="http://schemas.microsoft.com/office/powerpoint/2010/main" val="365509648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116632"/>
            <a:ext cx="9144000" cy="292097"/>
          </a:xfrm>
          <a:prstGeom prst="rect">
            <a:avLst/>
          </a:prstGeom>
          <a:gradFill flip="none" rotWithShape="1">
            <a:gsLst>
              <a:gs pos="0">
                <a:schemeClr val="tx2">
                  <a:lumMod val="60000"/>
                  <a:lumOff val="40000"/>
                  <a:shade val="30000"/>
                  <a:satMod val="115000"/>
                </a:schemeClr>
              </a:gs>
              <a:gs pos="50000">
                <a:schemeClr val="tx2">
                  <a:lumMod val="60000"/>
                  <a:lumOff val="40000"/>
                  <a:shade val="67500"/>
                  <a:satMod val="115000"/>
                </a:schemeClr>
              </a:gs>
              <a:gs pos="100000">
                <a:schemeClr val="tx2">
                  <a:lumMod val="60000"/>
                  <a:lumOff val="40000"/>
                  <a:shade val="100000"/>
                  <a:satMod val="115000"/>
                </a:schemeClr>
              </a:gs>
            </a:gsLst>
            <a:lin ang="18900000" scaled="1"/>
            <a:tileRect/>
          </a:gradFill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34" name="Picture 10" descr="d:\Документы_Фомин\!!!_УМР\Ученый совет\Ослинные уши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0"/>
            <a:ext cx="1939189" cy="6752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1403648" y="475239"/>
            <a:ext cx="774035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2000" b="1" dirty="0" smtClean="0">
                <a:solidFill>
                  <a:srgbClr val="094B9B"/>
                </a:solidFill>
              </a:rPr>
              <a:t>Эффективность модификаторов</a:t>
            </a:r>
            <a:endParaRPr lang="ru-RU" sz="2000" b="1" dirty="0">
              <a:solidFill>
                <a:srgbClr val="094B9B"/>
              </a:solidFill>
            </a:endParaRPr>
          </a:p>
        </p:txBody>
      </p:sp>
      <p:sp>
        <p:nvSpPr>
          <p:cNvPr id="10" name="TextBox 5"/>
          <p:cNvSpPr txBox="1">
            <a:spLocks noChangeArrowheads="1"/>
          </p:cNvSpPr>
          <p:nvPr/>
        </p:nvSpPr>
        <p:spPr bwMode="auto">
          <a:xfrm>
            <a:off x="575556" y="5013176"/>
            <a:ext cx="7992888" cy="14773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altLang="ru-RU" b="1" dirty="0"/>
              <a:t>Прочность связи </a:t>
            </a:r>
            <a:r>
              <a:rPr lang="ru-RU" altLang="ru-RU" b="1" dirty="0" smtClean="0"/>
              <a:t>резина-металл</a:t>
            </a:r>
            <a:endParaRPr lang="ru-RU" altLang="ru-RU" dirty="0"/>
          </a:p>
          <a:p>
            <a:pPr eaLnBrk="1" hangingPunct="1"/>
            <a:r>
              <a:rPr lang="ru-RU" altLang="ru-RU" dirty="0"/>
              <a:t>1 – без модификаторов</a:t>
            </a:r>
            <a:br>
              <a:rPr lang="ru-RU" altLang="ru-RU" dirty="0"/>
            </a:br>
            <a:r>
              <a:rPr lang="ru-RU" altLang="ru-RU" dirty="0"/>
              <a:t>2 – 2,0 </a:t>
            </a:r>
            <a:r>
              <a:rPr lang="ru-RU" altLang="ru-RU" dirty="0" err="1"/>
              <a:t>м.ч</a:t>
            </a:r>
            <a:r>
              <a:rPr lang="ru-RU" altLang="ru-RU" dirty="0"/>
              <a:t>. нафтената кобальта</a:t>
            </a:r>
          </a:p>
          <a:p>
            <a:pPr eaLnBrk="1" hangingPunct="1"/>
            <a:r>
              <a:rPr lang="ru-RU" altLang="ru-RU" dirty="0"/>
              <a:t>3 – 1,5 </a:t>
            </a:r>
            <a:r>
              <a:rPr lang="ru-RU" altLang="ru-RU" dirty="0" err="1"/>
              <a:t>м.ч</a:t>
            </a:r>
            <a:r>
              <a:rPr lang="ru-RU" altLang="ru-RU" dirty="0"/>
              <a:t>. </a:t>
            </a:r>
            <a:r>
              <a:rPr lang="ru-RU" altLang="ru-RU" dirty="0" err="1"/>
              <a:t>гексахлор</a:t>
            </a:r>
            <a:r>
              <a:rPr lang="ru-RU" altLang="ru-RU" dirty="0"/>
              <a:t>-п-ксилола</a:t>
            </a:r>
          </a:p>
          <a:p>
            <a:pPr eaLnBrk="1" hangingPunct="1"/>
            <a:r>
              <a:rPr lang="ru-RU" altLang="ru-RU" dirty="0"/>
              <a:t>4 – 1,5 </a:t>
            </a:r>
            <a:r>
              <a:rPr lang="ru-RU" altLang="ru-RU" dirty="0" err="1"/>
              <a:t>м.ч</a:t>
            </a:r>
            <a:r>
              <a:rPr lang="ru-RU" altLang="ru-RU" dirty="0"/>
              <a:t>. </a:t>
            </a:r>
            <a:r>
              <a:rPr lang="ru-RU" altLang="ru-RU" dirty="0" err="1"/>
              <a:t>дихлор</a:t>
            </a:r>
            <a:r>
              <a:rPr lang="ru-RU" altLang="ru-RU" dirty="0"/>
              <a:t>-п-ксилола</a:t>
            </a:r>
          </a:p>
        </p:txBody>
      </p:sp>
      <p:graphicFrame>
        <p:nvGraphicFramePr>
          <p:cNvPr id="12" name="Диаграмма 1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311054620"/>
              </p:ext>
            </p:extLst>
          </p:nvPr>
        </p:nvGraphicFramePr>
        <p:xfrm>
          <a:off x="611560" y="1052736"/>
          <a:ext cx="7920880" cy="367240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59855038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5350</TotalTime>
  <Words>238</Words>
  <Application>Microsoft Office PowerPoint</Application>
  <PresentationFormat>Экран (4:3)</PresentationFormat>
  <Paragraphs>46</Paragraphs>
  <Slides>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7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umu_fsv</dc:creator>
  <cp:lastModifiedBy>Фомин Сергей Валерьевич</cp:lastModifiedBy>
  <cp:revision>412</cp:revision>
  <dcterms:created xsi:type="dcterms:W3CDTF">2012-01-20T13:37:48Z</dcterms:created>
  <dcterms:modified xsi:type="dcterms:W3CDTF">2015-02-23T12:19:57Z</dcterms:modified>
</cp:coreProperties>
</file>