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Хабанга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284984"/>
            <a:ext cx="6629400" cy="1219201"/>
          </a:xfrm>
        </p:spPr>
        <p:txBody>
          <a:bodyPr/>
          <a:lstStyle/>
          <a:p>
            <a:r>
              <a:rPr lang="ru-RU" dirty="0" smtClean="0"/>
              <a:t>Сказания о славных людях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5169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пролог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/>
              <a:t>Автор передает события, подготавливающие основное действие.</a:t>
            </a:r>
          </a:p>
          <a:p>
            <a:pPr marL="114300" indent="0">
              <a:buNone/>
            </a:pPr>
            <a:r>
              <a:rPr lang="ru-RU" dirty="0" smtClean="0"/>
              <a:t>Через пролог автор знакомит нас с главными героями рассказа </a:t>
            </a:r>
          </a:p>
          <a:p>
            <a:pPr marL="114300" indent="0">
              <a:buNone/>
            </a:pPr>
            <a:r>
              <a:rPr lang="ru-RU" dirty="0" smtClean="0"/>
              <a:t>« Был один человек, женатый бездетный. Взяв у людей ребенка-сироту, стал воспитывать. Имя этого ребенка – </a:t>
            </a:r>
            <a:r>
              <a:rPr lang="ru-RU" dirty="0" err="1" smtClean="0"/>
              <a:t>Хабанга</a:t>
            </a:r>
            <a:r>
              <a:rPr lang="ru-RU" dirty="0" smtClean="0"/>
              <a:t>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1133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Экспозиция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 Жена притесняла ребенка, сильно притесняла. Когда муж уходил, она не кормила, постоянно избивала того </a:t>
            </a:r>
            <a:r>
              <a:rPr lang="ru-RU" dirty="0" err="1" smtClean="0"/>
              <a:t>Хабангу</a:t>
            </a:r>
            <a:r>
              <a:rPr lang="ru-RU" dirty="0" smtClean="0"/>
              <a:t>. Имя его хозяина – </a:t>
            </a:r>
            <a:r>
              <a:rPr lang="ru-RU" dirty="0" err="1" smtClean="0"/>
              <a:t>Чайлэру</a:t>
            </a:r>
            <a:r>
              <a:rPr lang="ru-RU" dirty="0" smtClean="0"/>
              <a:t>. Он был очень искусным охотником»</a:t>
            </a:r>
          </a:p>
          <a:p>
            <a:pPr marL="114300" indent="0">
              <a:buNone/>
            </a:pPr>
            <a:r>
              <a:rPr lang="ru-RU" dirty="0" smtClean="0"/>
              <a:t>  «</a:t>
            </a:r>
            <a:r>
              <a:rPr lang="ru-RU" dirty="0" err="1" smtClean="0"/>
              <a:t>Чайлэру</a:t>
            </a:r>
            <a:r>
              <a:rPr lang="ru-RU" dirty="0" smtClean="0"/>
              <a:t> очень любил </a:t>
            </a:r>
            <a:r>
              <a:rPr lang="ru-RU" dirty="0" err="1" smtClean="0"/>
              <a:t>Хабангу</a:t>
            </a:r>
            <a:r>
              <a:rPr lang="ru-RU" dirty="0" smtClean="0"/>
              <a:t>, а жена его      ненавидела». </a:t>
            </a:r>
          </a:p>
          <a:p>
            <a:r>
              <a:rPr lang="ru-RU" dirty="0" smtClean="0"/>
              <a:t>Автор кратко и емко поставил нас в известность, кто кем является и что можно ожидать от каждого из героев.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899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завязка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Момент с которого начинается движение сюжета. Встреча с птицей. Птица накормила </a:t>
            </a:r>
            <a:r>
              <a:rPr lang="ru-RU" dirty="0" err="1" smtClean="0"/>
              <a:t>Хабангу</a:t>
            </a:r>
            <a:r>
              <a:rPr lang="ru-RU" dirty="0" smtClean="0"/>
              <a:t> и обучила.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9414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Хабанга</a:t>
            </a:r>
            <a:r>
              <a:rPr lang="ru-RU" dirty="0" smtClean="0"/>
              <a:t> решает посмотреть на земли, походить вокруг в поисках невесты.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550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60672" cy="1039427"/>
          </a:xfrm>
        </p:spPr>
        <p:txBody>
          <a:bodyPr/>
          <a:lstStyle/>
          <a:p>
            <a:r>
              <a:rPr lang="ru-RU" dirty="0" smtClean="0"/>
              <a:t>Кульминация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Хабанга</a:t>
            </a:r>
            <a:r>
              <a:rPr lang="ru-RU" dirty="0" smtClean="0"/>
              <a:t> нашел невесту. « Стал пасти оленей. Его одели в хорошую одежду. Этот человек прямо-таки другим человеком стал. Его лицо сделалось другим. Сам же рослым сильным стал».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0213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490</TotalTime>
  <Words>177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Аптека</vt:lpstr>
      <vt:lpstr>Сказания о славных людях </vt:lpstr>
      <vt:lpstr>пролог </vt:lpstr>
      <vt:lpstr>Экспозиция </vt:lpstr>
      <vt:lpstr>завязка</vt:lpstr>
      <vt:lpstr>Развитие </vt:lpstr>
      <vt:lpstr>Кульминация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Сказания о славных людях </dc:title>
  <dc:creator>1</dc:creator>
  <cp:lastModifiedBy>1</cp:lastModifiedBy>
  <cp:revision>7</cp:revision>
  <dcterms:created xsi:type="dcterms:W3CDTF">2020-02-03T18:11:03Z</dcterms:created>
  <dcterms:modified xsi:type="dcterms:W3CDTF">2020-02-04T02:33:17Z</dcterms:modified>
</cp:coreProperties>
</file>