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6FFF-7827-44D3-97AF-29F1BACFE16A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4F1C-50C2-4F1E-BB6F-16C465339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64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6FFF-7827-44D3-97AF-29F1BACFE16A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4F1C-50C2-4F1E-BB6F-16C465339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068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6FFF-7827-44D3-97AF-29F1BACFE16A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4F1C-50C2-4F1E-BB6F-16C465339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3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6FFF-7827-44D3-97AF-29F1BACFE16A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4F1C-50C2-4F1E-BB6F-16C465339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31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6FFF-7827-44D3-97AF-29F1BACFE16A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4F1C-50C2-4F1E-BB6F-16C465339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81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6FFF-7827-44D3-97AF-29F1BACFE16A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4F1C-50C2-4F1E-BB6F-16C465339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57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6FFF-7827-44D3-97AF-29F1BACFE16A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4F1C-50C2-4F1E-BB6F-16C465339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55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6FFF-7827-44D3-97AF-29F1BACFE16A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4F1C-50C2-4F1E-BB6F-16C465339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21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6FFF-7827-44D3-97AF-29F1BACFE16A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4F1C-50C2-4F1E-BB6F-16C465339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24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6FFF-7827-44D3-97AF-29F1BACFE16A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4F1C-50C2-4F1E-BB6F-16C465339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04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6FFF-7827-44D3-97AF-29F1BACFE16A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4F1C-50C2-4F1E-BB6F-16C465339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40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C6FFF-7827-44D3-97AF-29F1BACFE16A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04F1C-50C2-4F1E-BB6F-16C4653399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0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27564" y="318654"/>
            <a:ext cx="9144000" cy="23552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8763" y="761999"/>
            <a:ext cx="11263745" cy="587432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1 Диагностика безопасности технических систем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Охрана труда это: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Обеспечение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жизнедеятельности учреждения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Личная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безопасность труда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сохранения жизни и здоровья работников в процессе трудовой деятельности, включающая правовые, социально-экономические, организационно-технические, санитарно-гигиенические, лечебно-профилактические, реабилитационные и иные мероприятия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 какой срок проводится специальное расследование несчастного случая происшедшего с учащимися?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1. 3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суток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2. 10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суток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3. 15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суток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Порядок приведения в действие углекислотного огнетушителя марки ОУ2, ОУ5, ОУ8: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Перевернуть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встряхнуть огнетушитель. Держа огнетушитель в перевернутом состоянии, направить на очаг пожара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Держа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рукоятку огнетушитель, направить раструб на очаг пожара. Открыть вентиль огнетушителя, вращая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маховичек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 часовой стрелки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Открыть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вентиль огнетушителя, вращая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маховичек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 часовой стрелки. Направить выброс заснеженной углекислоты на очаг пожара. Во время выброса заснеженной углекислоты через раструб не брать рукой раструб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4.С какого возраста можно заключать трудовой договор с несовершеннолетним работником?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16-летнего возраста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18-летнего возраста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15-летнего возраста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Какой вид инструктажа по охране труда проводится с работ­ником перед выполнением работ не связанных с его функциональ­ными обязанностями?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Повторный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Внеплановый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 Целевой</a:t>
            </a:r>
          </a:p>
          <a:p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554605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44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2836"/>
            <a:ext cx="10515600" cy="5304127"/>
          </a:xfrm>
        </p:spPr>
        <p:txBody>
          <a:bodyPr>
            <a:normAutofit fontScale="250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Рекомендуется ли избрание в качестве уполномоченного по охране труда профкома зам. директора по АХЧ?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рекомендуется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собрание трудового коллектива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Назначение обеспечения по страхованию за прошедшее время производится: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чем за 2 года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чем за 1 год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чем за 4 года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Сколько представителей от работодателя должно быть в комитете (комиссии) по охране труда?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двух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руководитель совместно с профкомом на паритетной основе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Кровотечения при ранениях классифицируются: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Артериальное, венозное, капиллярное, наружное, внутреннее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Наружное, внутреннее, слабое, обильное, вторичное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Брюшное, полостное, сильное, слабое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Нормативным актом ССБТ классификации опасных и вредных производственных факторов является: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 РФ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12.1.016-79 Методика измерения концентрации вредных веществ в воздухе рабочей зоны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 2.2.2006-05 «Руководство по гигиенической оценке факторов рабочей среды и трудового процесса»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Какая служба осуществляет государственный надзор за выполнением СанПиН?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инспекция труда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Роспотребнадзор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РФ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791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276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1273"/>
            <a:ext cx="10515600" cy="5345690"/>
          </a:xfrm>
        </p:spPr>
        <p:txBody>
          <a:bodyPr>
            <a:normAutofit fontScale="250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В какой комиссии проходит проверку знаний лицо, ответственное за электрохозяйство?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комиссии вышестоящей организации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комиссии, создаваемой органами Энергонадзора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комиссии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энергоснабжающей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Действие федерального закона №125 ФЗ «Об обязательном социальном страховании работников от несчастных случаев на производстве и профессиональных заболеваний» направлено: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защиту имущественных интересов пострадавших и предупредительные меры по снижению травматизма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обязательное социальное страхование работников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правовую защиту пострадавших в результате несчастного случая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По какой программе проводится повторный инструктаж на рабочем месте?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программе вводного инструктажа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инструкции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программе первичного инструктажа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Напряжение, подаваемое на столы учащихся в кабинете физики должно быть: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 В переменного и 110 В постоянного тока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В переменного и 100 В постоянного тока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В переменного и 220 В постоянного тока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При какой численности людей в учреждении должна быть, кроме схемы эвакуации, разработана инструкция, определяющая действие персонала по обеспечению безопасной и быстрой эвакуации при пожаре и по которой не реже 1 раза в полугодие должны проводиться практические тренировки всех задействованных для эвакуации работников?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любой численности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человек и более</a:t>
            </a:r>
          </a:p>
          <a:p>
            <a:pPr marL="1143000" lv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человек и более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126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276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1382"/>
            <a:ext cx="10515600" cy="5389418"/>
          </a:xfrm>
        </p:spPr>
        <p:txBody>
          <a:bodyPr>
            <a:normAutofit fontScale="250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Кто проводит аттестацию рабочих мест по условиям труда?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управления образования по аттестации учреждений образования</a:t>
            </a: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Гострудинспекция</a:t>
            </a: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Назначенная приказом директора комиссия с привлечением специалистов на договорной основе, в том числе организаций (испытательных лабораторий), аккредитованных на этот вид деятельности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Комитет (комиссия) по охране труда в учреждении организует: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действия администрации и работников по выполнению комплекса мероприятий по ОТ</a:t>
            </a: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охраной труда</a:t>
            </a: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безопасным методам и приемам выполнения всех видов работ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 Какова периодичность пересмотра инструкций по охране труда?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5 лет для всех видов работ и профессий</a:t>
            </a: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5 лет, а для работников профессий или видам работ, с повышенными требованиями безопасности, не реже 1 раза в 3 года</a:t>
            </a: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3 года, а для работников профессий или видам работ, с повышенными требованиями безопасности не реже 1 раза в год</a:t>
            </a: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Каковы сроки проведения аттестации рабочих мест по условиям труда?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5 лет</a:t>
            </a: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</a:t>
            </a: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3 года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 Актом какой формы оформляются несчастные случаи, происшедшие с работниками по пути на работу или с работы на транспорте, представляемом работодателем?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Актом формы Н2</a:t>
            </a: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Актом произвольной формы</a:t>
            </a: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Актом по форме Н1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 Какое время работы относится к ночной смене?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23 часов до 6 часов</a:t>
            </a: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22 часов до 6 часов</a:t>
            </a:r>
          </a:p>
          <a:p>
            <a:pPr marL="971550" lvl="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24 часов до 7 часов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8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145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3673"/>
            <a:ext cx="10515600" cy="550025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946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854</Words>
  <Application>Microsoft Office PowerPoint</Application>
  <PresentationFormat>Широкоэкранный</PresentationFormat>
  <Paragraphs>109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8</cp:revision>
  <dcterms:created xsi:type="dcterms:W3CDTF">2021-08-31T08:28:17Z</dcterms:created>
  <dcterms:modified xsi:type="dcterms:W3CDTF">2021-08-31T08:57:03Z</dcterms:modified>
</cp:coreProperties>
</file>