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1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7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3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03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82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5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2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97CC-3223-44FE-85E2-7CFC786C3DE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5" y="304801"/>
            <a:ext cx="11346873" cy="3463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345" y="872836"/>
            <a:ext cx="11346873" cy="5583382"/>
          </a:xfrm>
        </p:spPr>
        <p:txBody>
          <a:bodyPr>
            <a:normAutofit fontScale="70000" lnSpcReduction="20000"/>
          </a:bodyPr>
          <a:lstStyle/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прогнозирование опасных зон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По характеру повреждения тканей раны различают: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Брюшные, полостные, грудные, черепные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Резаные, рубленные, колотые, рваные, ушибленные, укушенные, огнестрельные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Механического воздействия, термического воздействия, химического воздействия, электрического воздействия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Система защиты подразделяется: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методы защиты и формы защиты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знаки безопасности, СИЗ и средства коллективной защиты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организационные, организационно-технические виды защиты и технические средства защиты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Какова периодичность обучения и проверка знаний по безопасности тру­да?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6 лет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год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Допускается ли последовательное соединение к заземляющему или нулевому защитному проводнику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число электроустановок не превышает нормы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сопротивление электроустановок не превы­шает нормы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7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720436"/>
            <a:ext cx="11513128" cy="5902037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несчастном случае работодатель (его представитель) обязан немедленно: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неотложные меры по предотвращению развития аварийной ситуации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первую помощь пострадавшему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своевременное расследование несчастного случая и его учет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Реальность принимаемых сторонами обязательств в области охраны труда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Норма, прописанная в коллективном договоре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социального партнерства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Кто несет ответственность за безопасность труда работников сторонней организации, работающих в ОУ?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работ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определяется в договорных обязательствах ОУ и сторонней организации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За охрану труда в школе отвечает: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 по УВР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Специалист, а в его отсутствии лицо, назначенное приказом руководителя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85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720436"/>
            <a:ext cx="11582400" cy="5805055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При приеме на работу испытательный срок не устанавливается: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не достигших возраста 18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принимаемых на работу на условиях совместительства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Управляемая подсистема в менеджменте охраны труда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 комиссия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работающий персонал, объекты управления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и специалист по охране труда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Проверка знаний у всех работников требований охраны труда оформляется: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Записью в журнале учета инструктажей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руководителя и ведомостью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Протоколом, утвержденным приказом руководителя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организационным видам защиты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21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955964"/>
            <a:ext cx="11554691" cy="5680363"/>
          </a:xfrm>
        </p:spPr>
        <p:txBody>
          <a:bodyPr>
            <a:normAutofit fontScale="550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организационным видам защиты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Специальная одежда, специальная обувь, другие СИЗ учитываются: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расписке о получении СИЗ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ведомости выдачи СИЗ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личной карточке учета выдачи СИЗ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Имеет ли право работник на личное участие в расследовании возникшего у него профессионального заболевания?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так как он является заинтересованным лицом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принимать участие только его доверенное лицо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Возмещение застрахованному морального вреда, причиненного в связи с несчастным случаем на производстве или профессиональным заболеванием осуществляет: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вреда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2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06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817418"/>
            <a:ext cx="11568546" cy="58743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Норма бесплатной выдачи молока за смену работникам, занятым на работах с вредными условиями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0,250 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л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оборудование компьютерного класса в подвальном помещении?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пожарной безопасности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определена в приказе ответственность за безопасность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проводит первичный инструктаж на рабочем месте и повторный с работниками учреждения?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замер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аэроинного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 воздуха обязательным при аттестации рабочих мест по условиям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комиссия по охране труда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91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8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продолжительность рабочего времени устанавливается ТК РФ для педагогических работников?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часов в неделю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36 часов в неделю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Сокращенная продолжительность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Для определения характера трудовых отношений необходимо установить: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стаж работника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 или нет работник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договор заключен с работником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 При отнесении условий труда к 4 классу, рабочее место признается: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Аттестованным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аттестованным;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аттестованным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332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687</Words>
  <Application>Microsoft Office PowerPoint</Application>
  <PresentationFormat>Широкоэкранный</PresentationFormat>
  <Paragraphs>111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9</cp:revision>
  <dcterms:created xsi:type="dcterms:W3CDTF">2021-09-22T10:25:03Z</dcterms:created>
  <dcterms:modified xsi:type="dcterms:W3CDTF">2022-02-01T00:57:47Z</dcterms:modified>
</cp:coreProperties>
</file>