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1BC6F0B-C79A-4CB5-BD79-80427FE29F67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A9C58D6-14DE-457F-B07B-D5D5CBE15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6F0B-C79A-4CB5-BD79-80427FE29F67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58D6-14DE-457F-B07B-D5D5CBE15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31BC6F0B-C79A-4CB5-BD79-80427FE29F67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9C58D6-14DE-457F-B07B-D5D5CBE15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6F0B-C79A-4CB5-BD79-80427FE29F67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58D6-14DE-457F-B07B-D5D5CBE15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1BC6F0B-C79A-4CB5-BD79-80427FE29F67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3A9C58D6-14DE-457F-B07B-D5D5CBE15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6F0B-C79A-4CB5-BD79-80427FE29F67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58D6-14DE-457F-B07B-D5D5CBE15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6F0B-C79A-4CB5-BD79-80427FE29F67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58D6-14DE-457F-B07B-D5D5CBE15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6F0B-C79A-4CB5-BD79-80427FE29F67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58D6-14DE-457F-B07B-D5D5CBE15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1BC6F0B-C79A-4CB5-BD79-80427FE29F67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58D6-14DE-457F-B07B-D5D5CBE15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6F0B-C79A-4CB5-BD79-80427FE29F67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58D6-14DE-457F-B07B-D5D5CBE15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6F0B-C79A-4CB5-BD79-80427FE29F67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58D6-14DE-457F-B07B-D5D5CBE155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1BC6F0B-C79A-4CB5-BD79-80427FE29F67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A9C58D6-14DE-457F-B07B-D5D5CBE155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488" y="1285860"/>
            <a:ext cx="6072230" cy="4368366"/>
          </a:xfrm>
        </p:spPr>
        <p:txBody>
          <a:bodyPr/>
          <a:lstStyle/>
          <a:p>
            <a:r>
              <a:rPr lang="ru-RU" dirty="0"/>
              <a:t>Особенности проявления горного давления при производстве подготовительных и очистных работ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7472386" cy="631288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 паспорту в зависимости от способа проведения выработки прилегают: паспорт буровзрывных работ и проект на установку вентилятора местного проветривания.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изменении горно-геологических и производственных условий паспорт крепления должен быть пересмотрен в </a:t>
            </a:r>
            <a:r>
              <a:rPr lang="ru-RU" sz="20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течении суток.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Паспорта крепления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составляют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каждой выработки начальник участка и главный технолог в шахты. Их утверждает директор или главный инженер шахты.</a:t>
            </a:r>
          </a:p>
          <a:p>
            <a:pPr algn="just">
              <a:buNone/>
            </a:pPr>
            <a:r>
              <a:rPr lang="ru-RU" sz="20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Запрещается ведение горных работ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без утвержденного паспорта, а также с отступлением от него.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239000" cy="464347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РАСЧЕТ ГОРНОГО ДАВЛЕНИЯ В ПОДГОТОВИТЕЛЬНЫХ ВЫРАБОТКАХ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7715304" cy="58579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объяснения проявлений горного давления на крепь горизонтальных выработок горизонтальных выработок наибольшее признание получила гипотеза свода естественного равновесия проф.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М.М.Протодьяконова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сущность которого заключается в следующем: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После проведения горной выработки на ней образуется некоторый свод, за контуром которого порода остается ненарушенной. Таким образом, разрушаться и обрушаться в выработку будут только породы, заключенные внутри свода, и, следовательно, на крепь, установленную  в выработке, давление будет оказывать не вся толща вышележащих пород, а так их часть, которая ограничена контуром свода. Такое предположение позволяет применить для расчетов законы сыпучих тел с учетом существующих в горных породах сл сцепления.</a:t>
            </a:r>
          </a:p>
          <a:p>
            <a:pPr algn="just">
              <a:buNone/>
            </a:pP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Наклонные выработки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проявлению горного давления занимают </a:t>
            </a:r>
            <a:r>
              <a:rPr lang="ru-RU" sz="20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промежуточное положение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между горизонтальными и вертикальными выработками.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7239000" cy="500082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Требования</a:t>
            </a:r>
            <a:r>
              <a:rPr lang="ru-RU" sz="2000" dirty="0"/>
              <a:t> и виды крепи горных выработок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7715304" cy="60007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Горной крепью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называют искусственные сооружения, возводимые для предотвращения обрушения окружающих пород и сохранения необходимых  размеров поперечных сечений выработок, а также для управления горным давлением.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Совокупность работ по возведению горной крепи в выработке называют </a:t>
            </a:r>
            <a:r>
              <a:rPr lang="ru-RU" sz="20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креплением горных выработок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Материал крепи должен  обладать относительным постоянством механических свойств.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Крепь должна применяться только в горно-геологических и производственных условиях, соответствующих ее технической характеристике и области применения.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Материалы, применяемые для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изготовлений крепей горных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выработок, называются </a:t>
            </a:r>
            <a:r>
              <a:rPr lang="ru-RU" sz="20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крепежными.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Горная крепь подразделяется по основному материалу, из которого она изготовлена, на деревянную, металлическую, железобетонную, бетонную, полимерную, а также на смешанную и комбинированную. К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смешанной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крепи относят крепь, изготовленную из различных металлов без значительного преобладания одного из них.</a:t>
            </a:r>
          </a:p>
          <a:p>
            <a:pPr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214290"/>
            <a:ext cx="7643866" cy="624144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К комбинированной крепи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относят конструкции, состоящие из различных видов крепи.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назначению выработок применяют крепь вскрывающих, подготавливающих и очистных выработок.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виду выработок крепь подразделяют на крепь </a:t>
            </a:r>
            <a:r>
              <a:rPr lang="ru-RU" sz="20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горизонтальных, наклонных и вертикальных выработок.</a:t>
            </a:r>
          </a:p>
        </p:txBody>
      </p:sp>
      <p:pic>
        <p:nvPicPr>
          <p:cNvPr id="6" name="Рисунок 5" descr="img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500306"/>
            <a:ext cx="3071834" cy="3857652"/>
          </a:xfrm>
          <a:prstGeom prst="rect">
            <a:avLst/>
          </a:prstGeom>
        </p:spPr>
      </p:pic>
      <p:pic>
        <p:nvPicPr>
          <p:cNvPr id="7" name="Рисунок 6" descr="1341577973_r19.11-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2571744"/>
            <a:ext cx="4429156" cy="38576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7643866" cy="624144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сроку службы  применяют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временную и постоянную крепь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Постоянную крепь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возводят на длительный срок службы. </a:t>
            </a:r>
            <a:r>
              <a:rPr lang="ru-RU" sz="20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Временная крепь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служит для временного поддержания призабойной части выработки при ее проведении.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очертанию –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замкнутую и незамкнутую трапециевидную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прямоугольную, арочную, полигональную, кольцевую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эллиптическую</a:t>
            </a: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принципу работы – на жесткую, податливую, шарнирную и шарнорно-податливую.</a:t>
            </a:r>
          </a:p>
          <a:p>
            <a:pPr algn="just">
              <a:buNone/>
            </a:pPr>
            <a:r>
              <a:rPr lang="ru-RU" sz="20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Жесткая крепь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крепь , не имеющая податливых или шарнирных узлов, деформации которой в период эксплуатации не выходят за пределы упругих.</a:t>
            </a:r>
          </a:p>
          <a:p>
            <a:pPr algn="just">
              <a:buNone/>
            </a:pPr>
            <a:r>
              <a:rPr lang="ru-RU" sz="20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Податливая крепь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крепь, имеющая узлы податливости и сохраняющая благодаря им несущую способность при значительных изменениях  ее размеров вследствие смещения пород</a:t>
            </a:r>
          </a:p>
          <a:p>
            <a:pPr algn="just">
              <a:buNone/>
            </a:pPr>
            <a:r>
              <a:rPr lang="ru-RU" sz="20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Шарнирная крепь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крепь, элементы которой могут перемещаться относительно друг друга вокруг оси шарнира без нарушения работоспособности и несущей способности крепи.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287217480.gif"/>
          <p:cNvPicPr>
            <a:picLocks noGrp="1" noChangeAspect="1"/>
          </p:cNvPicPr>
          <p:nvPr>
            <p:ph idx="1"/>
          </p:nvPr>
        </p:nvPicPr>
        <p:blipFill>
          <a:blip r:embed="rId2">
            <a:grayscl/>
          </a:blip>
          <a:stretch>
            <a:fillRect/>
          </a:stretch>
        </p:blipFill>
        <p:spPr>
          <a:xfrm>
            <a:off x="0" y="857232"/>
            <a:ext cx="6429388" cy="2928959"/>
          </a:xfrm>
          <a:solidFill>
            <a:schemeClr val="accent1"/>
          </a:solidFill>
        </p:spPr>
      </p:pic>
      <p:pic>
        <p:nvPicPr>
          <p:cNvPr id="5" name="Рисунок 4" descr="1342220018_159_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3571852"/>
            <a:ext cx="6786610" cy="328614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14282" y="214290"/>
            <a:ext cx="5929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Сборные железобетонные крепи: а — тюбинговая; б — арочная шарнирная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7410480" cy="624144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Шарнирно-податливая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КРЕПЬ, СОДЕРЖАЩАЯ ШАРНИРНЫЕ И ПОДАТЛИВЫЕ УЗЛЫ, ОБЕСПЕЧИВАЮЩИЕ ОДНОВРЕМЕННО ПОДАТЛИВОСТЬ И ШАРНИРНОСТЬ КОНСТРУКЦИИ.</a:t>
            </a:r>
          </a:p>
          <a:p>
            <a:pPr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 конструкции различают рамную, сплошную,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бесстоечную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и другую крепь.</a:t>
            </a:r>
          </a:p>
          <a:p>
            <a:pPr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скачанные файл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571744"/>
            <a:ext cx="3286148" cy="3571900"/>
          </a:xfrm>
          <a:prstGeom prst="rect">
            <a:avLst/>
          </a:prstGeom>
        </p:spPr>
      </p:pic>
      <p:pic>
        <p:nvPicPr>
          <p:cNvPr id="5" name="Рисунок 4" descr="1342003900_r15.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2571744"/>
            <a:ext cx="4357718" cy="39290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7239000" cy="642942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Основные положения по креплению горных выработок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7500990" cy="6072206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Все горные выработки должны быть своевременно закреплены в соответствии с утвержденными </a:t>
            </a:r>
            <a:r>
              <a:rPr lang="ru-RU" sz="200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проектами и паспортами крепления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Паспорт проведения  и крепления подготовительной выработки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состоит из графического материала и пояснительной записки к нему.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Паспорт должен содержать:</a:t>
            </a:r>
          </a:p>
          <a:p>
            <a:pPr marL="457200" indent="-457200" algn="just">
              <a:buSzPct val="94000"/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Разрезы выработок в масштабе 1:100 или 1:50, в которых должны быть показаны конфигурации и размеры выработки, боковые породы, расположение пласта угля по отношению к выработке, конструкция и размеры постоянной и временной крепи, расположение затяжек, расстояние между осями рам, минимальное и максимальное отставание от забоя постоянной и временной крепи, размещение проходческого оборудования и вентилятора местного проветривания с вентиляционными трубами, расположение откаточных путей, величины зазора между крепью и электровозом, размещение водяных заслонов, мест складирования материалов, размеры водоотводных канал, тротуары.</a:t>
            </a:r>
          </a:p>
          <a:p>
            <a:pPr marL="457200" indent="-457200" algn="just">
              <a:buSzPct val="85000"/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Детали крепи в масштабе 1:10;</a:t>
            </a:r>
          </a:p>
          <a:p>
            <a:pPr marL="457200" indent="-457200" algn="just">
              <a:buSzPct val="94000"/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Характеристику выработки, размер поперечного сечения, способ откатки и тип вагонетки, характеристику боковых пород, описание конструкции крепи;</a:t>
            </a:r>
          </a:p>
          <a:p>
            <a:pPr marL="457200" indent="-457200" algn="just">
              <a:buSzPct val="94000"/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Таблицу расхода крепежных материалов;</a:t>
            </a:r>
          </a:p>
          <a:p>
            <a:pPr marL="457200" indent="-457200" algn="just">
              <a:buSzPct val="94000"/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Схему электроснабжения.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62531-vms-pasport-vyibork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85728"/>
            <a:ext cx="7572375" cy="5857916"/>
          </a:xfrm>
        </p:spPr>
      </p:pic>
      <p:sp>
        <p:nvSpPr>
          <p:cNvPr id="5" name="Прямоугольник 4"/>
          <p:cNvSpPr/>
          <p:nvPr/>
        </p:nvSpPr>
        <p:spPr>
          <a:xfrm>
            <a:off x="1357290" y="6211669"/>
            <a:ext cx="5143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Паспорт проведения и крепления горных выработок с помощью комбайна 4ПП2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116</TotalTime>
  <Words>736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Times New Roman</vt:lpstr>
      <vt:lpstr>Trebuchet MS</vt:lpstr>
      <vt:lpstr>Wingdings</vt:lpstr>
      <vt:lpstr>Wingdings 2</vt:lpstr>
      <vt:lpstr>Изящная</vt:lpstr>
      <vt:lpstr>Особенности проявления горного давления при производстве подготовительных и очистных работ </vt:lpstr>
      <vt:lpstr>РАСЧЕТ ГОРНОГО ДАВЛЕНИЯ В ПОДГОТОВИТЕЛЬНЫХ ВЫРАБОТКАХ</vt:lpstr>
      <vt:lpstr>Требования и виды крепи горных выработок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положения по креплению горных выработок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Сущность ГОРНОГО ДАВЛЕНИЯ И ФАКТОРЫ ВЛИЯЮЩИЕ  НА ЕЕ ВЕЛИЧИНУ</dc:title>
  <dc:creator>user</dc:creator>
  <cp:lastModifiedBy>Павел Егоров</cp:lastModifiedBy>
  <cp:revision>13</cp:revision>
  <dcterms:created xsi:type="dcterms:W3CDTF">2015-11-20T16:46:40Z</dcterms:created>
  <dcterms:modified xsi:type="dcterms:W3CDTF">2020-09-27T05:21:34Z</dcterms:modified>
</cp:coreProperties>
</file>