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C8C1B-5E9B-433A-B45C-F80913DE0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A9F4FAE-19AD-41E0-8496-E6C56631F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75B98D-DF7A-47A0-AF57-B0321FFF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9547C0-0A17-43E1-95FA-16997D2A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FF58A1-7BB0-402A-A18F-4C46D7ADF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51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11DBC-4814-445A-9524-E344EBC4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D1F9C0-102F-4A37-B212-909BD593E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AA33C-DA93-47AD-963A-EC130766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58A246-B789-454C-AB12-7DFE5A4B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72D827-5A7B-4A45-BB67-839367A0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0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067BC6B-7504-4EB9-834B-1CF2CE717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1A72AC-D3F8-42F8-A5C1-1105B2FF0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B19542-47D7-4331-8517-C7CFB2A92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C89624-C20C-4BD6-82F2-F4C6F1FD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F39BD4-FFCC-40A9-96B3-1D438EAF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9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FD44D-C4AD-413C-BAE2-2E2D3B91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CDA043-2FD3-40E9-BE6A-8F9C15F0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5C0894-5D6E-438D-A7C9-7A1ED8BF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246E4B-6E26-4133-B72B-28B23CF0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7CB677-BE3D-416F-AFE5-7590DAB2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77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36265-7499-4EC0-B3A9-754BAE02C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9A812F-4F02-4DF8-ACE1-2586B9965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9FE970-EA1E-48B8-B613-94D3FEACE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93DF88-E30E-4B5A-AE8B-E46EB770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E128C3-1DBC-401B-86FD-D75A32AB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4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854439-B9BC-4B3E-B194-77F7117B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696546-A6FE-434F-A5E4-888B6E449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860606-5801-4445-A062-398986C20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ECC52B-3701-4526-9187-7C3217C1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B2A5E2-75D0-470E-A9F3-A94284040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984220-CEA3-453F-8D5C-9A9EDD8C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1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33A0D-44D0-4AA1-AD5C-1FB366D6B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7B695E-6297-4F19-881C-F6D674764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C3B341-DC61-4212-B312-6ADA31966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7B425FB-B6BD-444F-8744-0F8AE1CAE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5C23400-3EE7-44FB-9F1B-D14CA1F3B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2B371A-5A4C-440D-A893-3F82275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0FD562-CCF7-4281-AA7A-3B3003427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8EC1FA-7B63-4562-ADDA-2D629024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50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3AD537-7A83-4D86-B249-7219C0B7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37721F-FF1C-4E3C-A03E-81972B64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6A6E46-16FA-4227-84D7-51D94F03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C6CF58-4CE7-40EE-9CAE-E7E48DE1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1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0B98A3-9E18-4012-8102-49BDE51A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897254-9A4F-4D4A-9923-2EA43D0F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FEA78C-A04E-4746-83D5-2C3D8128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55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1B317-C25E-49AE-8014-DE8435500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D822B6-E0EF-496C-899E-CF158B8FD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2AFC32-F130-43E3-8690-597F792E0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52A26F-F3C7-4E65-B272-19B92696F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1A9CD6-6369-483B-B6C2-C7AE5874C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C11197-6660-4DB7-8D44-B24BDCC8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3112C1-0772-4C8A-A0F9-E89A2A0A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B1F3D7-BA0B-4948-807B-82EE8968B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F8D2BD-CABE-4868-8C69-863AB5FD0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F9BCD2-74A2-4C52-ABCB-9AFA6852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65F8F0-8D32-40B2-858A-7A3DC5F8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22EEC9-980C-4D01-BDB9-E8DA5DFFA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9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1E8A6-1CE4-4CAE-BC1A-4D9A4F9A6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BF6BEA-1D6B-4AE3-8E4F-3B1491633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FC00FE-015D-40B6-A929-FA36ECC1B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95D74-670E-4E23-A504-664DC1A551A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3693B9-3262-4248-BEA7-204A96890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76C98E-6C0C-4846-BAD5-7A4C48115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B891-B436-4D1B-B133-C574E9286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63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37216-A357-4844-A232-301C4F36C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4DD0D4-B074-4B38-959E-59AF2CF8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разработки месторождений полезных ископаемых</a:t>
            </a:r>
          </a:p>
        </p:txBody>
      </p:sp>
    </p:spTree>
    <p:extLst>
      <p:ext uri="{BB962C8B-B14F-4D97-AF65-F5344CB8AC3E}">
        <p14:creationId xmlns:p14="http://schemas.microsoft.com/office/powerpoint/2010/main" val="58024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1FE99-BBA9-4D40-8D26-8FEF25098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576F52B-B081-4665-B19B-FD9319EA38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01148"/>
            <a:ext cx="10515600" cy="5591726"/>
          </a:xfrm>
        </p:spPr>
      </p:pic>
    </p:spTree>
    <p:extLst>
      <p:ext uri="{BB962C8B-B14F-4D97-AF65-F5344CB8AC3E}">
        <p14:creationId xmlns:p14="http://schemas.microsoft.com/office/powerpoint/2010/main" val="70634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457C0-E628-4528-94A5-AD75BBE6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1D5D225-8368-4F9E-897B-7E84A49279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3426"/>
            <a:ext cx="10515600" cy="5605670"/>
          </a:xfrm>
        </p:spPr>
      </p:pic>
    </p:spTree>
    <p:extLst>
      <p:ext uri="{BB962C8B-B14F-4D97-AF65-F5344CB8AC3E}">
        <p14:creationId xmlns:p14="http://schemas.microsoft.com/office/powerpoint/2010/main" val="405098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A15D5-EAE4-41EE-B202-9511E9B9C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E52A456-530E-4B93-BFA0-7AA677C08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01148"/>
            <a:ext cx="10515600" cy="5698435"/>
          </a:xfrm>
        </p:spPr>
      </p:pic>
    </p:spTree>
    <p:extLst>
      <p:ext uri="{BB962C8B-B14F-4D97-AF65-F5344CB8AC3E}">
        <p14:creationId xmlns:p14="http://schemas.microsoft.com/office/powerpoint/2010/main" val="323091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5E7A7-65C8-4784-A025-FFD1A3497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FD94EF1-FC85-4143-9640-CFC3869C4D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61390"/>
            <a:ext cx="10515600" cy="5631483"/>
          </a:xfrm>
        </p:spPr>
      </p:pic>
    </p:spTree>
    <p:extLst>
      <p:ext uri="{BB962C8B-B14F-4D97-AF65-F5344CB8AC3E}">
        <p14:creationId xmlns:p14="http://schemas.microsoft.com/office/powerpoint/2010/main" val="177083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392F1-CBFD-495C-9B6C-6812D2922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5AFBBA0-3D56-4E1D-BCDA-A874D4CFD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21635"/>
            <a:ext cx="10515600" cy="5817704"/>
          </a:xfrm>
        </p:spPr>
      </p:pic>
    </p:spTree>
    <p:extLst>
      <p:ext uri="{BB962C8B-B14F-4D97-AF65-F5344CB8AC3E}">
        <p14:creationId xmlns:p14="http://schemas.microsoft.com/office/powerpoint/2010/main" val="73886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BE3A0-09A5-4868-BE02-5F0C122A5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465F8D7-07CE-4C2F-BF8E-A6A917334A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14400"/>
            <a:ext cx="10515600" cy="5764696"/>
          </a:xfrm>
        </p:spPr>
      </p:pic>
    </p:spTree>
    <p:extLst>
      <p:ext uri="{BB962C8B-B14F-4D97-AF65-F5344CB8AC3E}">
        <p14:creationId xmlns:p14="http://schemas.microsoft.com/office/powerpoint/2010/main" val="264536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7EF74-212D-44E2-B11A-790C72DA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991239B-7F5B-4363-B979-9F622AFE96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34886"/>
            <a:ext cx="10515600" cy="5657987"/>
          </a:xfrm>
        </p:spPr>
      </p:pic>
    </p:spTree>
    <p:extLst>
      <p:ext uri="{BB962C8B-B14F-4D97-AF65-F5344CB8AC3E}">
        <p14:creationId xmlns:p14="http://schemas.microsoft.com/office/powerpoint/2010/main" val="380877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E2FAA-B08F-4537-B032-3E8972A22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8C10EDD-CDA3-472E-BDEA-857F9BD47B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14400"/>
            <a:ext cx="10515600" cy="5578474"/>
          </a:xfrm>
        </p:spPr>
      </p:pic>
    </p:spTree>
    <p:extLst>
      <p:ext uri="{BB962C8B-B14F-4D97-AF65-F5344CB8AC3E}">
        <p14:creationId xmlns:p14="http://schemas.microsoft.com/office/powerpoint/2010/main" val="144290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96E94-A83A-47CB-8787-FE3B48767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C3C1118-1560-429C-B5EF-99D7D19DAB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3425"/>
            <a:ext cx="10515600" cy="5579165"/>
          </a:xfrm>
        </p:spPr>
      </p:pic>
    </p:spTree>
    <p:extLst>
      <p:ext uri="{BB962C8B-B14F-4D97-AF65-F5344CB8AC3E}">
        <p14:creationId xmlns:p14="http://schemas.microsoft.com/office/powerpoint/2010/main" val="554754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Широкоэкранный</PresentationFormat>
  <Paragraphs>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Егоров</dc:creator>
  <cp:lastModifiedBy>Павел Егоров</cp:lastModifiedBy>
  <cp:revision>12</cp:revision>
  <dcterms:created xsi:type="dcterms:W3CDTF">2020-09-22T01:46:50Z</dcterms:created>
  <dcterms:modified xsi:type="dcterms:W3CDTF">2020-09-22T01:56:56Z</dcterms:modified>
</cp:coreProperties>
</file>