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5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04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25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0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3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2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7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1B9A-9261-4F97-BE7D-67F96B065646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0688-DC73-4ED2-AF5E-1C2FCCB27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4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1024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ФЕДЕРАЛЬНАЯ СЛУЖБА </a:t>
            </a:r>
            <a:r>
              <a:rPr lang="ru-RU" b="1" dirty="0"/>
              <a:t>ПО ЭКОЛОГИЧЕСКОМУ, ТЕХНОЛОГИЧЕСКОМУ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 АТОМНОМУ </a:t>
            </a:r>
            <a:r>
              <a:rPr lang="ru-RU" b="1" dirty="0" smtClean="0"/>
              <a:t>НАДЗОРУ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2"/>
            <a:ext cx="10515600" cy="629776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за выполнением международных обязательств Российской Федерации в области обеспечения безопасности при использовании атомной энергии;</a:t>
            </a:r>
          </a:p>
          <a:p>
            <a:pPr algn="just"/>
            <a:r>
              <a:rPr lang="ru-RU" dirty="0"/>
              <a:t>за соблюдением требований промышленной безопасности при проектировании, строительстве, эксплуатации, консервации и ликвидации опасных производственных объектов, изготовлении, монтаже, наладке, обслуживании и ремонте технических устройств, применяемых на опасных производственных объектах, транспортировании опасных веществ на опасных производственных объектах;</a:t>
            </a:r>
          </a:p>
          <a:p>
            <a:pPr algn="just"/>
            <a:r>
              <a:rPr lang="ru-RU" dirty="0"/>
              <a:t>за соблюдением в пределах своей компетенции требований безопасности в электроэнергетике;</a:t>
            </a:r>
          </a:p>
          <a:p>
            <a:pPr algn="just"/>
            <a:r>
              <a:rPr lang="ru-RU" dirty="0"/>
              <a:t>за безопасным ведением работ, связанных с пользованием недрами;</a:t>
            </a:r>
          </a:p>
          <a:p>
            <a:pPr algn="just"/>
            <a:r>
              <a:rPr lang="ru-RU" dirty="0"/>
              <a:t>за соблюдением требований пожарной безопасности на подземных объектах и при ведении взрывных работ;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3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632"/>
            <a:ext cx="10515600" cy="6472989"/>
          </a:xfrm>
        </p:spPr>
        <p:txBody>
          <a:bodyPr/>
          <a:lstStyle/>
          <a:p>
            <a:pPr algn="just"/>
            <a:r>
              <a:rPr lang="ru-RU" dirty="0" smtClean="0"/>
              <a:t>за </a:t>
            </a:r>
            <a:r>
              <a:rPr lang="ru-RU" dirty="0"/>
              <a:t>соблюдением обязательных требований юридическими лицами, их руководителями и иными должностными лицами, индивидуальными предпринимателями, их уполномоченными представителями, осуществляющими деятельность по эксплуатации, капитальному ремонту, консервации и ликвидации гидротехнических сооружений (за исключением судоходных и портовых гидротехнических сооружений);</a:t>
            </a:r>
          </a:p>
          <a:p>
            <a:pPr algn="just"/>
            <a:r>
              <a:rPr lang="ru-RU" dirty="0"/>
              <a:t>за соблюдением в пределах своей компетенции собственниками нежилых зданий, строений, сооружений в процессе их эксплуатации требований энергетической эффективности, предъявляемых к таким зданиям, строениям, сооружениям, требований об их оснащении приборами учета используемых энергетических ресурсов;</a:t>
            </a:r>
          </a:p>
          <a:p>
            <a:r>
              <a:rPr lang="ru-RU" dirty="0" smtClean="0"/>
              <a:t>за </a:t>
            </a:r>
            <a:r>
              <a:rPr lang="ru-RU" dirty="0"/>
              <a:t>проведением обязательного энергетического обследования в установленный срок;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13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4537"/>
            <a:ext cx="10515600" cy="644892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осуществляет в соответствии с законодательством Российской Федерации лицензирование деятельности в области использования атомной энергии, а также лицензирование других видов деятельности, отнесенных к компетенции Службы;</a:t>
            </a:r>
          </a:p>
          <a:p>
            <a:r>
              <a:rPr lang="ru-RU" dirty="0" smtClean="0"/>
              <a:t>выдает </a:t>
            </a:r>
            <a:r>
              <a:rPr lang="ru-RU" dirty="0"/>
              <a:t>разрешения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</a:t>
            </a:r>
            <a:r>
              <a:rPr lang="ru-RU" dirty="0"/>
              <a:t> на право ведения работ в области использования атомной энергии работникам объектов использования атомной энергии;</a:t>
            </a:r>
          </a:p>
          <a:p>
            <a:r>
              <a:rPr lang="ru-RU" dirty="0" smtClean="0"/>
              <a:t>2.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/>
              <a:t>эксплуатацию поднадзорных гидротехнических сооружений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</a:t>
            </a:r>
            <a:r>
              <a:rPr lang="ru-RU" dirty="0"/>
              <a:t>на выбросы и сбросы радиоактивных веществ в окружающую среду;</a:t>
            </a:r>
          </a:p>
          <a:p>
            <a:r>
              <a:rPr lang="ru-RU" dirty="0" smtClean="0"/>
              <a:t>4. на </a:t>
            </a:r>
            <a:r>
              <a:rPr lang="ru-RU" dirty="0"/>
              <a:t>применение взрывчатых материалов промышленного назначения и на ведение работ с указанными материалами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 </a:t>
            </a:r>
            <a:r>
              <a:rPr lang="ru-RU" dirty="0"/>
              <a:t>на допуск к эксплуатации </a:t>
            </a:r>
            <a:r>
              <a:rPr lang="ru-RU" dirty="0" err="1"/>
              <a:t>энергопринимающих</a:t>
            </a:r>
            <a:r>
              <a:rPr lang="ru-RU" dirty="0"/>
              <a:t>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 (в случаях, предусмотренных нормативными правовыми актами Российской Федерации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9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632"/>
            <a:ext cx="10515600" cy="6328610"/>
          </a:xfrm>
        </p:spPr>
        <p:txBody>
          <a:bodyPr/>
          <a:lstStyle/>
          <a:p>
            <a:pPr algn="just"/>
            <a:r>
              <a:rPr lang="ru-RU" dirty="0"/>
              <a:t>устанавливает нормативы предельно допустимых выбросов радиоактивных веществ в атмосферный воздух и нормативы допустимых сбросов радиоактивных веществ в водные объекты;</a:t>
            </a:r>
          </a:p>
          <a:p>
            <a:pPr algn="just"/>
            <a:r>
              <a:rPr lang="ru-RU" dirty="0" smtClean="0"/>
              <a:t>регистрирует </a:t>
            </a:r>
            <a:r>
              <a:rPr lang="ru-RU" dirty="0"/>
              <a:t>опасные производственные объекты и ведет государственный реестр таких объектов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проводит проверки (инспекции) соблюдения юридическими и физическими лицами требований законодательства Российской Федерации, нормативных правовых актов, норм и правил в установленной сфере </a:t>
            </a:r>
            <a:r>
              <a:rPr lang="ru-RU" dirty="0" smtClean="0"/>
              <a:t>деятельности.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78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568"/>
            <a:ext cx="10515600" cy="59603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согласовывает:</a:t>
            </a:r>
          </a:p>
          <a:p>
            <a:r>
              <a:rPr lang="ru-RU" dirty="0"/>
              <a:t>квалификационные справочники должностей руководителей и специалистов (служащих), в которых определяются квалификационные требования к работникам, получающим разрешение на право ведения работ в области использования атомной энергии;</a:t>
            </a:r>
          </a:p>
          <a:p>
            <a:r>
              <a:rPr lang="ru-RU" dirty="0" smtClean="0"/>
              <a:t>перечни </a:t>
            </a:r>
            <a:r>
              <a:rPr lang="ru-RU" dirty="0"/>
              <a:t>радиоизотопной продукции, ввоз и вывоз которой не </a:t>
            </a:r>
            <a:r>
              <a:rPr lang="ru-RU" dirty="0" smtClean="0"/>
              <a:t>требуют </a:t>
            </a:r>
            <a:r>
              <a:rPr lang="ru-RU" dirty="0"/>
              <a:t>лицензий</a:t>
            </a:r>
            <a:r>
              <a:rPr lang="ru-RU" dirty="0" smtClean="0"/>
              <a:t>;</a:t>
            </a:r>
          </a:p>
          <a:p>
            <a:r>
              <a:rPr lang="ru-RU" dirty="0"/>
              <a:t>правила эксплуатации гидротехнического сооружения</a:t>
            </a:r>
            <a:r>
              <a:rPr lang="ru-RU" dirty="0" smtClean="0"/>
              <a:t>;</a:t>
            </a:r>
          </a:p>
          <a:p>
            <a:r>
              <a:rPr lang="ru-RU" dirty="0"/>
              <a:t>границы охранных зон объектов электросетевого хозяйства</a:t>
            </a:r>
            <a:r>
              <a:rPr lang="ru-RU" dirty="0" smtClean="0"/>
              <a:t>;</a:t>
            </a:r>
          </a:p>
          <a:p>
            <a:r>
              <a:rPr lang="ru-RU" dirty="0"/>
              <a:t>создает, развивает и поддерживает функционирование автоматизированной системы информационно-аналитической службы</a:t>
            </a:r>
            <a:r>
              <a:rPr lang="ru-RU" dirty="0" smtClean="0"/>
              <a:t>;</a:t>
            </a:r>
          </a:p>
          <a:p>
            <a:r>
              <a:rPr lang="ru-RU" dirty="0"/>
              <a:t>руководит в составе единой государственной системы предупреждения и ликвидации чрезвычайных ситуаций деятельностью функциональных подсистем контроля за химически опасными и взрывоопасными объектами, а также за </a:t>
            </a:r>
            <a:r>
              <a:rPr lang="ru-RU" dirty="0" err="1"/>
              <a:t>ядерно</a:t>
            </a:r>
            <a:r>
              <a:rPr lang="ru-RU" dirty="0"/>
              <a:t> и </a:t>
            </a:r>
            <a:r>
              <a:rPr lang="ru-RU" dirty="0" err="1"/>
              <a:t>радиационно</a:t>
            </a:r>
            <a:r>
              <a:rPr lang="ru-RU" dirty="0"/>
              <a:t> опасными объектами</a:t>
            </a:r>
            <a:r>
              <a:rPr lang="ru-RU" dirty="0" smtClean="0"/>
              <a:t>;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16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453" y="249487"/>
            <a:ext cx="10515600" cy="65242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выдает заключение о соответствии построенного, реконструированного объекта капитального строительства требованиям технических регламентов и проектной документации;</a:t>
            </a:r>
          </a:p>
          <a:p>
            <a:r>
              <a:rPr lang="ru-RU" dirty="0"/>
              <a:t>разрабатывает, утверждает и вводит в действие руководства по безопасности при использовании атомной энергии (в пределах своей компетенции);</a:t>
            </a:r>
          </a:p>
          <a:p>
            <a:r>
              <a:rPr lang="ru-RU" dirty="0"/>
              <a:t>участвует в работе по аккредитации в области использования атомной энергии;</a:t>
            </a:r>
          </a:p>
          <a:p>
            <a:r>
              <a:rPr lang="ru-RU" dirty="0"/>
              <a:t>ведет реестр деклараций промышленной безопасности;</a:t>
            </a:r>
          </a:p>
          <a:p>
            <a:r>
              <a:rPr lang="ru-RU" dirty="0"/>
              <a:t>ведет реестр заключений экспертизы промышленной безопасности;</a:t>
            </a:r>
          </a:p>
          <a:p>
            <a:r>
              <a:rPr lang="ru-RU" dirty="0" smtClean="0"/>
              <a:t>организует </a:t>
            </a:r>
            <a:r>
              <a:rPr lang="ru-RU" dirty="0"/>
              <a:t>прием граждан, обеспечивает своевременное и полное рассмотрение устных и письменных обращений граждан, принятие по ним решений и направление ответов заявителям в установленный законодательством Российской Федерации срок;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55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6884"/>
            <a:ext cx="10515600" cy="6424863"/>
          </a:xfrm>
        </p:spPr>
        <p:txBody>
          <a:bodyPr>
            <a:normAutofit/>
          </a:bodyPr>
          <a:lstStyle/>
          <a:p>
            <a:r>
              <a:rPr lang="ru-RU" dirty="0" smtClean="0"/>
              <a:t>устанавливает порядок и сроки проведения аттестации кандидатов на должность руководителя образовательных организаций, подведомственных Службе, и руководителей указанных организаций;</a:t>
            </a:r>
          </a:p>
          <a:p>
            <a:r>
              <a:rPr lang="ru-RU" dirty="0" smtClean="0"/>
              <a:t>организует дополнительное профессиональное образование работников Службы.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03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24863"/>
          </a:xfrm>
        </p:spPr>
        <p:txBody>
          <a:bodyPr>
            <a:normAutofit/>
          </a:bodyPr>
          <a:lstStyle/>
          <a:p>
            <a:r>
              <a:rPr lang="ru-RU" b="1" dirty="0"/>
              <a:t>Организация деятельности</a:t>
            </a:r>
          </a:p>
          <a:p>
            <a:r>
              <a:rPr lang="ru-RU" dirty="0"/>
              <a:t>Федеральную службу по экологическому, технологическому и атомному надзору возглавляет руководитель, назначаемый на должность и освобождаемый от должности Правительством Российской Федерации.</a:t>
            </a:r>
          </a:p>
          <a:p>
            <a:r>
              <a:rPr lang="ru-RU" dirty="0"/>
              <a:t>Руководитель Федеральной службы по экологическому, технологическому и атомному надзору несет в рамках установленных полномочий персональную ответственность за выполнение возложенных на Службу функций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заместителей руководителя Службы устанавливается Правительством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4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806" y="360608"/>
            <a:ext cx="10515600" cy="62462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экологическому, технологическому и атомному надзору (</a:t>
            </a:r>
            <a:r>
              <a:rPr lang="ru-RU" dirty="0" err="1"/>
              <a:t>Ростехнадзор</a:t>
            </a:r>
            <a:r>
              <a:rPr lang="ru-RU" dirty="0"/>
              <a:t>) является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установленной сфере деятельности, а также в сфере технологического и атомного надзора, функции по контролю и надзору в сфере безопасного ведения работ, связанных с пользованием недрами, промышленной безопасности, безопасности при использовании атомной энергии (за исключением деятельности по разработке, изготовлению, испытанию, эксплуатации и утилизации ядерного оружия и ядерных энергетических установок военного назначения), безопасности электрических и тепловых установок и сетей (кроме бытовых установок и сетей), безопасности гидротехнических сооружений (за исключением судоходных и портовых гидротехнических сооружений), безопасности производства, хранения и применения взрывчатых материалов промышленного назначения, а также специальные функции в области государственной безопасности в указанной сфере.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6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599665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экологическому, технологическому и атомному надзору является:</a:t>
            </a:r>
          </a:p>
          <a:p>
            <a:pPr algn="just"/>
            <a:r>
              <a:rPr lang="ru-RU" dirty="0"/>
              <a:t>уполномоченным органом государственного регулирования безопасности при использовании атомной энергии (органом федерального государственного надзора в области использования атомной энергии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уполномоченным </a:t>
            </a:r>
            <a:r>
              <a:rPr lang="ru-RU" dirty="0"/>
              <a:t>органом в области промышленной безопасности (органом федерального государственного надзора в области промышленной безопасности);</a:t>
            </a:r>
          </a:p>
          <a:p>
            <a:r>
              <a:rPr lang="ru-RU" dirty="0"/>
              <a:t>органом государственного горного надзора;</a:t>
            </a:r>
          </a:p>
          <a:p>
            <a:r>
              <a:rPr lang="ru-RU" dirty="0"/>
              <a:t>органом федерального государственного энергетического </a:t>
            </a:r>
            <a:r>
              <a:rPr lang="ru-RU" dirty="0" smtClean="0"/>
              <a:t>надзора;</a:t>
            </a:r>
          </a:p>
          <a:p>
            <a:r>
              <a:rPr lang="ru-RU" dirty="0" smtClean="0"/>
              <a:t>органом </a:t>
            </a:r>
            <a:r>
              <a:rPr lang="ru-RU" dirty="0"/>
              <a:t>федерального государственного строительного надзора;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73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61174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регулирующим органом в соответствии с Конвенцией о ядерной безопасности и Объединенной конвенцией о безопасности обращения с отработавшим топливом и о безопасности обращения с радиоактивными отходами, а также компетентным органом Российской Федерации в соответствии с Поправкой к Конвенции о физической защите ядерного материала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Руководство </a:t>
            </a:r>
            <a:r>
              <a:rPr lang="ru-RU" dirty="0"/>
              <a:t>деятельностью Федеральной службы по экологическому, технологическому и атомному надзору осуществляет Правительство Российской Федерации.</a:t>
            </a:r>
          </a:p>
          <a:p>
            <a:pPr marL="0" indent="0" algn="just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экологическому, технологическому и атомному надзору в своей деятельности руководствуется Конституцией Российской Федерации, федеральными конституционными законами, федеральными законами, актами Президента Российской Федерации и Правительства Российской Федерации, международными договорами Российской Федерации, а также настоящим Положением.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12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668"/>
            <a:ext cx="10515600" cy="655534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экологическому, технологическому и атомному надзору осуществляет следующие полномочия в установленной сфере деятельности</a:t>
            </a:r>
            <a:r>
              <a:rPr lang="ru-RU" dirty="0" smtClean="0"/>
              <a:t>:</a:t>
            </a:r>
          </a:p>
          <a:p>
            <a:pPr algn="just"/>
            <a:r>
              <a:rPr lang="ru-RU" dirty="0"/>
              <a:t>федеральные нормы и правила в области использования атомной энергии в соответствии с законодательством Российской Федерации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порядок </a:t>
            </a:r>
            <a:r>
              <a:rPr lang="ru-RU" dirty="0"/>
              <a:t>выдачи разрешений на право ведения работ в области использования атомной энергии работникам объектов использования атомной энергии в соответствии с перечнем должностей, утвержденным Правительством Российской Федерации;</a:t>
            </a:r>
          </a:p>
          <a:p>
            <a:pPr algn="just"/>
            <a:r>
              <a:rPr lang="ru-RU" dirty="0"/>
              <a:t>требования к составу и содержанию документов, обосновывающих обеспечение безопасности ядерных установок, радиационных источников, пунктов хранения ядерных материалов и радиоактивных веществ, хранилищ радиоактивных отходов и (или) безопасности осуществляемой деятельности в области использования атомной энергии, необходимых для лицензирования деятельности в этой области, а также порядок проведения экспертизы указанных документов;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06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4394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порядок представления эксплуатирующей организацией в уполномоченный орган государственного регулирования безопасности при использовании атомной энергии документов, содержащих результаты оценки безопасности ядерной установки, пункта хранения ядерных материалов и радиоактивных веществ, пункта хранения, хранилища радиоактивных отходов и обосновывающих безопасность их эксплуатации, а также требования к составу и содержанию этих документов;</a:t>
            </a:r>
          </a:p>
          <a:p>
            <a:r>
              <a:rPr lang="ru-RU" dirty="0"/>
              <a:t>порядок проведения экспертизы безопасности (экспертизы обоснования безопасности) объектов использования атомной энергии и (или) видов деятельности в области использования атомной энергии;</a:t>
            </a:r>
          </a:p>
          <a:p>
            <a:r>
              <a:rPr lang="ru-RU" dirty="0"/>
              <a:t>порядок организации и осуществления надзора за системой государственного учета и контроля ядерных материалов;</a:t>
            </a:r>
          </a:p>
          <a:p>
            <a:r>
              <a:rPr lang="ru-RU" dirty="0"/>
              <a:t>требования к регистрации объектов в государственном реестре опасных производственных объектов и к ведению этого реестра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0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3364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порядок оформления декларации промышленной безопасности опасных производственных объектов и перечень включаемых в нее сведений;</a:t>
            </a:r>
          </a:p>
          <a:p>
            <a:pPr algn="just"/>
            <a:r>
              <a:rPr lang="ru-RU" dirty="0"/>
              <a:t>порядок проведения технического расследования причин аварий, инцидентов и случаев утраты взрывчатых материалов промышленного назначения;</a:t>
            </a:r>
          </a:p>
          <a:p>
            <a:pPr algn="just"/>
            <a:r>
              <a:rPr lang="ru-RU" dirty="0"/>
              <a:t>форма декларации безопасности гидротехнических сооружений;</a:t>
            </a:r>
          </a:p>
          <a:p>
            <a:pPr algn="just"/>
            <a:r>
              <a:rPr lang="ru-RU" dirty="0"/>
              <a:t>порядок формирования и регламент работы экспертных комиссий по проведению государственной экспертизы деклараций безопасности гидротехнических сооружений;</a:t>
            </a:r>
          </a:p>
          <a:p>
            <a:pPr algn="just"/>
            <a:r>
              <a:rPr lang="ru-RU" dirty="0"/>
              <a:t>порядок формирования и ведения дел при осуществлении государственного строительного надзора, требования, предъявляемые к включаемым в такие дела документам;</a:t>
            </a:r>
          </a:p>
          <a:p>
            <a:pPr algn="just"/>
            <a:r>
              <a:rPr lang="ru-RU" dirty="0"/>
              <a:t>форма свидетельства о допуске к определенному виду или видам работ, которые оказывают влияние на безопасность объектов капитального строительства;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3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0"/>
            <a:ext cx="10515600" cy="62977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методики разработки и установления нормативов предельно допустимых выбросов радиоактивных веществ в атмосферный воздух и нормативов допустимых сбросов радиоактивных веществ в водные объекты;</a:t>
            </a:r>
          </a:p>
          <a:p>
            <a:r>
              <a:rPr lang="ru-RU" dirty="0"/>
              <a:t>порядок выдачи и форма разрешений на выбросы и сбросы </a:t>
            </a:r>
            <a:r>
              <a:rPr lang="ru-RU" dirty="0" smtClean="0"/>
              <a:t>радиоактивных </a:t>
            </a:r>
            <a:r>
              <a:rPr lang="ru-RU" dirty="0"/>
              <a:t>веществ</a:t>
            </a:r>
            <a:r>
              <a:rPr lang="ru-RU" dirty="0" smtClean="0"/>
              <a:t>;</a:t>
            </a:r>
          </a:p>
          <a:p>
            <a:r>
              <a:rPr lang="ru-RU" dirty="0"/>
              <a:t>федеральные нормы и правила в области промышленной безопасности;</a:t>
            </a:r>
          </a:p>
          <a:p>
            <a:r>
              <a:rPr lang="ru-RU" dirty="0"/>
              <a:t>порядок согласования границ охранных зон в отношении объектов электросетевого хозяйства;</a:t>
            </a:r>
          </a:p>
          <a:p>
            <a:r>
              <a:rPr lang="ru-RU" dirty="0"/>
              <a:t>особенности оценки соответствия продукции, в отношении которой устанавливаются требования, связанные с обеспечением безопасности в области использования атомной энергии, а также процессов ее проектирования (включая изыскания), производства, строительства, монтажа, наладки, эксплуатации, хранения, перевозки, реализации, утилизации и захоронения;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0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1818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основании федеральных законов, актов Президента Российской Федерации и Правительства Российской Федерации осуществляет следующие полномочия в установленной сфере деятельности:</a:t>
            </a:r>
          </a:p>
          <a:p>
            <a:pPr algn="just"/>
            <a:r>
              <a:rPr lang="ru-RU" dirty="0"/>
              <a:t>осуществляет контроль и надзор:</a:t>
            </a:r>
          </a:p>
          <a:p>
            <a:pPr algn="just"/>
            <a:r>
              <a:rPr lang="ru-RU" dirty="0"/>
              <a:t>за соблюдением норм и правил в области использования атомной энергии, за условиями действия разрешений (лицензий) на право ведения работ в области использования атомной энергии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за ядерной, радиационной, технической и пожарной безопасностью (на объектах использования атомной энергии);</a:t>
            </a:r>
          </a:p>
          <a:p>
            <a:pPr algn="just"/>
            <a:r>
              <a:rPr lang="ru-RU" dirty="0"/>
              <a:t>за физической защитой ядерных установок, радиационных источников, пунктов хранения ядерных материалов и радиоактивных веществ, за системами единого государственного учета и контроля ядерных материалов, радиоактивных веществ, радиоактивных отходов;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972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994</Words>
  <Application>Microsoft Office PowerPoint</Application>
  <PresentationFormat>Широкоэкранный</PresentationFormat>
  <Paragraphs>78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  ФЕДЕРАЛЬНАЯ СЛУЖБА ПО ЭКОЛОГИЧЕСКОМУ,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</dc:title>
  <dc:creator>Comp</dc:creator>
  <cp:lastModifiedBy>Анна Васильева</cp:lastModifiedBy>
  <cp:revision>7</cp:revision>
  <dcterms:created xsi:type="dcterms:W3CDTF">2016-10-06T11:38:59Z</dcterms:created>
  <dcterms:modified xsi:type="dcterms:W3CDTF">2016-10-20T14:52:26Z</dcterms:modified>
</cp:coreProperties>
</file>