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63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77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3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69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1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5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4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53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27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02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00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63E41-E5EE-4FEE-AB0C-7CEEE488EFB8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B7F9F-9D1C-4AE0-9062-60BE0B3D5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57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073" y="249383"/>
            <a:ext cx="11402291" cy="62345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4073" y="1122217"/>
            <a:ext cx="11402291" cy="5417127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10. Диагностика безопасности технических систем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одежда, специальная обувь, другие СИЗ учитываются: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1.В журнале выдачи СИЗ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ведомости выдачи СИЗ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личной карточке учета выдачи СИЗ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ли право работник на личное участие в расследовании возникшего у него профессионального заболевания?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так как он является заинтересованным лицом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принимать участие только его доверенное лицо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застрахованному морального вреда, причиненного в связи с несчастным случаем на производстве или профессиональным заболеванием осуществляет: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бесплатной выдачи молока за смену работникам, занятым на работах с вредными условиями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0,250 л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14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363" y="365125"/>
            <a:ext cx="11554691" cy="3414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363" y="969818"/>
            <a:ext cx="11554691" cy="5694218"/>
          </a:xfrm>
        </p:spPr>
        <p:txBody>
          <a:bodyPr>
            <a:normAutofit fontScale="550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5.: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оборудование компьютерного класса в подвальном помещении?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пожарной безопасности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определена в приказе ответственность за безопасность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 первичный инструктаж на рабочем месте и повторный с работниками учреждения?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замер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аэроинного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 воздуха обязательным при аттестации рабочих мест по условиям труда?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комиссия по проведению аттестации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продолжительность рабочего времени устанавливается ТК РФ для педагогических работников?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часов в неделю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36 часов в неделю</a:t>
            </a:r>
          </a:p>
          <a:p>
            <a:pPr marL="0" lv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Сокращенная продолжительность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65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7" y="365126"/>
            <a:ext cx="11499273" cy="4107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1052945"/>
            <a:ext cx="11499273" cy="5527964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По характеру повреждения тканей раны различают: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Брюшные, полостные, грудные, черепные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Резаные, рубленные, колотые, рваные, ушибленные, укушенные, огнестрельные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Механического воздействия, термического воздействия, химического воздействия, электрического воздействия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Система защиты подразделяется: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методы защиты и формы защиты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знаки безопасности, СИЗ и средства коллективной защиты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организационные, организационно-технические виды защиты и технические средства защиты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Какова периодичность обучения и проверка знаний по безопасности тру­да?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6 лет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год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Допускается ли последовательное соединение к заземляющему или нулевому защитному проводнику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число электроустановок не превышает нормы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сопротивление электроустановок не превы­шает нормы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04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4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5236"/>
            <a:ext cx="10515600" cy="515172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При несчастном случае работодатель (его представитель) обязан немедленно: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неотложные меры по предотвращению развития аварийной ситуации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помощь пострадавшему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расследование несчастного случая и его учет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Реальность принимаемых сторонами обязательств в области охраны труда это: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Норма, прописанная в коллективном договоре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партнерства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Кто несет ответственность за безопасность труда работников сторонней организации, работающих в ОУ?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исполнитель работ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ОУ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определяется в договорных обязательствах ОУ и сторонней организации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32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67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6950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456</Words>
  <Application>Microsoft Office PowerPoint</Application>
  <PresentationFormat>Широкоэкранный</PresentationFormat>
  <Paragraphs>74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4</cp:revision>
  <dcterms:created xsi:type="dcterms:W3CDTF">2021-11-17T06:41:45Z</dcterms:created>
  <dcterms:modified xsi:type="dcterms:W3CDTF">2021-11-17T06:46:04Z</dcterms:modified>
</cp:coreProperties>
</file>