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0" r:id="rId2"/>
  </p:sldMasterIdLst>
  <p:notesMasterIdLst>
    <p:notesMasterId r:id="rId17"/>
  </p:notesMasterIdLst>
  <p:sldIdLst>
    <p:sldId id="283" r:id="rId3"/>
    <p:sldId id="258" r:id="rId4"/>
    <p:sldId id="279" r:id="rId5"/>
    <p:sldId id="259" r:id="rId6"/>
    <p:sldId id="280" r:id="rId7"/>
    <p:sldId id="260" r:id="rId8"/>
    <p:sldId id="278" r:id="rId9"/>
    <p:sldId id="261" r:id="rId10"/>
    <p:sldId id="262" r:id="rId11"/>
    <p:sldId id="263" r:id="rId12"/>
    <p:sldId id="284" r:id="rId13"/>
    <p:sldId id="281" r:id="rId14"/>
    <p:sldId id="282" r:id="rId15"/>
    <p:sldId id="285" r:id="rId16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MS Gothic" pitchFamily="49" charset="-128"/>
        <a:cs typeface="+mn-cs"/>
      </a:defRPr>
    </a:lvl1pPr>
    <a:lvl2pPr marL="457200"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MS Gothic" pitchFamily="49" charset="-128"/>
        <a:cs typeface="+mn-cs"/>
      </a:defRPr>
    </a:lvl2pPr>
    <a:lvl3pPr marL="914400"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MS Gothic" pitchFamily="49" charset="-128"/>
        <a:cs typeface="+mn-cs"/>
      </a:defRPr>
    </a:lvl3pPr>
    <a:lvl4pPr marL="1371600"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MS Gothic" pitchFamily="49" charset="-128"/>
        <a:cs typeface="+mn-cs"/>
      </a:defRPr>
    </a:lvl4pPr>
    <a:lvl5pPr marL="1828800"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S Gothic" pitchFamily="4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62" autoAdjust="0"/>
    <p:restoredTop sz="94660"/>
  </p:normalViewPr>
  <p:slideViewPr>
    <p:cSldViewPr>
      <p:cViewPr varScale="1">
        <p:scale>
          <a:sx n="69" d="100"/>
          <a:sy n="69" d="100"/>
        </p:scale>
        <p:origin x="-134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921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val="30099243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A17AD-E378-49B5-9D81-2B59E5BD6A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698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4532D-55C9-446D-BE72-D2C680D1BD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61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68288"/>
            <a:ext cx="2055813" cy="61849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68288"/>
            <a:ext cx="6019800" cy="61849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76081-3BE7-42CE-94EA-F49F12A189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4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9E6E3-7CB2-424C-9F3E-FA70C605DF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988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C6E85-2A2C-4E35-A53C-A0A3D35842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501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BF126-D288-4B62-907E-DAAEF04A7A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722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82775"/>
            <a:ext cx="40370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882775"/>
            <a:ext cx="40386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EABB1-C692-4226-BD49-560524DDBA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207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C8014-E96C-4422-A59D-66DFA95750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6608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4BD1C-D760-4136-BFC5-26EA6FFA8C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7461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9AE91-DF28-43E2-9F33-C96C3FB4C7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8147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E6178-D5AC-4FD8-A310-63E606D88B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000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1379C-9FD7-4745-B4F5-CAC5018728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280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61A21-53AC-4401-8944-2002792381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6593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DACC1-CC29-4162-B910-02344F45F5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326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68288"/>
            <a:ext cx="2055813" cy="61849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68288"/>
            <a:ext cx="6019800" cy="61849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8FB7E-6EF9-407E-BB88-B766F24511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65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428F5-3359-456B-88A0-B3B36F92FD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955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82775"/>
            <a:ext cx="40370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882775"/>
            <a:ext cx="40386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6B1DB-1363-4AD5-80CB-222CA5A8AE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385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5BFC3-88C3-4BDA-977E-3805E5A1D5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41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A204F-D5AC-4E51-B12E-13106C2C26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655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36FF1-D937-4101-87A6-CB10803F1C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72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66C3C-0FDB-41A5-8002-95F71D03B5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479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E9B15-62F4-4052-9348-2199B8CC73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338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474747"/>
            </a:gs>
            <a:gs pos="100000">
              <a:srgbClr val="8C8C8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6350" y="14288"/>
            <a:ext cx="9131300" cy="6837362"/>
          </a:xfrm>
          <a:prstGeom prst="rtTriangle">
            <a:avLst/>
          </a:prstGeom>
          <a:gradFill rotWithShape="0">
            <a:gsLst>
              <a:gs pos="0">
                <a:srgbClr val="D2D2D2"/>
              </a:gs>
              <a:gs pos="100000">
                <a:srgbClr val="D2D2D2">
                  <a:alpha val="999"/>
                </a:srgbClr>
              </a:gs>
            </a:gsLst>
            <a:lin ang="798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a typeface="+mn-ea"/>
            </a:endParaRPr>
          </a:p>
        </p:txBody>
      </p:sp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0" y="6350"/>
            <a:ext cx="9137650" cy="6845300"/>
          </a:xfrm>
          <a:prstGeom prst="line">
            <a:avLst/>
          </a:prstGeom>
          <a:noFill/>
          <a:ln w="5040">
            <a:solidFill>
              <a:srgbClr val="BFBFBF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a typeface="+mn-ea"/>
            </a:endParaRPr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 flipH="1">
            <a:off x="6467475" y="4948238"/>
            <a:ext cx="2676525" cy="1900237"/>
          </a:xfrm>
          <a:prstGeom prst="line">
            <a:avLst/>
          </a:prstGeom>
          <a:noFill/>
          <a:ln w="6120">
            <a:solidFill>
              <a:srgbClr val="C6C6C6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a typeface="+mn-ea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 rot="16200000">
            <a:off x="7553325" y="5256213"/>
            <a:ext cx="1893888" cy="1293812"/>
          </a:xfrm>
          <a:prstGeom prst="triangle">
            <a:avLst>
              <a:gd name="adj" fmla="val 51324"/>
            </a:avLst>
          </a:prstGeom>
          <a:gradFill rotWithShape="0">
            <a:gsLst>
              <a:gs pos="0">
                <a:srgbClr val="FF69A4"/>
              </a:gs>
              <a:gs pos="100000">
                <a:srgbClr val="B6004A"/>
              </a:gs>
            </a:gsLst>
            <a:lin ang="1548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a typeface="+mn-ea"/>
            </a:endParaRP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8288"/>
            <a:ext cx="8228013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2775"/>
            <a:ext cx="8228013" cy="457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371600" y="6011863"/>
            <a:ext cx="579120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a typeface="+mn-ea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371600" y="5648325"/>
            <a:ext cx="5791200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a typeface="+mn-ea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8391525" y="5753100"/>
            <a:ext cx="501650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>
              <a:defRPr sz="1300">
                <a:solidFill>
                  <a:srgbClr val="FFFFFF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fld id="{1813CEB6-DA16-4215-89E3-75C42EA9E8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marL="482600" indent="-482600" algn="l" defTabSz="449263" rtl="0" eaLnBrk="0" fontAlgn="base" hangingPunct="0">
        <a:spcBef>
          <a:spcPct val="0"/>
        </a:spcBef>
        <a:spcAft>
          <a:spcPct val="0"/>
        </a:spcAft>
        <a:buClr>
          <a:srgbClr val="FF5C9C"/>
        </a:buClr>
        <a:buSzPct val="100000"/>
        <a:buFont typeface="Century Gothic" pitchFamily="32" charset="0"/>
        <a:defRPr sz="4200">
          <a:solidFill>
            <a:srgbClr val="FF5C9C"/>
          </a:solidFill>
          <a:latin typeface="+mj-lt"/>
          <a:ea typeface="+mj-ea"/>
          <a:cs typeface="+mj-cs"/>
        </a:defRPr>
      </a:lvl1pPr>
      <a:lvl2pPr marL="482600" indent="-482600" algn="l" defTabSz="449263" rtl="0" eaLnBrk="0" fontAlgn="base" hangingPunct="0">
        <a:spcBef>
          <a:spcPct val="0"/>
        </a:spcBef>
        <a:spcAft>
          <a:spcPct val="0"/>
        </a:spcAft>
        <a:buClr>
          <a:srgbClr val="FF5C9C"/>
        </a:buClr>
        <a:buSzPct val="100000"/>
        <a:buFont typeface="Century Gothic" pitchFamily="32" charset="0"/>
        <a:defRPr sz="4200">
          <a:solidFill>
            <a:srgbClr val="FF5C9C"/>
          </a:solidFill>
          <a:latin typeface="Lucida Sans" pitchFamily="34" charset="0"/>
          <a:ea typeface="MS Gothic" charset="0"/>
          <a:cs typeface="MS Gothic" charset="0"/>
        </a:defRPr>
      </a:lvl2pPr>
      <a:lvl3pPr marL="482600" indent="-482600" algn="l" defTabSz="449263" rtl="0" eaLnBrk="0" fontAlgn="base" hangingPunct="0">
        <a:spcBef>
          <a:spcPct val="0"/>
        </a:spcBef>
        <a:spcAft>
          <a:spcPct val="0"/>
        </a:spcAft>
        <a:buClr>
          <a:srgbClr val="FF5C9C"/>
        </a:buClr>
        <a:buSzPct val="100000"/>
        <a:buFont typeface="Century Gothic" pitchFamily="32" charset="0"/>
        <a:defRPr sz="4200">
          <a:solidFill>
            <a:srgbClr val="FF5C9C"/>
          </a:solidFill>
          <a:latin typeface="Lucida Sans" pitchFamily="34" charset="0"/>
          <a:ea typeface="MS Gothic" charset="0"/>
          <a:cs typeface="MS Gothic" charset="0"/>
        </a:defRPr>
      </a:lvl3pPr>
      <a:lvl4pPr marL="482600" indent="-482600" algn="l" defTabSz="449263" rtl="0" eaLnBrk="0" fontAlgn="base" hangingPunct="0">
        <a:spcBef>
          <a:spcPct val="0"/>
        </a:spcBef>
        <a:spcAft>
          <a:spcPct val="0"/>
        </a:spcAft>
        <a:buClr>
          <a:srgbClr val="FF5C9C"/>
        </a:buClr>
        <a:buSzPct val="100000"/>
        <a:buFont typeface="Century Gothic" pitchFamily="32" charset="0"/>
        <a:defRPr sz="4200">
          <a:solidFill>
            <a:srgbClr val="FF5C9C"/>
          </a:solidFill>
          <a:latin typeface="Lucida Sans" pitchFamily="34" charset="0"/>
          <a:ea typeface="MS Gothic" charset="0"/>
          <a:cs typeface="MS Gothic" charset="0"/>
        </a:defRPr>
      </a:lvl4pPr>
      <a:lvl5pPr marL="482600" indent="-482600" algn="l" defTabSz="449263" rtl="0" eaLnBrk="0" fontAlgn="base" hangingPunct="0">
        <a:spcBef>
          <a:spcPct val="0"/>
        </a:spcBef>
        <a:spcAft>
          <a:spcPct val="0"/>
        </a:spcAft>
        <a:buClr>
          <a:srgbClr val="FF5C9C"/>
        </a:buClr>
        <a:buSzPct val="100000"/>
        <a:buFont typeface="Century Gothic" pitchFamily="32" charset="0"/>
        <a:defRPr sz="4200">
          <a:solidFill>
            <a:srgbClr val="FF5C9C"/>
          </a:solidFill>
          <a:latin typeface="Lucida Sans" pitchFamily="34" charset="0"/>
          <a:ea typeface="MS Gothic" charset="0"/>
          <a:cs typeface="MS Gothic" charset="0"/>
        </a:defRPr>
      </a:lvl5pPr>
      <a:lvl6pPr marL="939800" indent="-482600" algn="l" defTabSz="449263" rtl="0" fontAlgn="base">
        <a:spcBef>
          <a:spcPct val="0"/>
        </a:spcBef>
        <a:spcAft>
          <a:spcPct val="0"/>
        </a:spcAft>
        <a:buClr>
          <a:srgbClr val="FF5C9C"/>
        </a:buClr>
        <a:buSzPct val="100000"/>
        <a:buFont typeface="Century Gothic" pitchFamily="32" charset="0"/>
        <a:defRPr sz="4200">
          <a:solidFill>
            <a:srgbClr val="FF5C9C"/>
          </a:solidFill>
          <a:latin typeface="Century Gothic" pitchFamily="32" charset="0"/>
          <a:ea typeface="MS Gothic" charset="0"/>
          <a:cs typeface="MS Gothic" charset="0"/>
        </a:defRPr>
      </a:lvl6pPr>
      <a:lvl7pPr marL="1397000" indent="-482600" algn="l" defTabSz="449263" rtl="0" fontAlgn="base">
        <a:spcBef>
          <a:spcPct val="0"/>
        </a:spcBef>
        <a:spcAft>
          <a:spcPct val="0"/>
        </a:spcAft>
        <a:buClr>
          <a:srgbClr val="FF5C9C"/>
        </a:buClr>
        <a:buSzPct val="100000"/>
        <a:buFont typeface="Century Gothic" pitchFamily="32" charset="0"/>
        <a:defRPr sz="4200">
          <a:solidFill>
            <a:srgbClr val="FF5C9C"/>
          </a:solidFill>
          <a:latin typeface="Century Gothic" pitchFamily="32" charset="0"/>
          <a:ea typeface="MS Gothic" charset="0"/>
          <a:cs typeface="MS Gothic" charset="0"/>
        </a:defRPr>
      </a:lvl7pPr>
      <a:lvl8pPr marL="1854200" indent="-482600" algn="l" defTabSz="449263" rtl="0" fontAlgn="base">
        <a:spcBef>
          <a:spcPct val="0"/>
        </a:spcBef>
        <a:spcAft>
          <a:spcPct val="0"/>
        </a:spcAft>
        <a:buClr>
          <a:srgbClr val="FF5C9C"/>
        </a:buClr>
        <a:buSzPct val="100000"/>
        <a:buFont typeface="Century Gothic" pitchFamily="32" charset="0"/>
        <a:defRPr sz="4200">
          <a:solidFill>
            <a:srgbClr val="FF5C9C"/>
          </a:solidFill>
          <a:latin typeface="Century Gothic" pitchFamily="32" charset="0"/>
          <a:ea typeface="MS Gothic" charset="0"/>
          <a:cs typeface="MS Gothic" charset="0"/>
        </a:defRPr>
      </a:lvl8pPr>
      <a:lvl9pPr marL="2311400" indent="-482600" algn="l" defTabSz="449263" rtl="0" fontAlgn="base">
        <a:spcBef>
          <a:spcPct val="0"/>
        </a:spcBef>
        <a:spcAft>
          <a:spcPct val="0"/>
        </a:spcAft>
        <a:buClr>
          <a:srgbClr val="FF5C9C"/>
        </a:buClr>
        <a:buSzPct val="100000"/>
        <a:buFont typeface="Century Gothic" pitchFamily="32" charset="0"/>
        <a:defRPr sz="4200">
          <a:solidFill>
            <a:srgbClr val="FF5C9C"/>
          </a:solidFill>
          <a:latin typeface="Century Gothic" pitchFamily="32" charset="0"/>
          <a:ea typeface="MS Gothic" charset="0"/>
          <a:cs typeface="MS Gothic" charset="0"/>
        </a:defRPr>
      </a:lvl9pPr>
    </p:titleStyle>
    <p:bodyStyle>
      <a:lvl1pPr marL="446088" indent="-382588" algn="l" defTabSz="449263" rtl="0" eaLnBrk="0" fontAlgn="base" hangingPunct="0">
        <a:spcBef>
          <a:spcPts val="750"/>
        </a:spcBef>
        <a:spcAft>
          <a:spcPct val="0"/>
        </a:spcAft>
        <a:buClr>
          <a:srgbClr val="FF388C"/>
        </a:buClr>
        <a:buSzPct val="80000"/>
        <a:buFont typeface="Wingdings 2" pitchFamily="16" charset="2"/>
        <a:buChar char=""/>
        <a:defRPr sz="3000">
          <a:solidFill>
            <a:srgbClr val="FFFFFF"/>
          </a:solidFill>
          <a:latin typeface="+mn-lt"/>
          <a:ea typeface="+mn-ea"/>
          <a:cs typeface="+mn-cs"/>
        </a:defRPr>
      </a:lvl1pPr>
      <a:lvl2pPr marL="820738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FF388C"/>
        </a:buClr>
        <a:buSzPct val="95000"/>
        <a:buFont typeface="Verdana" pitchFamily="32" charset="0"/>
        <a:buChar char="›"/>
        <a:defRPr sz="2600">
          <a:solidFill>
            <a:srgbClr val="FFFFFF"/>
          </a:solidFill>
          <a:latin typeface="+mn-lt"/>
          <a:ea typeface="+mn-ea"/>
          <a:cs typeface="+mn-cs"/>
        </a:defRPr>
      </a:lvl2pPr>
      <a:lvl3pPr marL="1103313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FF388C"/>
        </a:buClr>
        <a:buSzPct val="100000"/>
        <a:buFont typeface="Wingdings 2" pitchFamily="16" charset="2"/>
        <a:buChar char=""/>
        <a:defRPr sz="2400">
          <a:solidFill>
            <a:srgbClr val="FFFFFF"/>
          </a:solidFill>
          <a:latin typeface="+mn-lt"/>
          <a:ea typeface="+mn-ea"/>
          <a:cs typeface="+mn-cs"/>
        </a:defRPr>
      </a:lvl3pPr>
      <a:lvl4pPr marL="1371600" indent="-209550" algn="l" defTabSz="449263" rtl="0" eaLnBrk="0" fontAlgn="base" hangingPunct="0">
        <a:spcBef>
          <a:spcPts val="500"/>
        </a:spcBef>
        <a:spcAft>
          <a:spcPct val="0"/>
        </a:spcAft>
        <a:buClr>
          <a:srgbClr val="FF388C"/>
        </a:buClr>
        <a:buSzPct val="100000"/>
        <a:buFont typeface="Wingdings 2" pitchFamily="16" charset="2"/>
        <a:buChar char="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1600200" indent="-209550" algn="l" defTabSz="449263" rtl="0" eaLnBrk="0" fontAlgn="base" hangingPunct="0">
        <a:spcBef>
          <a:spcPts val="475"/>
        </a:spcBef>
        <a:spcAft>
          <a:spcPct val="0"/>
        </a:spcAft>
        <a:buClr>
          <a:srgbClr val="FF388C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5pPr>
      <a:lvl6pPr marL="2057400" indent="-209550" algn="l" defTabSz="449263" rtl="0" fontAlgn="base">
        <a:spcBef>
          <a:spcPts val="475"/>
        </a:spcBef>
        <a:spcAft>
          <a:spcPct val="0"/>
        </a:spcAft>
        <a:buClr>
          <a:srgbClr val="FF388C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6pPr>
      <a:lvl7pPr marL="2514600" indent="-209550" algn="l" defTabSz="449263" rtl="0" fontAlgn="base">
        <a:spcBef>
          <a:spcPts val="475"/>
        </a:spcBef>
        <a:spcAft>
          <a:spcPct val="0"/>
        </a:spcAft>
        <a:buClr>
          <a:srgbClr val="FF388C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7pPr>
      <a:lvl8pPr marL="2971800" indent="-209550" algn="l" defTabSz="449263" rtl="0" fontAlgn="base">
        <a:spcBef>
          <a:spcPts val="475"/>
        </a:spcBef>
        <a:spcAft>
          <a:spcPct val="0"/>
        </a:spcAft>
        <a:buClr>
          <a:srgbClr val="FF388C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8pPr>
      <a:lvl9pPr marL="3429000" indent="-209550" algn="l" defTabSz="449263" rtl="0" fontAlgn="base">
        <a:spcBef>
          <a:spcPts val="475"/>
        </a:spcBef>
        <a:spcAft>
          <a:spcPct val="0"/>
        </a:spcAft>
        <a:buClr>
          <a:srgbClr val="FF388C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474747"/>
            </a:gs>
            <a:gs pos="100000">
              <a:srgbClr val="8C8C8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6350" y="14288"/>
            <a:ext cx="9131300" cy="6837362"/>
          </a:xfrm>
          <a:prstGeom prst="rtTriangle">
            <a:avLst/>
          </a:prstGeom>
          <a:gradFill rotWithShape="0">
            <a:gsLst>
              <a:gs pos="0">
                <a:srgbClr val="D2D2D2"/>
              </a:gs>
              <a:gs pos="100000">
                <a:srgbClr val="D2D2D2">
                  <a:alpha val="999"/>
                </a:srgbClr>
              </a:gs>
            </a:gsLst>
            <a:lin ang="798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a typeface="+mn-ea"/>
            </a:endParaRPr>
          </a:p>
        </p:txBody>
      </p:sp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0" y="6350"/>
            <a:ext cx="9137650" cy="6845300"/>
          </a:xfrm>
          <a:prstGeom prst="line">
            <a:avLst/>
          </a:prstGeom>
          <a:noFill/>
          <a:ln w="5040">
            <a:solidFill>
              <a:srgbClr val="BFBFBF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a typeface="+mn-ea"/>
            </a:endParaRPr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 flipH="1">
            <a:off x="6467475" y="4948238"/>
            <a:ext cx="2676525" cy="1900237"/>
          </a:xfrm>
          <a:prstGeom prst="line">
            <a:avLst/>
          </a:prstGeom>
          <a:noFill/>
          <a:ln w="6120">
            <a:solidFill>
              <a:srgbClr val="C6C6C6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a typeface="+mn-ea"/>
            </a:endParaRPr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8288"/>
            <a:ext cx="8228013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2775"/>
            <a:ext cx="8228013" cy="457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4791075" y="63214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a typeface="+mn-ea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457200" y="6321425"/>
            <a:ext cx="425926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a typeface="+mn-ea"/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7589838" y="6481763"/>
            <a:ext cx="501650" cy="300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fld id="{4C17A5C0-8046-4007-BF7E-CEF588F78E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marL="482600" indent="-482600" algn="l" defTabSz="449263" rtl="0" eaLnBrk="0" fontAlgn="base" hangingPunct="0">
        <a:spcBef>
          <a:spcPct val="0"/>
        </a:spcBef>
        <a:spcAft>
          <a:spcPct val="0"/>
        </a:spcAft>
        <a:buClr>
          <a:srgbClr val="FF5C9C"/>
        </a:buClr>
        <a:buSzPct val="100000"/>
        <a:buFont typeface="Century Gothic" pitchFamily="32" charset="0"/>
        <a:defRPr sz="4200">
          <a:solidFill>
            <a:srgbClr val="FF5C9C"/>
          </a:solidFill>
          <a:latin typeface="+mj-lt"/>
          <a:ea typeface="+mj-ea"/>
          <a:cs typeface="+mj-cs"/>
        </a:defRPr>
      </a:lvl1pPr>
      <a:lvl2pPr marL="482600" indent="-482600" algn="l" defTabSz="449263" rtl="0" eaLnBrk="0" fontAlgn="base" hangingPunct="0">
        <a:spcBef>
          <a:spcPct val="0"/>
        </a:spcBef>
        <a:spcAft>
          <a:spcPct val="0"/>
        </a:spcAft>
        <a:buClr>
          <a:srgbClr val="FF5C9C"/>
        </a:buClr>
        <a:buSzPct val="100000"/>
        <a:buFont typeface="Century Gothic" pitchFamily="32" charset="0"/>
        <a:defRPr sz="4200">
          <a:solidFill>
            <a:srgbClr val="FF5C9C"/>
          </a:solidFill>
          <a:latin typeface="Lucida Sans" pitchFamily="34" charset="0"/>
          <a:ea typeface="MS Gothic" charset="0"/>
          <a:cs typeface="MS Gothic" charset="0"/>
        </a:defRPr>
      </a:lvl2pPr>
      <a:lvl3pPr marL="482600" indent="-482600" algn="l" defTabSz="449263" rtl="0" eaLnBrk="0" fontAlgn="base" hangingPunct="0">
        <a:spcBef>
          <a:spcPct val="0"/>
        </a:spcBef>
        <a:spcAft>
          <a:spcPct val="0"/>
        </a:spcAft>
        <a:buClr>
          <a:srgbClr val="FF5C9C"/>
        </a:buClr>
        <a:buSzPct val="100000"/>
        <a:buFont typeface="Century Gothic" pitchFamily="32" charset="0"/>
        <a:defRPr sz="4200">
          <a:solidFill>
            <a:srgbClr val="FF5C9C"/>
          </a:solidFill>
          <a:latin typeface="Lucida Sans" pitchFamily="34" charset="0"/>
          <a:ea typeface="MS Gothic" charset="0"/>
          <a:cs typeface="MS Gothic" charset="0"/>
        </a:defRPr>
      </a:lvl3pPr>
      <a:lvl4pPr marL="482600" indent="-482600" algn="l" defTabSz="449263" rtl="0" eaLnBrk="0" fontAlgn="base" hangingPunct="0">
        <a:spcBef>
          <a:spcPct val="0"/>
        </a:spcBef>
        <a:spcAft>
          <a:spcPct val="0"/>
        </a:spcAft>
        <a:buClr>
          <a:srgbClr val="FF5C9C"/>
        </a:buClr>
        <a:buSzPct val="100000"/>
        <a:buFont typeface="Century Gothic" pitchFamily="32" charset="0"/>
        <a:defRPr sz="4200">
          <a:solidFill>
            <a:srgbClr val="FF5C9C"/>
          </a:solidFill>
          <a:latin typeface="Lucida Sans" pitchFamily="34" charset="0"/>
          <a:ea typeface="MS Gothic" charset="0"/>
          <a:cs typeface="MS Gothic" charset="0"/>
        </a:defRPr>
      </a:lvl4pPr>
      <a:lvl5pPr marL="482600" indent="-482600" algn="l" defTabSz="449263" rtl="0" eaLnBrk="0" fontAlgn="base" hangingPunct="0">
        <a:spcBef>
          <a:spcPct val="0"/>
        </a:spcBef>
        <a:spcAft>
          <a:spcPct val="0"/>
        </a:spcAft>
        <a:buClr>
          <a:srgbClr val="FF5C9C"/>
        </a:buClr>
        <a:buSzPct val="100000"/>
        <a:buFont typeface="Century Gothic" pitchFamily="32" charset="0"/>
        <a:defRPr sz="4200">
          <a:solidFill>
            <a:srgbClr val="FF5C9C"/>
          </a:solidFill>
          <a:latin typeface="Lucida Sans" pitchFamily="34" charset="0"/>
          <a:ea typeface="MS Gothic" charset="0"/>
          <a:cs typeface="MS Gothic" charset="0"/>
        </a:defRPr>
      </a:lvl5pPr>
      <a:lvl6pPr marL="939800" indent="-482600" algn="l" defTabSz="449263" rtl="0" fontAlgn="base">
        <a:spcBef>
          <a:spcPct val="0"/>
        </a:spcBef>
        <a:spcAft>
          <a:spcPct val="0"/>
        </a:spcAft>
        <a:buClr>
          <a:srgbClr val="FF5C9C"/>
        </a:buClr>
        <a:buSzPct val="100000"/>
        <a:buFont typeface="Century Gothic" pitchFamily="32" charset="0"/>
        <a:defRPr sz="4200">
          <a:solidFill>
            <a:srgbClr val="FF5C9C"/>
          </a:solidFill>
          <a:latin typeface="Century Gothic" pitchFamily="32" charset="0"/>
          <a:ea typeface="MS Gothic" charset="0"/>
          <a:cs typeface="MS Gothic" charset="0"/>
        </a:defRPr>
      </a:lvl6pPr>
      <a:lvl7pPr marL="1397000" indent="-482600" algn="l" defTabSz="449263" rtl="0" fontAlgn="base">
        <a:spcBef>
          <a:spcPct val="0"/>
        </a:spcBef>
        <a:spcAft>
          <a:spcPct val="0"/>
        </a:spcAft>
        <a:buClr>
          <a:srgbClr val="FF5C9C"/>
        </a:buClr>
        <a:buSzPct val="100000"/>
        <a:buFont typeface="Century Gothic" pitchFamily="32" charset="0"/>
        <a:defRPr sz="4200">
          <a:solidFill>
            <a:srgbClr val="FF5C9C"/>
          </a:solidFill>
          <a:latin typeface="Century Gothic" pitchFamily="32" charset="0"/>
          <a:ea typeface="MS Gothic" charset="0"/>
          <a:cs typeface="MS Gothic" charset="0"/>
        </a:defRPr>
      </a:lvl7pPr>
      <a:lvl8pPr marL="1854200" indent="-482600" algn="l" defTabSz="449263" rtl="0" fontAlgn="base">
        <a:spcBef>
          <a:spcPct val="0"/>
        </a:spcBef>
        <a:spcAft>
          <a:spcPct val="0"/>
        </a:spcAft>
        <a:buClr>
          <a:srgbClr val="FF5C9C"/>
        </a:buClr>
        <a:buSzPct val="100000"/>
        <a:buFont typeface="Century Gothic" pitchFamily="32" charset="0"/>
        <a:defRPr sz="4200">
          <a:solidFill>
            <a:srgbClr val="FF5C9C"/>
          </a:solidFill>
          <a:latin typeface="Century Gothic" pitchFamily="32" charset="0"/>
          <a:ea typeface="MS Gothic" charset="0"/>
          <a:cs typeface="MS Gothic" charset="0"/>
        </a:defRPr>
      </a:lvl8pPr>
      <a:lvl9pPr marL="2311400" indent="-482600" algn="l" defTabSz="449263" rtl="0" fontAlgn="base">
        <a:spcBef>
          <a:spcPct val="0"/>
        </a:spcBef>
        <a:spcAft>
          <a:spcPct val="0"/>
        </a:spcAft>
        <a:buClr>
          <a:srgbClr val="FF5C9C"/>
        </a:buClr>
        <a:buSzPct val="100000"/>
        <a:buFont typeface="Century Gothic" pitchFamily="32" charset="0"/>
        <a:defRPr sz="4200">
          <a:solidFill>
            <a:srgbClr val="FF5C9C"/>
          </a:solidFill>
          <a:latin typeface="Century Gothic" pitchFamily="32" charset="0"/>
          <a:ea typeface="MS Gothic" charset="0"/>
          <a:cs typeface="MS Gothic" charset="0"/>
        </a:defRPr>
      </a:lvl9pPr>
    </p:titleStyle>
    <p:bodyStyle>
      <a:lvl1pPr marL="446088" indent="-382588" algn="l" defTabSz="449263" rtl="0" eaLnBrk="0" fontAlgn="base" hangingPunct="0">
        <a:spcBef>
          <a:spcPts val="750"/>
        </a:spcBef>
        <a:spcAft>
          <a:spcPct val="0"/>
        </a:spcAft>
        <a:buClr>
          <a:srgbClr val="FF388C"/>
        </a:buClr>
        <a:buSzPct val="80000"/>
        <a:buFont typeface="Wingdings 2" pitchFamily="16" charset="2"/>
        <a:buChar char=""/>
        <a:defRPr sz="3000">
          <a:solidFill>
            <a:srgbClr val="FFFFFF"/>
          </a:solidFill>
          <a:latin typeface="+mn-lt"/>
          <a:ea typeface="+mn-ea"/>
          <a:cs typeface="+mn-cs"/>
        </a:defRPr>
      </a:lvl1pPr>
      <a:lvl2pPr marL="820738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FF388C"/>
        </a:buClr>
        <a:buSzPct val="95000"/>
        <a:buFont typeface="Verdana" pitchFamily="32" charset="0"/>
        <a:buChar char="›"/>
        <a:defRPr sz="2600">
          <a:solidFill>
            <a:srgbClr val="FFFFFF"/>
          </a:solidFill>
          <a:latin typeface="+mn-lt"/>
          <a:ea typeface="+mn-ea"/>
          <a:cs typeface="+mn-cs"/>
        </a:defRPr>
      </a:lvl2pPr>
      <a:lvl3pPr marL="1103313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FF388C"/>
        </a:buClr>
        <a:buSzPct val="100000"/>
        <a:buFont typeface="Wingdings 2" pitchFamily="16" charset="2"/>
        <a:buChar char=""/>
        <a:defRPr sz="2400">
          <a:solidFill>
            <a:srgbClr val="FFFFFF"/>
          </a:solidFill>
          <a:latin typeface="+mn-lt"/>
          <a:ea typeface="+mn-ea"/>
          <a:cs typeface="+mn-cs"/>
        </a:defRPr>
      </a:lvl3pPr>
      <a:lvl4pPr marL="1371600" indent="-209550" algn="l" defTabSz="449263" rtl="0" eaLnBrk="0" fontAlgn="base" hangingPunct="0">
        <a:spcBef>
          <a:spcPts val="500"/>
        </a:spcBef>
        <a:spcAft>
          <a:spcPct val="0"/>
        </a:spcAft>
        <a:buClr>
          <a:srgbClr val="FF388C"/>
        </a:buClr>
        <a:buSzPct val="100000"/>
        <a:buFont typeface="Wingdings 2" pitchFamily="16" charset="2"/>
        <a:buChar char="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1600200" indent="-209550" algn="l" defTabSz="449263" rtl="0" eaLnBrk="0" fontAlgn="base" hangingPunct="0">
        <a:spcBef>
          <a:spcPts val="475"/>
        </a:spcBef>
        <a:spcAft>
          <a:spcPct val="0"/>
        </a:spcAft>
        <a:buClr>
          <a:srgbClr val="FF388C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5pPr>
      <a:lvl6pPr marL="2057400" indent="-209550" algn="l" defTabSz="449263" rtl="0" fontAlgn="base">
        <a:spcBef>
          <a:spcPts val="475"/>
        </a:spcBef>
        <a:spcAft>
          <a:spcPct val="0"/>
        </a:spcAft>
        <a:buClr>
          <a:srgbClr val="FF388C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6pPr>
      <a:lvl7pPr marL="2514600" indent="-209550" algn="l" defTabSz="449263" rtl="0" fontAlgn="base">
        <a:spcBef>
          <a:spcPts val="475"/>
        </a:spcBef>
        <a:spcAft>
          <a:spcPct val="0"/>
        </a:spcAft>
        <a:buClr>
          <a:srgbClr val="FF388C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7pPr>
      <a:lvl8pPr marL="2971800" indent="-209550" algn="l" defTabSz="449263" rtl="0" fontAlgn="base">
        <a:spcBef>
          <a:spcPts val="475"/>
        </a:spcBef>
        <a:spcAft>
          <a:spcPct val="0"/>
        </a:spcAft>
        <a:buClr>
          <a:srgbClr val="FF388C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8pPr>
      <a:lvl9pPr marL="3429000" indent="-209550" algn="l" defTabSz="449263" rtl="0" fontAlgn="base">
        <a:spcBef>
          <a:spcPts val="475"/>
        </a:spcBef>
        <a:spcAft>
          <a:spcPct val="0"/>
        </a:spcAft>
        <a:buClr>
          <a:srgbClr val="FF388C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#&#1057;&#1090;&#1088;&#1072;&#1085;&#1080;&#1094;&#1072; 2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#&#1057;&#1090;&#1088;&#1072;&#1085;&#1080;&#1094;&#1072; 11" TargetMode="Externa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#&#1057;&#1090;&#1088;&#1072;&#1085;&#1080;&#1094;&#1072; 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etotornado.ru/foto/uraganiivetra/tornado2.html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jpeg"/><Relationship Id="rId4" Type="http://schemas.openxmlformats.org/officeDocument/2006/relationships/image" Target="http://etotornado.ru/collapse/uraganiivetra/foto/small/2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#&#1057;&#1090;&#1088;&#1072;&#1085;&#1080;&#1094;&#1072; 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#&#1057;&#1090;&#1088;&#1072;&#1085;&#1080;&#1094;&#1072; 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jpeg"/><Relationship Id="rId4" Type="http://schemas.openxmlformats.org/officeDocument/2006/relationships/hyperlink" Target="#&#1057;&#1090;&#1088;&#1072;&#1085;&#1080;&#1094;&#1072; 2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#&#1057;&#1090;&#1088;&#1072;&#1085;&#1080;&#1094;&#1072; 2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4"/>
          <p:cNvSpPr>
            <a:spLocks noGrp="1"/>
          </p:cNvSpPr>
          <p:nvPr>
            <p:ph type="title"/>
          </p:nvPr>
        </p:nvSpPr>
        <p:spPr>
          <a:xfrm>
            <a:off x="1500188" y="268288"/>
            <a:ext cx="7185025" cy="3732212"/>
          </a:xfrm>
        </p:spPr>
        <p:txBody>
          <a:bodyPr/>
          <a:lstStyle/>
          <a:p>
            <a:r>
              <a:rPr lang="ru-RU" smtClean="0">
                <a:solidFill>
                  <a:schemeClr val="tx1"/>
                </a:solidFill>
              </a:rPr>
              <a:t>Ураганы. Смерчи. Бури.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00063" y="1643063"/>
            <a:ext cx="8145462" cy="200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500063" y="428625"/>
            <a:ext cx="8186737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446088" indent="-382588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700"/>
              </a:spcBef>
              <a:buClr>
                <a:srgbClr val="FF388C"/>
              </a:buClr>
              <a:buSzPct val="80000"/>
              <a:buFont typeface="Wingdings 2" pitchFamily="16" charset="2"/>
              <a:buChar char=""/>
            </a:pPr>
            <a:r>
              <a:rPr lang="en-GB" sz="2400">
                <a:solidFill>
                  <a:srgbClr val="17BBFD"/>
                </a:solidFill>
                <a:latin typeface="Times New Roman" pitchFamily="16" charset="0"/>
                <a:cs typeface="Times New Roman" pitchFamily="16" charset="0"/>
                <a:hlinkClick r:id="rId3"/>
              </a:rPr>
              <a:t>3.При пыльной буре закройте лицо марлевой повязкой, платком, куском ткани, а глаза очками. 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13" y="1357313"/>
            <a:ext cx="7331075" cy="478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 additive="repl">
                                        <p:cTn id="11" dur="2000"/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Текст 3"/>
          <p:cNvSpPr>
            <a:spLocks noGrp="1"/>
          </p:cNvSpPr>
          <p:nvPr>
            <p:ph type="body" sz="half" idx="2"/>
          </p:nvPr>
        </p:nvSpPr>
        <p:spPr>
          <a:xfrm>
            <a:off x="285750" y="285750"/>
            <a:ext cx="8429625" cy="3571875"/>
          </a:xfrm>
        </p:spPr>
        <p:txBody>
          <a:bodyPr/>
          <a:lstStyle/>
          <a:p>
            <a:r>
              <a:rPr lang="en-GB" sz="2800" smtClean="0">
                <a:solidFill>
                  <a:srgbClr val="17BBFD"/>
                </a:solidFill>
                <a:latin typeface="Times New Roman" pitchFamily="16" charset="0"/>
                <a:cs typeface="Times New Roman" pitchFamily="16" charset="0"/>
                <a:hlinkClick r:id="rId2"/>
              </a:rPr>
              <a:t>При поступлении сигнала о приближении смерча необходимо немедленно спуститься в укрытие, подвал дома или погреб, либо укрыться под кроватью и другой прочной мебелью. Если смерч застает Вас на открытой местности, укрывайтесь на дне дорожного кювета, в ямах, рвах, узких оврагах, плотно прижимаясь к земле, закрыв голову одеждой или ветками деревьев. Не оставайтесь в автомобиле, выходите из него и укрывайтесь, как указано выше</a:t>
            </a:r>
            <a:r>
              <a:rPr lang="en-GB" smtClean="0">
                <a:solidFill>
                  <a:srgbClr val="17BBFD"/>
                </a:solidFill>
                <a:latin typeface="Times New Roman" pitchFamily="16" charset="0"/>
                <a:cs typeface="Times New Roman" pitchFamily="16" charset="0"/>
                <a:hlinkClick r:id="rId2"/>
              </a:rPr>
              <a:t>.</a:t>
            </a:r>
            <a:endParaRPr lang="ru-RU" smtClean="0"/>
          </a:p>
        </p:txBody>
      </p:sp>
      <p:pic>
        <p:nvPicPr>
          <p:cNvPr id="1331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2938" y="4357688"/>
            <a:ext cx="7715250" cy="2143125"/>
          </a:xfr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476250"/>
            <a:ext cx="8229600" cy="638175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 2" pitchFamily="16" charset="2"/>
              <a:buNone/>
            </a:pPr>
            <a:r>
              <a:rPr lang="ru-RU" sz="3200" b="1" u="sng" smtClean="0">
                <a:solidFill>
                  <a:schemeClr val="accent1"/>
                </a:solidFill>
              </a:rPr>
              <a:t>Алгоритм действий при заблаговременном оповещении об угрозе ураганов, бурь, смерчей</a:t>
            </a:r>
          </a:p>
        </p:txBody>
      </p:sp>
      <p:pic>
        <p:nvPicPr>
          <p:cNvPr id="17412" name="Picture 5" descr="{9B611EF1-2301-49CC-A55C-57264CFE7DEC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1916113"/>
            <a:ext cx="8358187" cy="486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>
          <a:noFill/>
        </p:spPr>
        <p:txBody>
          <a:bodyPr lIns="91440" tIns="45720" rIns="91440" bIns="45720"/>
          <a:lstStyle/>
          <a:p>
            <a:pPr algn="ctr"/>
            <a:r>
              <a:rPr lang="ru-RU" sz="3200" b="1" u="sng" smtClean="0">
                <a:latin typeface="Times New Roman" pitchFamily="16" charset="0"/>
              </a:rPr>
              <a:t>Алгоритм действий в случае внезапного возникновения урагана, бури, смерча</a:t>
            </a:r>
          </a:p>
        </p:txBody>
      </p:sp>
      <p:pic>
        <p:nvPicPr>
          <p:cNvPr id="56324" name="Picture 6" descr="{A090355C-74DC-4219-952C-EB831C46561E}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2938" y="1785938"/>
            <a:ext cx="8001000" cy="4572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3"/>
          <p:cNvSpPr>
            <a:spLocks noGrp="1"/>
          </p:cNvSpPr>
          <p:nvPr>
            <p:ph type="title"/>
          </p:nvPr>
        </p:nvSpPr>
        <p:spPr>
          <a:xfrm>
            <a:off x="1285875" y="268288"/>
            <a:ext cx="7399338" cy="5518150"/>
          </a:xfrm>
        </p:spPr>
        <p:txBody>
          <a:bodyPr/>
          <a:lstStyle/>
          <a:p>
            <a:r>
              <a:rPr lang="ru-RU" smtClean="0"/>
              <a:t>Спасибо за внимание! </a:t>
            </a:r>
            <a:r>
              <a:rPr lang="ru-RU" smtClean="0">
                <a:sym typeface="Wingdings" charset="2"/>
              </a:rPr>
              <a:t></a:t>
            </a:r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457200" y="692150"/>
            <a:ext cx="8229600" cy="543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446088" indent="-382588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spcBef>
                <a:spcPts val="750"/>
              </a:spcBef>
              <a:buClr>
                <a:srgbClr val="FF388C"/>
              </a:buClr>
              <a:buSzPct val="80000"/>
              <a:buFont typeface="Wingdings 2" pitchFamily="16" charset="2"/>
              <a:buChar char=""/>
            </a:pPr>
            <a:r>
              <a:rPr lang="en-GB" sz="2400" b="1"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  <a:hlinkClick r:id="rId3"/>
              </a:rPr>
              <a:t>УРАГАН – это атмосферный вихрь больших размеров со скоростью ветра до 120 км/ч, а в приземном слое – до 200 км/ч. 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2143125"/>
            <a:ext cx="7643813" cy="422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72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2000" fill="hold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2000" fill="hold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 additive="repl">
                                        <p:cTn id="20" dur="500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 idx="4294967295"/>
          </p:nvPr>
        </p:nvSpPr>
        <p:spPr>
          <a:noFill/>
        </p:spPr>
        <p:txBody>
          <a:bodyPr lIns="91440" tIns="45720" rIns="91440" bIns="45720"/>
          <a:lstStyle/>
          <a:p>
            <a:pPr algn="ctr"/>
            <a:r>
              <a:rPr lang="ru-RU" b="1" u="sng" smtClean="0"/>
              <a:t>Виды ураганов: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b="1" smtClean="0">
                <a:solidFill>
                  <a:schemeClr val="hlink"/>
                </a:solidFill>
              </a:rPr>
              <a:t>Ураган (115-140 км/час)</a:t>
            </a:r>
          </a:p>
          <a:p>
            <a:r>
              <a:rPr lang="ru-RU" b="1" smtClean="0">
                <a:solidFill>
                  <a:schemeClr val="hlink"/>
                </a:solidFill>
              </a:rPr>
              <a:t>Сильный ураган (140-170 км/час)</a:t>
            </a:r>
          </a:p>
          <a:p>
            <a:r>
              <a:rPr lang="ru-RU" b="1" smtClean="0">
                <a:solidFill>
                  <a:schemeClr val="hlink"/>
                </a:solidFill>
              </a:rPr>
              <a:t>Жестокий ураган (более 170 км/час)</a:t>
            </a:r>
          </a:p>
        </p:txBody>
      </p:sp>
      <p:pic>
        <p:nvPicPr>
          <p:cNvPr id="46085" name="Picture 5" descr="http://etotornado.ru/collapse/uraganiivetra/foto/small/2.jpg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716338"/>
            <a:ext cx="3816350" cy="285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6" name="Picture 6" descr="201188_mai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3716338"/>
            <a:ext cx="3744913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20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468313" y="47625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446088" indent="-382588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spcBef>
                <a:spcPts val="750"/>
              </a:spcBef>
              <a:buClr>
                <a:srgbClr val="FF388C"/>
              </a:buClr>
              <a:buSzPct val="80000"/>
              <a:buFont typeface="Wingdings 2" pitchFamily="16" charset="2"/>
              <a:buChar char=""/>
            </a:pPr>
            <a:r>
              <a:rPr lang="en-GB" sz="2400" b="1">
                <a:solidFill>
                  <a:srgbClr val="17BBFD"/>
                </a:solidFill>
                <a:latin typeface="Times New Roman" pitchFamily="16" charset="0"/>
                <a:cs typeface="Times New Roman" pitchFamily="16" charset="0"/>
                <a:hlinkClick r:id="rId3"/>
              </a:rPr>
              <a:t>БУРЯ – длительный, очень сильный ветер со скоростью более 20 м/с, наблюдается обычно при прохождении циклона и сопровождается сильным волнением на море и разрушениями на суше. 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2357438"/>
            <a:ext cx="7532687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7" dur="80" fill="hold"/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-103,51,51)"/>
                                          </p:val>
                                        </p:tav>
                                        <p:tav>
                                          <p:val>
                                            <p:strVal val="rgb(-103,-103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8" dur="80" fill="hold"/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-103,51,51)"/>
                                          </p:val>
                                        </p:tav>
                                        <p:tav>
                                          <p:val>
                                            <p:strVal val="rgb(-103,-103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9" dur="80" fill="hold"/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5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5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 idx="4294967295"/>
          </p:nvPr>
        </p:nvSpPr>
        <p:spPr>
          <a:noFill/>
        </p:spPr>
        <p:txBody>
          <a:bodyPr lIns="91440" tIns="45720" rIns="91440" bIns="45720"/>
          <a:lstStyle/>
          <a:p>
            <a:pPr algn="ctr"/>
            <a:r>
              <a:rPr lang="ru-RU" b="1" u="sng" smtClean="0"/>
              <a:t>Виды бури: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68313" y="1341438"/>
            <a:ext cx="252095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611188" y="1557338"/>
            <a:ext cx="22320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/>
            <a:r>
              <a:rPr lang="ru-RU" sz="3200" b="1">
                <a:solidFill>
                  <a:schemeClr val="accent1"/>
                </a:solidFill>
                <a:latin typeface="Times New Roman" pitchFamily="16" charset="0"/>
              </a:rPr>
              <a:t>По составу</a:t>
            </a:r>
            <a:endParaRPr lang="ru-RU"/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>
            <a:off x="1547813" y="2708275"/>
            <a:ext cx="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87" name="Rectangle 11"/>
          <p:cNvSpPr>
            <a:spLocks noChangeArrowheads="1"/>
          </p:cNvSpPr>
          <p:nvPr/>
        </p:nvSpPr>
        <p:spPr bwMode="auto">
          <a:xfrm>
            <a:off x="3203575" y="1341438"/>
            <a:ext cx="2376488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3203575" y="1436688"/>
            <a:ext cx="23066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/>
            <a:r>
              <a:rPr lang="ru-RU" sz="3000">
                <a:solidFill>
                  <a:schemeClr val="accent1"/>
                </a:solidFill>
                <a:latin typeface="Times New Roman" pitchFamily="16" charset="0"/>
              </a:rPr>
              <a:t>По скорости </a:t>
            </a:r>
          </a:p>
          <a:p>
            <a:pPr eaLnBrk="1" hangingPunct="1"/>
            <a:r>
              <a:rPr lang="ru-RU" sz="3000">
                <a:solidFill>
                  <a:schemeClr val="accent1"/>
                </a:solidFill>
                <a:latin typeface="Times New Roman" pitchFamily="16" charset="0"/>
              </a:rPr>
              <a:t>ветра</a:t>
            </a:r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>
            <a:off x="4211638" y="27082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7" name="Text Box 14"/>
          <p:cNvSpPr txBox="1">
            <a:spLocks noChangeArrowheads="1"/>
          </p:cNvSpPr>
          <p:nvPr/>
        </p:nvSpPr>
        <p:spPr bwMode="auto">
          <a:xfrm>
            <a:off x="3563938" y="3860800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2843213" y="3500438"/>
            <a:ext cx="2952750" cy="265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2800" b="1">
                <a:solidFill>
                  <a:schemeClr val="hlink"/>
                </a:solidFill>
                <a:latin typeface="Times New Roman" pitchFamily="16" charset="0"/>
              </a:rPr>
              <a:t>Бури (20м/с)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2800" b="1">
                <a:solidFill>
                  <a:schemeClr val="hlink"/>
                </a:solidFill>
                <a:latin typeface="Times New Roman" pitchFamily="16" charset="0"/>
              </a:rPr>
              <a:t>Сильные бури (28м/с)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2800" b="1">
                <a:solidFill>
                  <a:schemeClr val="hlink"/>
                </a:solidFill>
                <a:latin typeface="Times New Roman" pitchFamily="16" charset="0"/>
              </a:rPr>
              <a:t>Жестокие бури (30,5м/с и более)</a:t>
            </a:r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5867400" y="1341438"/>
            <a:ext cx="2376488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6011863" y="1554163"/>
            <a:ext cx="21367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/>
            <a:r>
              <a:rPr lang="ru-RU" sz="3000" b="1">
                <a:solidFill>
                  <a:schemeClr val="accent1"/>
                </a:solidFill>
                <a:latin typeface="Times New Roman" pitchFamily="16" charset="0"/>
              </a:rPr>
              <a:t>По окраске</a:t>
            </a:r>
          </a:p>
          <a:p>
            <a:pPr eaLnBrk="1" hangingPunct="1"/>
            <a:r>
              <a:rPr lang="ru-RU" sz="3000" b="1">
                <a:solidFill>
                  <a:schemeClr val="accent1"/>
                </a:solidFill>
                <a:latin typeface="Times New Roman" pitchFamily="16" charset="0"/>
              </a:rPr>
              <a:t> частиц</a:t>
            </a:r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>
            <a:off x="7019925" y="27082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6227763" y="3500438"/>
            <a:ext cx="2376487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2400" b="1">
                <a:solidFill>
                  <a:schemeClr val="hlink"/>
                </a:solidFill>
              </a:rPr>
              <a:t>Черные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2400" b="1">
                <a:solidFill>
                  <a:schemeClr val="hlink"/>
                </a:solidFill>
              </a:rPr>
              <a:t>Красные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2400" b="1">
                <a:solidFill>
                  <a:schemeClr val="hlink"/>
                </a:solidFill>
              </a:rPr>
              <a:t>Желто-красные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2400" b="1">
                <a:solidFill>
                  <a:schemeClr val="hlink"/>
                </a:solidFill>
              </a:rPr>
              <a:t>Белые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395288" y="3500438"/>
            <a:ext cx="2016125" cy="180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2800" b="1">
                <a:solidFill>
                  <a:schemeClr val="hlink"/>
                </a:solidFill>
                <a:latin typeface="Times New Roman" pitchFamily="16" charset="0"/>
              </a:rPr>
              <a:t>Песчаные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2800" b="1">
                <a:solidFill>
                  <a:schemeClr val="hlink"/>
                </a:solidFill>
                <a:latin typeface="Times New Roman" pitchFamily="16" charset="0"/>
              </a:rPr>
              <a:t>Пылевые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2800" b="1">
                <a:solidFill>
                  <a:schemeClr val="hlink"/>
                </a:solidFill>
                <a:latin typeface="Times New Roman" pitchFamily="16" charset="0"/>
              </a:rPr>
              <a:t>Снежные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50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50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50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50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50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000"/>
                                        <p:tgtEl>
                                          <p:spTgt spid="50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000"/>
                                        <p:tgtEl>
                                          <p:spTgt spid="50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2000"/>
                                        <p:tgtEl>
                                          <p:spTgt spid="50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10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2000"/>
                                        <p:tgtEl>
                                          <p:spTgt spid="50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2000"/>
                                        <p:tgtEl>
                                          <p:spTgt spid="50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5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2000"/>
                                        <p:tgtEl>
                                          <p:spTgt spid="50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2000"/>
                                        <p:tgtEl>
                                          <p:spTgt spid="50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2000"/>
                                        <p:tgtEl>
                                          <p:spTgt spid="50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8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2000"/>
                                        <p:tgtEl>
                                          <p:spTgt spid="50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80" grpId="0" animBg="1"/>
      <p:bldP spid="50182" grpId="0" animBg="1"/>
      <p:bldP spid="50187" grpId="0" animBg="1"/>
      <p:bldP spid="50188" grpId="0" build="allAtOnce"/>
      <p:bldP spid="50189" grpId="0" animBg="1"/>
      <p:bldP spid="50192" grpId="0" animBg="1"/>
      <p:bldP spid="50194" grpId="0" animBg="1"/>
      <p:bldP spid="501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250825" y="642938"/>
            <a:ext cx="3963988" cy="530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446088" indent="-382588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FF388C"/>
              </a:buClr>
              <a:buSzPct val="80000"/>
              <a:buFont typeface="Wingdings 2" pitchFamily="16" charset="2"/>
              <a:buChar char=""/>
            </a:pPr>
            <a:r>
              <a:rPr lang="en-GB" sz="2400" b="1">
                <a:solidFill>
                  <a:srgbClr val="17BBFD"/>
                </a:solidFill>
                <a:latin typeface="Times New Roman" pitchFamily="16" charset="0"/>
                <a:cs typeface="Times New Roman" pitchFamily="16" charset="0"/>
                <a:hlinkClick r:id="rId3"/>
              </a:rPr>
              <a:t>СМЕРЧ – атмосферный вихрь, возникающий в грозовом облаке и распространяющийся вниз, часто до самой поверхности Земли в виде темного облачного рукава или хобота диаметром в десятки и сотни метров.</a:t>
            </a:r>
            <a:r>
              <a:rPr lang="en-GB" sz="2400" b="1" i="1">
                <a:solidFill>
                  <a:srgbClr val="17BBFD"/>
                </a:solidFill>
                <a:latin typeface="Times New Roman" pitchFamily="16" charset="0"/>
                <a:cs typeface="Times New Roman" pitchFamily="16" charset="0"/>
                <a:hlinkClick r:id="rId3"/>
              </a:rPr>
              <a:t> Существует недолго, перемещаясь вместе с облаком. 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571500"/>
            <a:ext cx="4389437" cy="557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0" fill="hold"/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0" fill="hold"/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68288"/>
            <a:ext cx="8229600" cy="857250"/>
          </a:xfrm>
          <a:noFill/>
        </p:spPr>
        <p:txBody>
          <a:bodyPr lIns="91440" tIns="45720" rIns="91440" bIns="45720"/>
          <a:lstStyle/>
          <a:p>
            <a:pPr algn="ctr"/>
            <a:r>
              <a:rPr lang="ru-RU" b="1" u="sng" smtClean="0">
                <a:latin typeface="Times New Roman" pitchFamily="16" charset="0"/>
              </a:rPr>
              <a:t>Виды смерчей: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250825" y="1268413"/>
            <a:ext cx="2736850" cy="1152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3348038" y="1268413"/>
            <a:ext cx="2447925" cy="1223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6156325" y="1268413"/>
            <a:ext cx="2592388" cy="1223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250825" y="1484313"/>
            <a:ext cx="2957513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/>
            <a:r>
              <a:rPr lang="ru-RU" sz="2300" b="1">
                <a:solidFill>
                  <a:schemeClr val="accent1"/>
                </a:solidFill>
                <a:latin typeface="Times New Roman" pitchFamily="16" charset="0"/>
              </a:rPr>
              <a:t>По происхождению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3563938" y="1484313"/>
            <a:ext cx="19764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/>
            <a:r>
              <a:rPr lang="ru-RU" sz="2400" b="1">
                <a:solidFill>
                  <a:schemeClr val="accent1"/>
                </a:solidFill>
                <a:latin typeface="Times New Roman" pitchFamily="16" charset="0"/>
              </a:rPr>
              <a:t>По строению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6227763" y="1341438"/>
            <a:ext cx="22320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algn="ctr" eaLnBrk="1" hangingPunct="1"/>
            <a:r>
              <a:rPr lang="ru-RU" sz="2400" b="1">
                <a:solidFill>
                  <a:schemeClr val="accent1"/>
                </a:solidFill>
                <a:latin typeface="Times New Roman" pitchFamily="16" charset="0"/>
              </a:rPr>
              <a:t>По времени </a:t>
            </a:r>
          </a:p>
          <a:p>
            <a:pPr algn="ctr" eaLnBrk="1" hangingPunct="1"/>
            <a:r>
              <a:rPr lang="ru-RU" sz="2400" b="1">
                <a:solidFill>
                  <a:schemeClr val="accent1"/>
                </a:solidFill>
                <a:latin typeface="Times New Roman" pitchFamily="16" charset="0"/>
              </a:rPr>
              <a:t>действия</a:t>
            </a:r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1547813" y="24209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4500563" y="2492375"/>
            <a:ext cx="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7308850" y="2492375"/>
            <a:ext cx="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395288" y="3141663"/>
            <a:ext cx="2595562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buFontTx/>
              <a:buChar char="•"/>
            </a:pPr>
            <a:r>
              <a:rPr lang="ru-RU" sz="3200" b="1">
                <a:solidFill>
                  <a:schemeClr val="hlink"/>
                </a:solidFill>
                <a:latin typeface="Times New Roman" pitchFamily="16" charset="0"/>
              </a:rPr>
              <a:t> Невидимые</a:t>
            </a:r>
          </a:p>
          <a:p>
            <a:pPr eaLnBrk="1" hangingPunct="1">
              <a:buFontTx/>
              <a:buChar char="•"/>
            </a:pPr>
            <a:r>
              <a:rPr lang="ru-RU" sz="3200" b="1">
                <a:solidFill>
                  <a:schemeClr val="hlink"/>
                </a:solidFill>
                <a:latin typeface="Times New Roman" pitchFamily="16" charset="0"/>
              </a:rPr>
              <a:t> Водяные</a:t>
            </a:r>
          </a:p>
          <a:p>
            <a:pPr eaLnBrk="1" hangingPunct="1">
              <a:buFontTx/>
              <a:buChar char="•"/>
            </a:pPr>
            <a:r>
              <a:rPr lang="ru-RU" sz="3200" b="1">
                <a:solidFill>
                  <a:schemeClr val="hlink"/>
                </a:solidFill>
                <a:latin typeface="Times New Roman" pitchFamily="16" charset="0"/>
              </a:rPr>
              <a:t> Огненные 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3132138" y="3068638"/>
            <a:ext cx="32543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buFontTx/>
              <a:buChar char="•"/>
            </a:pPr>
            <a:r>
              <a:rPr lang="ru-RU" sz="3200" b="1">
                <a:solidFill>
                  <a:schemeClr val="hlink"/>
                </a:solidFill>
                <a:latin typeface="Times New Roman" pitchFamily="16" charset="0"/>
              </a:rPr>
              <a:t> Плотные </a:t>
            </a:r>
          </a:p>
          <a:p>
            <a:pPr eaLnBrk="1" hangingPunct="1">
              <a:buFontTx/>
              <a:buChar char="•"/>
            </a:pPr>
            <a:r>
              <a:rPr lang="ru-RU" sz="3200" b="1">
                <a:solidFill>
                  <a:schemeClr val="hlink"/>
                </a:solidFill>
                <a:latin typeface="Times New Roman" pitchFamily="16" charset="0"/>
              </a:rPr>
              <a:t> Расплывчатые</a:t>
            </a:r>
            <a:r>
              <a:rPr lang="ru-RU"/>
              <a:t> </a:t>
            </a:r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6443663" y="3068638"/>
            <a:ext cx="2700337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3200">
                <a:solidFill>
                  <a:schemeClr val="hlink"/>
                </a:solidFill>
                <a:latin typeface="Times New Roman" pitchFamily="16" charset="0"/>
              </a:rPr>
              <a:t> Кроткого действия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3200">
                <a:solidFill>
                  <a:schemeClr val="hlink"/>
                </a:solidFill>
                <a:latin typeface="Times New Roman" pitchFamily="16" charset="0"/>
              </a:rPr>
              <a:t> Длинного действия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3200">
                <a:solidFill>
                  <a:schemeClr val="hlink"/>
                </a:solidFill>
                <a:latin typeface="Times New Roman" pitchFamily="16" charset="0"/>
              </a:rPr>
              <a:t> Ураганные вихри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51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51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51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51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51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51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2000"/>
                                        <p:tgtEl>
                                          <p:spTgt spid="512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2000"/>
                                        <p:tgtEl>
                                          <p:spTgt spid="51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2000"/>
                                        <p:tgtEl>
                                          <p:spTgt spid="51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6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2000"/>
                                        <p:tgtEl>
                                          <p:spTgt spid="51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2000"/>
                                        <p:tgtEl>
                                          <p:spTgt spid="51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7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2000"/>
                                        <p:tgtEl>
                                          <p:spTgt spid="51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4" grpId="0" animBg="1"/>
      <p:bldP spid="51205" grpId="0" animBg="1"/>
      <p:bldP spid="51206" grpId="0" animBg="1"/>
      <p:bldP spid="51210" grpId="0" animBg="1"/>
      <p:bldP spid="51211" grpId="0" animBg="1"/>
      <p:bldP spid="512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450850" y="261938"/>
            <a:ext cx="8240713" cy="809625"/>
            <a:chOff x="284" y="165"/>
            <a:chExt cx="5191" cy="886"/>
          </a:xfrm>
        </p:grpSpPr>
        <p:pic>
          <p:nvPicPr>
            <p:cNvPr id="1024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" y="165"/>
              <a:ext cx="5192" cy="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246" name="Text Box 3"/>
            <p:cNvSpPr txBox="1">
              <a:spLocks noChangeArrowheads="1"/>
            </p:cNvSpPr>
            <p:nvPr/>
          </p:nvSpPr>
          <p:spPr bwMode="auto">
            <a:xfrm>
              <a:off x="284" y="165"/>
              <a:ext cx="5192" cy="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ea typeface="MS Gothic" pitchFamily="49" charset="-128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ea typeface="MS Gothic" pitchFamily="49" charset="-128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Gothic" pitchFamily="49" charset="-128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Gothic" pitchFamily="49" charset="-128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Arial" charset="0"/>
                <a:defRPr>
                  <a:solidFill>
                    <a:schemeClr val="bg1"/>
                  </a:solidFill>
                  <a:latin typeface="Arial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Arial" charset="0"/>
                <a:defRPr>
                  <a:solidFill>
                    <a:schemeClr val="bg1"/>
                  </a:solidFill>
                  <a:latin typeface="Arial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Arial" charset="0"/>
                <a:defRPr>
                  <a:solidFill>
                    <a:schemeClr val="bg1"/>
                  </a:solidFill>
                  <a:latin typeface="Arial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Arial" charset="0"/>
                <a:defRPr>
                  <a:solidFill>
                    <a:schemeClr val="bg1"/>
                  </a:solidFill>
                  <a:latin typeface="Arial" charset="0"/>
                  <a:ea typeface="MS Gothic" pitchFamily="49" charset="-128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28625" y="857250"/>
            <a:ext cx="8215313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446088" indent="-382588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spcBef>
                <a:spcPts val="750"/>
              </a:spcBef>
              <a:buClr>
                <a:srgbClr val="FF388C"/>
              </a:buClr>
              <a:buSzPct val="80000"/>
              <a:buFont typeface="Wingdings 2" pitchFamily="16" charset="2"/>
              <a:buChar char=""/>
            </a:pPr>
            <a:r>
              <a:rPr lang="en-GB" sz="2400">
                <a:solidFill>
                  <a:srgbClr val="17BBFD"/>
                </a:solidFill>
                <a:latin typeface="Times New Roman" pitchFamily="16" charset="0"/>
                <a:cs typeface="Times New Roman" pitchFamily="16" charset="0"/>
                <a:hlinkClick r:id="rId4"/>
              </a:rPr>
              <a:t>1. </a:t>
            </a:r>
            <a:r>
              <a:rPr lang="en-GB" sz="2800">
                <a:solidFill>
                  <a:srgbClr val="17BBFD"/>
                </a:solidFill>
                <a:latin typeface="Times New Roman" pitchFamily="16" charset="0"/>
                <a:cs typeface="Times New Roman" pitchFamily="16" charset="0"/>
                <a:hlinkClick r:id="rId4"/>
              </a:rPr>
              <a:t>отойдите от окон и займите безопасное место у стен внутренних помещений, в коридоре, у встроенных шкафов, в ванных комнатах, туалете, кладовых, в прочных шкафах, под столами. </a:t>
            </a:r>
          </a:p>
        </p:txBody>
      </p:sp>
      <p:pic>
        <p:nvPicPr>
          <p:cNvPr id="1024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2928938"/>
            <a:ext cx="7500937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357188" y="357188"/>
            <a:ext cx="8329612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446088" indent="-382588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spcBef>
                <a:spcPts val="750"/>
              </a:spcBef>
              <a:buClr>
                <a:srgbClr val="FF388C"/>
              </a:buClr>
              <a:buSzPct val="80000"/>
              <a:buFont typeface="Wingdings 2" pitchFamily="16" charset="2"/>
              <a:buChar char=""/>
            </a:pPr>
            <a:r>
              <a:rPr lang="en-GB" sz="2800">
                <a:solidFill>
                  <a:srgbClr val="17BBFD"/>
                </a:solidFill>
                <a:latin typeface="Times New Roman" pitchFamily="16" charset="0"/>
                <a:cs typeface="Times New Roman" pitchFamily="16" charset="0"/>
                <a:hlinkClick r:id="rId3"/>
              </a:rPr>
              <a:t>2.При снежной буре укрывайтесь в зданиях. Если Вы оказались в поле или на проселочной дороге, выходите на магистральные дороги, которые периодически расчищаются и где большая вероятность оказания Вам помощи. 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2600325"/>
            <a:ext cx="7500937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0" fill="hold"/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0" fill="hold"/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 additive="repl">
                                        <p:cTn id="12" dur="2000"/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372</Words>
  <Application>Microsoft Office PowerPoint</Application>
  <PresentationFormat>Экран (4:3)</PresentationFormat>
  <Paragraphs>44</Paragraphs>
  <Slides>14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6" baseType="lpstr">
      <vt:lpstr>Arial</vt:lpstr>
      <vt:lpstr>MS Gothic</vt:lpstr>
      <vt:lpstr>Lucida Sans</vt:lpstr>
      <vt:lpstr>Century Gothic</vt:lpstr>
      <vt:lpstr>Book Antiqua</vt:lpstr>
      <vt:lpstr>Wingdings 2</vt:lpstr>
      <vt:lpstr>Verdana</vt:lpstr>
      <vt:lpstr>Times New Roman</vt:lpstr>
      <vt:lpstr>Lucida Sans Unicode</vt:lpstr>
      <vt:lpstr>Wingdings</vt:lpstr>
      <vt:lpstr>1_Тема Office</vt:lpstr>
      <vt:lpstr>2_Тема Office</vt:lpstr>
      <vt:lpstr>Ураганы. Смерчи. Бури.</vt:lpstr>
      <vt:lpstr>Презентация PowerPoint</vt:lpstr>
      <vt:lpstr>Виды ураганов:</vt:lpstr>
      <vt:lpstr>Презентация PowerPoint</vt:lpstr>
      <vt:lpstr>Виды бури:</vt:lpstr>
      <vt:lpstr>Презентация PowerPoint</vt:lpstr>
      <vt:lpstr>Виды смерчей: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Алгоритм действий в случае внезапного возникновения урагана, бури, смерча</vt:lpstr>
      <vt:lpstr>Спасибо за внимание!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Ураганы, бури, смерчи!!!</dc:title>
  <dc:creator>Ученик</dc:creator>
  <cp:lastModifiedBy>Саргы</cp:lastModifiedBy>
  <cp:revision>22</cp:revision>
  <dcterms:modified xsi:type="dcterms:W3CDTF">2018-12-09T15:27:14Z</dcterms:modified>
</cp:coreProperties>
</file>