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3" r:id="rId16"/>
    <p:sldId id="264" r:id="rId17"/>
    <p:sldId id="274" r:id="rId18"/>
    <p:sldId id="275" r:id="rId19"/>
    <p:sldId id="266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81A4D5-A5EF-445B-801E-45713A22A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B26C4C-BA5A-4F84-9A7D-CB58631D3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4DB438-B7B2-44FF-963A-4FACBDF57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E73959-EB4E-4232-B647-64A6CE3E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9B4308-CD52-492F-8396-852520199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88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77D07-4CCC-4A5B-9E95-A3A20C1CF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3C3778-C6E4-4E13-9C63-2C6844445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8E5DAB-18C5-4429-BA21-9DD1D0B78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92F92F-CC32-4CB9-8EF4-507AF90A2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FE8783-EE74-42F8-BE4E-7428ADC39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0E6328B-FCE0-4FE0-AEFF-57408DC323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75944A-732A-474F-806B-74E1E3882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E428AC-485E-43D4-8F94-D5E92C4ED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3489DB-63F9-44B9-9C0F-6D3E2A3A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B4DAD-C347-4402-9CA7-B68DD064A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23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BCDD14-60F4-41C6-A27A-9B7F589AD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83BD1C-8A51-4161-A0C5-651B8BCC8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ACDEA5-7739-4972-9DA4-D556E50E8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8359C9-83BD-4D24-AEBD-E7ED6648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597725-E724-4B9F-A538-507BF3D0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73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28EF0-B529-441A-B183-0334A8E5A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ADD522-079A-4A65-88E7-BAFE74A0D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5174EC-7C3D-4A6E-94D1-C6CBC854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D888B8-50AD-402C-AA37-AE574D82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5631D2-756E-4E57-812D-A4071C55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98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0C55FC-90DD-4CD2-A65A-4EF940C7F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34E827-C2F5-4206-B081-41858BB6C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C07BC3-61E3-4AA9-90BC-6C5C32769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87BB89-E4D3-47DE-A9E1-1D6C720F1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173B50-E23A-4D84-BFB1-4080559A2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9032F-6B55-4796-9235-45B23D3B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51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E9507-2F69-4A00-A901-D423AA2A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41E0EB-BCE0-47DC-BF37-AEEBE5146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A892BE9-031E-44EE-BC9E-6BDAB5370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26DBF71-874B-47B6-BF8B-34AF5D8F0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0F6E594-98AC-4628-B6C0-80A9D28A4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31A3AB-3663-4E34-8D64-C3DD60C99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D526CB8-69AD-4DE7-B438-61D27CD0B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590287F-F5B7-45B1-A4DF-8493B7654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28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85773-3655-4D87-8549-773561DCC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62CBF04-20A0-436C-A60F-ECC3314E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3EECE20-EBE6-4BE1-90CC-9FE518B4C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02D7A12-9699-4784-91F4-2317C08B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78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845C2F0-6FBD-4651-BCFC-99A75CCF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E34C20B-CE64-42B2-9021-10A16348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9A77CF-5A65-4BD8-8CD8-F6647963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69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A77D89-4CBE-4747-997D-842994FC2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446964-5FA3-46A2-9C10-DE0CA5FF8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7D9AF98-E6BD-4D45-8FC4-9C9961904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3FE37F-E27F-4AE5-A65A-27DEA94B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B27FE8-4DFF-4C00-985A-DFC45C322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2C49DC-2F6D-4EFF-B6BC-1A0600CB6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93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BB2FD-87E4-469C-AD16-8670E94DB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A6D51DA-6685-4925-83C9-2DA7ACED36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D10D22-1A8E-4E95-B918-906D50131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0A5AA2-4001-4CCD-9C45-E37CA486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A7AD4F-9332-4980-ABD1-D552BFF14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FE6623-9A59-4890-9586-162F9AD58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497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B7488-6AD8-4B67-8172-EDE8FBDB4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B12168-76DA-47F1-8442-1F21A083B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DE36FA-E039-48E6-9B68-57564A433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5F81C-D2EF-4F1A-AF5D-9DBC677D8DE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EB3C41-172F-44AC-AF25-258BABC9D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F99888-C7C4-4061-8748-EF8D44D30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5A2C2-EE59-47CF-9449-F1F76E2660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1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24C8D-9341-4526-B56D-473F80CDE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0331"/>
            <a:ext cx="9144000" cy="450573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CA8F70-D4DD-426E-94EC-215EC9E79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58957"/>
            <a:ext cx="9144000" cy="5108712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Анкерная крепь подземных горных выработок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411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CB51BE-69D2-4E21-86FA-580003EE6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B9780D9-F777-4DBD-A059-3C5DAD23C8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927652"/>
            <a:ext cx="10515599" cy="5565222"/>
          </a:xfrm>
        </p:spPr>
      </p:pic>
    </p:spTree>
    <p:extLst>
      <p:ext uri="{BB962C8B-B14F-4D97-AF65-F5344CB8AC3E}">
        <p14:creationId xmlns:p14="http://schemas.microsoft.com/office/powerpoint/2010/main" val="2091212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8C2A92-7C67-49E7-A109-3BDEDE0DA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87AB6AB-C3CF-4D10-A376-F059C49AC2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927652"/>
            <a:ext cx="10515599" cy="5751444"/>
          </a:xfrm>
        </p:spPr>
      </p:pic>
    </p:spTree>
    <p:extLst>
      <p:ext uri="{BB962C8B-B14F-4D97-AF65-F5344CB8AC3E}">
        <p14:creationId xmlns:p14="http://schemas.microsoft.com/office/powerpoint/2010/main" val="3226063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F33C6-8965-479A-BD58-5CFE831E9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6B0C4A1-FDF0-45D1-8C85-40933BD581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980661"/>
            <a:ext cx="10515599" cy="5512213"/>
          </a:xfrm>
        </p:spPr>
      </p:pic>
    </p:spTree>
    <p:extLst>
      <p:ext uri="{BB962C8B-B14F-4D97-AF65-F5344CB8AC3E}">
        <p14:creationId xmlns:p14="http://schemas.microsoft.com/office/powerpoint/2010/main" val="1889965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4EE3A-6DBF-42E6-B1F3-66576CFE2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ABBF4C9-BF3A-41E9-80FF-F71751E6B8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927652"/>
            <a:ext cx="10515599" cy="5565222"/>
          </a:xfrm>
        </p:spPr>
      </p:pic>
    </p:spTree>
    <p:extLst>
      <p:ext uri="{BB962C8B-B14F-4D97-AF65-F5344CB8AC3E}">
        <p14:creationId xmlns:p14="http://schemas.microsoft.com/office/powerpoint/2010/main" val="3518140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F141E-67E9-4FD6-926B-7D599D46C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1FD7013-66DE-4AC8-9CFE-8C03FCB20A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46922"/>
            <a:ext cx="10515600" cy="5445952"/>
          </a:xfrm>
        </p:spPr>
      </p:pic>
    </p:spTree>
    <p:extLst>
      <p:ext uri="{BB962C8B-B14F-4D97-AF65-F5344CB8AC3E}">
        <p14:creationId xmlns:p14="http://schemas.microsoft.com/office/powerpoint/2010/main" val="3715349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49E1B-CB19-44F4-B4BC-C81C0B10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1614663-F41B-4EB0-A2D1-9EFF74CCF4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54157"/>
            <a:ext cx="10515600" cy="5658678"/>
          </a:xfrm>
        </p:spPr>
      </p:pic>
    </p:spTree>
    <p:extLst>
      <p:ext uri="{BB962C8B-B14F-4D97-AF65-F5344CB8AC3E}">
        <p14:creationId xmlns:p14="http://schemas.microsoft.com/office/powerpoint/2010/main" val="3908212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A936F3-A66C-46BA-9124-A80144996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8B05560-2C62-4FE1-BAC7-997FDFB0FC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01148"/>
            <a:ext cx="10515600" cy="5591726"/>
          </a:xfrm>
        </p:spPr>
      </p:pic>
    </p:spTree>
    <p:extLst>
      <p:ext uri="{BB962C8B-B14F-4D97-AF65-F5344CB8AC3E}">
        <p14:creationId xmlns:p14="http://schemas.microsoft.com/office/powerpoint/2010/main" val="1145680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222056-010D-4A39-AF1B-F3AC13185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22EEE6A-E8CC-47A7-8DCC-6E31EE0133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3182"/>
            <a:ext cx="10515600" cy="5379691"/>
          </a:xfrm>
        </p:spPr>
      </p:pic>
    </p:spTree>
    <p:extLst>
      <p:ext uri="{BB962C8B-B14F-4D97-AF65-F5344CB8AC3E}">
        <p14:creationId xmlns:p14="http://schemas.microsoft.com/office/powerpoint/2010/main" val="574573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C34022-B3DE-4D68-A65A-86635E022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0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EFA6775-29A3-4FC3-A72D-6BEB91894E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007165"/>
            <a:ext cx="10515599" cy="5485710"/>
          </a:xfrm>
        </p:spPr>
      </p:pic>
    </p:spTree>
    <p:extLst>
      <p:ext uri="{BB962C8B-B14F-4D97-AF65-F5344CB8AC3E}">
        <p14:creationId xmlns:p14="http://schemas.microsoft.com/office/powerpoint/2010/main" val="902417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40BEC-7954-48D6-9394-8F50F28D0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5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66C66C0-21C1-4514-A228-62675E7B3B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86677"/>
            <a:ext cx="10515600" cy="5406197"/>
          </a:xfrm>
        </p:spPr>
      </p:pic>
    </p:spTree>
    <p:extLst>
      <p:ext uri="{BB962C8B-B14F-4D97-AF65-F5344CB8AC3E}">
        <p14:creationId xmlns:p14="http://schemas.microsoft.com/office/powerpoint/2010/main" val="116092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90F423-5404-47CD-BA7B-905F93A05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8B1F86F-79E3-4254-9A76-E42E11185D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385888"/>
            <a:ext cx="6096000" cy="4572000"/>
          </a:xfrm>
        </p:spPr>
      </p:pic>
    </p:spTree>
    <p:extLst>
      <p:ext uri="{BB962C8B-B14F-4D97-AF65-F5344CB8AC3E}">
        <p14:creationId xmlns:p14="http://schemas.microsoft.com/office/powerpoint/2010/main" val="188223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BB769-0E11-42F6-B7EB-2C78C73AE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F940FB-043A-41F1-A4C4-D59BA4BED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6190"/>
            <a:ext cx="10515600" cy="532668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501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DEC5A3-3D31-47FB-A74E-358AA6C0B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FCF2E3-D281-4915-9CB8-F7A600E9B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416"/>
            <a:ext cx="10515600" cy="547245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895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E4838B-4443-427F-8AAE-9E769810D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784BFD-35D9-477D-88C2-D6580ABE3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0660"/>
            <a:ext cx="10515600" cy="551221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89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741B6D-1204-436D-926A-5A20EA820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FCD6C07-9295-4E56-969B-131503AA06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07165"/>
            <a:ext cx="10515600" cy="5485709"/>
          </a:xfrm>
        </p:spPr>
      </p:pic>
    </p:spTree>
    <p:extLst>
      <p:ext uri="{BB962C8B-B14F-4D97-AF65-F5344CB8AC3E}">
        <p14:creationId xmlns:p14="http://schemas.microsoft.com/office/powerpoint/2010/main" val="2472151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71E420-2268-43EF-86FE-4034F15DA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27CBEC6-DFAC-4F64-947A-5FE4E89E98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46922"/>
            <a:ext cx="10515600" cy="5445952"/>
          </a:xfrm>
        </p:spPr>
      </p:pic>
    </p:spTree>
    <p:extLst>
      <p:ext uri="{BB962C8B-B14F-4D97-AF65-F5344CB8AC3E}">
        <p14:creationId xmlns:p14="http://schemas.microsoft.com/office/powerpoint/2010/main" val="377700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52DFD-2983-4878-8900-FD9F6D7E8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3220D3A-9BA0-4CCE-A877-059F950C4F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33671"/>
            <a:ext cx="10515600" cy="5459204"/>
          </a:xfrm>
        </p:spPr>
      </p:pic>
    </p:spTree>
    <p:extLst>
      <p:ext uri="{BB962C8B-B14F-4D97-AF65-F5344CB8AC3E}">
        <p14:creationId xmlns:p14="http://schemas.microsoft.com/office/powerpoint/2010/main" val="421942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29059-9F50-4001-A810-3B6056663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48221A8-B315-49D5-AD2C-4F4E6303F5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86678"/>
            <a:ext cx="10515600" cy="5512905"/>
          </a:xfrm>
        </p:spPr>
      </p:pic>
    </p:spTree>
    <p:extLst>
      <p:ext uri="{BB962C8B-B14F-4D97-AF65-F5344CB8AC3E}">
        <p14:creationId xmlns:p14="http://schemas.microsoft.com/office/powerpoint/2010/main" val="2099228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103B77-17FE-4F47-80E0-B08D66426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5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0C424FE-80DA-4A44-A5BC-80609BC7F8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93913"/>
            <a:ext cx="10515600" cy="5498962"/>
          </a:xfrm>
        </p:spPr>
      </p:pic>
    </p:spTree>
    <p:extLst>
      <p:ext uri="{BB962C8B-B14F-4D97-AF65-F5344CB8AC3E}">
        <p14:creationId xmlns:p14="http://schemas.microsoft.com/office/powerpoint/2010/main" val="192253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1E0C8-5525-49FD-8267-F8D51288F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5B05804-AAA3-41EC-B0A1-5114D8325F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27652"/>
            <a:ext cx="10515600" cy="5671931"/>
          </a:xfrm>
        </p:spPr>
      </p:pic>
    </p:spTree>
    <p:extLst>
      <p:ext uri="{BB962C8B-B14F-4D97-AF65-F5344CB8AC3E}">
        <p14:creationId xmlns:p14="http://schemas.microsoft.com/office/powerpoint/2010/main" val="2885123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68AD03-04A8-4EC2-9A43-93C09834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5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19ADFCA-3538-453E-B264-ABA91E53AA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93913"/>
            <a:ext cx="10515600" cy="5605670"/>
          </a:xfrm>
        </p:spPr>
      </p:pic>
    </p:spTree>
    <p:extLst>
      <p:ext uri="{BB962C8B-B14F-4D97-AF65-F5344CB8AC3E}">
        <p14:creationId xmlns:p14="http://schemas.microsoft.com/office/powerpoint/2010/main" val="3429930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Office PowerPoint</Application>
  <PresentationFormat>Широкоэкранный</PresentationFormat>
  <Paragraphs>10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Павел Егоров</dc:creator>
  <cp:lastModifiedBy>Павел Егоров</cp:lastModifiedBy>
  <cp:revision>22</cp:revision>
  <dcterms:created xsi:type="dcterms:W3CDTF">2020-10-12T08:26:32Z</dcterms:created>
  <dcterms:modified xsi:type="dcterms:W3CDTF">2020-10-12T08:56:05Z</dcterms:modified>
</cp:coreProperties>
</file>