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  <p:sldMasterId id="2147483654" r:id="rId4"/>
  </p:sldMasterIdLst>
  <p:notesMasterIdLst>
    <p:notesMasterId r:id="rId28"/>
  </p:notesMasterIdLst>
  <p:sldIdLst>
    <p:sldId id="256" r:id="rId5"/>
    <p:sldId id="273" r:id="rId6"/>
    <p:sldId id="275" r:id="rId7"/>
    <p:sldId id="276" r:id="rId8"/>
    <p:sldId id="278" r:id="rId9"/>
    <p:sldId id="279" r:id="rId10"/>
    <p:sldId id="269" r:id="rId11"/>
    <p:sldId id="274" r:id="rId12"/>
    <p:sldId id="282" r:id="rId13"/>
    <p:sldId id="281" r:id="rId14"/>
    <p:sldId id="283" r:id="rId15"/>
    <p:sldId id="259" r:id="rId16"/>
    <p:sldId id="261" r:id="rId17"/>
    <p:sldId id="268" r:id="rId18"/>
    <p:sldId id="285" r:id="rId19"/>
    <p:sldId id="280" r:id="rId20"/>
    <p:sldId id="266" r:id="rId21"/>
    <p:sldId id="263" r:id="rId22"/>
    <p:sldId id="267" r:id="rId23"/>
    <p:sldId id="272" r:id="rId24"/>
    <p:sldId id="262" r:id="rId25"/>
    <p:sldId id="271" r:id="rId26"/>
    <p:sldId id="264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138786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5594-F618-4B5D-819D-C86BD4149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9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FCE9-BF6C-4EDA-A9EE-A4F2F6745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47650"/>
            <a:ext cx="2055812" cy="5875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8213" cy="5875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ED16-1D87-444B-BA74-C2EDA242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0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3A4B-FB08-4403-B54A-0AF927BE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0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4350-F197-4F90-B15F-40C95E04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26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461C-C5CC-4EAD-A2D9-44A466063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0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58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2674938"/>
            <a:ext cx="3627437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0333-0727-4D61-B174-29543B322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2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944B-D6A2-4C40-9B94-F6DC7BBCD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5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6A30-C0BE-4185-A5AB-784D1EED6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5033-9B2B-4110-884C-59F6BC1B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4818-0791-462B-9CBF-5DC2C1A5B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C0E4-7930-4195-B87E-8C101E83C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10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EA8F-4B82-4464-90C3-DD410576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D57D-48FD-43A6-A616-BDE771224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45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47650"/>
            <a:ext cx="2055812" cy="5875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8213" cy="5875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866F-A091-4495-8DCE-EAD1C19A3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8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F997-32F0-426F-A3FF-C5CBD8CE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51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4C98-3C01-4081-A350-9E5AAFB4A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9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975F-5D0E-455E-BBCC-D45DD1205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35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58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2674938"/>
            <a:ext cx="3627437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6190-A822-4BAD-8CB6-3374A6A9D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5B9B-46F1-4C1B-90DF-9B1716FD4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1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7C08-7595-427C-A983-BA58C3CD2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2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19A7-F43B-4536-A01F-02AFF463B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8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873CA-DF9F-43D6-B88D-2DA46C0EF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61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279E-DB74-4343-85BD-13958278C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43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B57-04FC-47FC-BC49-E6E1F12A1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1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3AAB-F327-4635-BACF-4B9955E1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28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47650"/>
            <a:ext cx="2055812" cy="5875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8213" cy="5875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95325-3B58-4EFA-B9C7-4C9EB3AC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64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64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0EF9-D1FE-472A-8A8F-20B45C587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80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F9FA-B143-472C-AEDD-9BA0334DE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82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FF2D-D7C5-4B4F-9623-EF222A983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40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ED93-F545-4158-9E7F-1281B72AF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73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58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2674938"/>
            <a:ext cx="3627437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1BB2-14E4-4E90-B3EB-3283A5CF3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42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4B8E-8170-4AB9-B980-18E493240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58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2674938"/>
            <a:ext cx="3627437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E530-5656-4A53-B03E-99A1A2736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13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1A60-0FCF-445E-982C-9CDDD67D0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23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FBD0-861D-4DA7-A2DA-8AE11A40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82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BF9F-00CF-4F0D-8A44-C1A879FF6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17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97FE-EF94-40E6-AD66-3710C2533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81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FC5-0D24-41CF-AE3B-8D3812741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05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47650"/>
            <a:ext cx="2055812" cy="5875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8213" cy="5875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8AB7-6D33-4986-8855-A6626F896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1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B7AF-5E4A-4523-8E12-B63A4B1F8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BEC3-FFAA-45C8-87FE-9B3D6EDA5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7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F266-A164-434A-A4C1-3F1B388A4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F9C2-BD09-4C84-A2A4-5BEC18C42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3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33B0-7197-4947-A88C-31CB3E8E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7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D788A3"/>
              </a:gs>
              <a:gs pos="100000">
                <a:srgbClr val="8A2E4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211138" y="1679575"/>
            <a:ext cx="8720137" cy="1327150"/>
            <a:chOff x="133" y="1058"/>
            <a:chExt cx="5493" cy="836"/>
          </a:xfrm>
        </p:grpSpPr>
        <p:sp>
          <p:nvSpPr>
            <p:cNvPr id="2" name="Freeform 3"/>
            <p:cNvSpPr>
              <a:spLocks noChangeArrowheads="1"/>
            </p:cNvSpPr>
            <p:nvPr/>
          </p:nvSpPr>
          <p:spPr bwMode="auto">
            <a:xfrm>
              <a:off x="3809" y="1149"/>
              <a:ext cx="1810" cy="448"/>
            </a:xfrm>
            <a:custGeom>
              <a:avLst/>
              <a:gdLst>
                <a:gd name="T0" fmla="*/ 1806 w 2706"/>
                <a:gd name="T1" fmla="*/ 0 h 640"/>
                <a:gd name="T2" fmla="*/ 1806 w 2706"/>
                <a:gd name="T3" fmla="*/ 0 h 640"/>
                <a:gd name="T4" fmla="*/ 1730 w 2706"/>
                <a:gd name="T5" fmla="*/ 13 h 640"/>
                <a:gd name="T6" fmla="*/ 1652 w 2706"/>
                <a:gd name="T7" fmla="*/ 27 h 640"/>
                <a:gd name="T8" fmla="*/ 1573 w 2706"/>
                <a:gd name="T9" fmla="*/ 42 h 640"/>
                <a:gd name="T10" fmla="*/ 1492 w 2706"/>
                <a:gd name="T11" fmla="*/ 57 h 640"/>
                <a:gd name="T12" fmla="*/ 1409 w 2706"/>
                <a:gd name="T13" fmla="*/ 76 h 640"/>
                <a:gd name="T14" fmla="*/ 1323 w 2706"/>
                <a:gd name="T15" fmla="*/ 94 h 640"/>
                <a:gd name="T16" fmla="*/ 1236 w 2706"/>
                <a:gd name="T17" fmla="*/ 115 h 640"/>
                <a:gd name="T18" fmla="*/ 1146 w 2706"/>
                <a:gd name="T19" fmla="*/ 136 h 640"/>
                <a:gd name="T20" fmla="*/ 1146 w 2706"/>
                <a:gd name="T21" fmla="*/ 136 h 640"/>
                <a:gd name="T22" fmla="*/ 985 w 2706"/>
                <a:gd name="T23" fmla="*/ 176 h 640"/>
                <a:gd name="T24" fmla="*/ 827 w 2706"/>
                <a:gd name="T25" fmla="*/ 213 h 640"/>
                <a:gd name="T26" fmla="*/ 676 w 2706"/>
                <a:gd name="T27" fmla="*/ 246 h 640"/>
                <a:gd name="T28" fmla="*/ 530 w 2706"/>
                <a:gd name="T29" fmla="*/ 279 h 640"/>
                <a:gd name="T30" fmla="*/ 391 w 2706"/>
                <a:gd name="T31" fmla="*/ 307 h 640"/>
                <a:gd name="T32" fmla="*/ 256 w 2706"/>
                <a:gd name="T33" fmla="*/ 332 h 640"/>
                <a:gd name="T34" fmla="*/ 126 w 2706"/>
                <a:gd name="T35" fmla="*/ 356 h 640"/>
                <a:gd name="T36" fmla="*/ 0 w 2706"/>
                <a:gd name="T37" fmla="*/ 377 h 640"/>
                <a:gd name="T38" fmla="*/ 0 w 2706"/>
                <a:gd name="T39" fmla="*/ 377 h 640"/>
                <a:gd name="T40" fmla="*/ 87 w 2706"/>
                <a:gd name="T41" fmla="*/ 389 h 640"/>
                <a:gd name="T42" fmla="*/ 170 w 2706"/>
                <a:gd name="T43" fmla="*/ 400 h 640"/>
                <a:gd name="T44" fmla="*/ 250 w 2706"/>
                <a:gd name="T45" fmla="*/ 410 h 640"/>
                <a:gd name="T46" fmla="*/ 329 w 2706"/>
                <a:gd name="T47" fmla="*/ 419 h 640"/>
                <a:gd name="T48" fmla="*/ 405 w 2706"/>
                <a:gd name="T49" fmla="*/ 427 h 640"/>
                <a:gd name="T50" fmla="*/ 479 w 2706"/>
                <a:gd name="T51" fmla="*/ 433 h 640"/>
                <a:gd name="T52" fmla="*/ 550 w 2706"/>
                <a:gd name="T53" fmla="*/ 438 h 640"/>
                <a:gd name="T54" fmla="*/ 619 w 2706"/>
                <a:gd name="T55" fmla="*/ 442 h 640"/>
                <a:gd name="T56" fmla="*/ 688 w 2706"/>
                <a:gd name="T57" fmla="*/ 445 h 640"/>
                <a:gd name="T58" fmla="*/ 753 w 2706"/>
                <a:gd name="T59" fmla="*/ 447 h 640"/>
                <a:gd name="T60" fmla="*/ 816 w 2706"/>
                <a:gd name="T61" fmla="*/ 448 h 640"/>
                <a:gd name="T62" fmla="*/ 878 w 2706"/>
                <a:gd name="T63" fmla="*/ 448 h 640"/>
                <a:gd name="T64" fmla="*/ 938 w 2706"/>
                <a:gd name="T65" fmla="*/ 447 h 640"/>
                <a:gd name="T66" fmla="*/ 997 w 2706"/>
                <a:gd name="T67" fmla="*/ 445 h 640"/>
                <a:gd name="T68" fmla="*/ 1053 w 2706"/>
                <a:gd name="T69" fmla="*/ 442 h 640"/>
                <a:gd name="T70" fmla="*/ 1108 w 2706"/>
                <a:gd name="T71" fmla="*/ 438 h 640"/>
                <a:gd name="T72" fmla="*/ 1160 w 2706"/>
                <a:gd name="T73" fmla="*/ 434 h 640"/>
                <a:gd name="T74" fmla="*/ 1212 w 2706"/>
                <a:gd name="T75" fmla="*/ 428 h 640"/>
                <a:gd name="T76" fmla="*/ 1262 w 2706"/>
                <a:gd name="T77" fmla="*/ 421 h 640"/>
                <a:gd name="T78" fmla="*/ 1311 w 2706"/>
                <a:gd name="T79" fmla="*/ 414 h 640"/>
                <a:gd name="T80" fmla="*/ 1358 w 2706"/>
                <a:gd name="T81" fmla="*/ 406 h 640"/>
                <a:gd name="T82" fmla="*/ 1405 w 2706"/>
                <a:gd name="T83" fmla="*/ 398 h 640"/>
                <a:gd name="T84" fmla="*/ 1449 w 2706"/>
                <a:gd name="T85" fmla="*/ 388 h 640"/>
                <a:gd name="T86" fmla="*/ 1493 w 2706"/>
                <a:gd name="T87" fmla="*/ 378 h 640"/>
                <a:gd name="T88" fmla="*/ 1536 w 2706"/>
                <a:gd name="T89" fmla="*/ 367 h 640"/>
                <a:gd name="T90" fmla="*/ 1577 w 2706"/>
                <a:gd name="T91" fmla="*/ 356 h 640"/>
                <a:gd name="T92" fmla="*/ 1617 w 2706"/>
                <a:gd name="T93" fmla="*/ 343 h 640"/>
                <a:gd name="T94" fmla="*/ 1657 w 2706"/>
                <a:gd name="T95" fmla="*/ 330 h 640"/>
                <a:gd name="T96" fmla="*/ 1734 w 2706"/>
                <a:gd name="T97" fmla="*/ 302 h 640"/>
                <a:gd name="T98" fmla="*/ 1807 w 2706"/>
                <a:gd name="T99" fmla="*/ 273 h 640"/>
                <a:gd name="T100" fmla="*/ 1807 w 2706"/>
                <a:gd name="T101" fmla="*/ 273 h 640"/>
                <a:gd name="T102" fmla="*/ 1810 w 2706"/>
                <a:gd name="T103" fmla="*/ 272 h 640"/>
                <a:gd name="T104" fmla="*/ 1810 w 2706"/>
                <a:gd name="T105" fmla="*/ 272 h 640"/>
                <a:gd name="T106" fmla="*/ 1810 w 2706"/>
                <a:gd name="T107" fmla="*/ 0 h 640"/>
                <a:gd name="T108" fmla="*/ 1810 w 2706"/>
                <a:gd name="T109" fmla="*/ 0 h 640"/>
                <a:gd name="T110" fmla="*/ 1806 w 2706"/>
                <a:gd name="T111" fmla="*/ 0 h 640"/>
                <a:gd name="T112" fmla="*/ 180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4E7ED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4"/>
            <p:cNvSpPr>
              <a:spLocks noChangeArrowheads="1"/>
            </p:cNvSpPr>
            <p:nvPr/>
          </p:nvSpPr>
          <p:spPr bwMode="auto">
            <a:xfrm>
              <a:off x="1650" y="1069"/>
              <a:ext cx="3490" cy="533"/>
            </a:xfrm>
            <a:custGeom>
              <a:avLst/>
              <a:gdLst>
                <a:gd name="T0" fmla="*/ 3490 w 5216"/>
                <a:gd name="T1" fmla="*/ 499 h 762"/>
                <a:gd name="T2" fmla="*/ 3335 w 5216"/>
                <a:gd name="T3" fmla="*/ 480 h 762"/>
                <a:gd name="T4" fmla="*/ 2996 w 5216"/>
                <a:gd name="T5" fmla="*/ 427 h 762"/>
                <a:gd name="T6" fmla="*/ 2619 w 5216"/>
                <a:gd name="T7" fmla="*/ 355 h 762"/>
                <a:gd name="T8" fmla="*/ 2199 w 5216"/>
                <a:gd name="T9" fmla="*/ 262 h 762"/>
                <a:gd name="T10" fmla="*/ 1971 w 5216"/>
                <a:gd name="T11" fmla="*/ 207 h 762"/>
                <a:gd name="T12" fmla="*/ 1795 w 5216"/>
                <a:gd name="T13" fmla="*/ 165 h 762"/>
                <a:gd name="T14" fmla="*/ 1626 w 5216"/>
                <a:gd name="T15" fmla="*/ 129 h 762"/>
                <a:gd name="T16" fmla="*/ 1465 w 5216"/>
                <a:gd name="T17" fmla="*/ 98 h 762"/>
                <a:gd name="T18" fmla="*/ 1311 w 5216"/>
                <a:gd name="T19" fmla="*/ 71 h 762"/>
                <a:gd name="T20" fmla="*/ 1164 w 5216"/>
                <a:gd name="T21" fmla="*/ 50 h 762"/>
                <a:gd name="T22" fmla="*/ 893 w 5216"/>
                <a:gd name="T23" fmla="*/ 20 h 762"/>
                <a:gd name="T24" fmla="*/ 649 w 5216"/>
                <a:gd name="T25" fmla="*/ 3 h 762"/>
                <a:gd name="T26" fmla="*/ 431 w 5216"/>
                <a:gd name="T27" fmla="*/ 0 h 762"/>
                <a:gd name="T28" fmla="*/ 240 w 5216"/>
                <a:gd name="T29" fmla="*/ 7 h 762"/>
                <a:gd name="T30" fmla="*/ 74 w 5216"/>
                <a:gd name="T31" fmla="*/ 22 h 762"/>
                <a:gd name="T32" fmla="*/ 0 w 5216"/>
                <a:gd name="T33" fmla="*/ 34 h 762"/>
                <a:gd name="T34" fmla="*/ 210 w 5216"/>
                <a:gd name="T35" fmla="*/ 60 h 762"/>
                <a:gd name="T36" fmla="*/ 436 w 5216"/>
                <a:gd name="T37" fmla="*/ 98 h 762"/>
                <a:gd name="T38" fmla="*/ 678 w 5216"/>
                <a:gd name="T39" fmla="*/ 147 h 762"/>
                <a:gd name="T40" fmla="*/ 938 w 5216"/>
                <a:gd name="T41" fmla="*/ 207 h 762"/>
                <a:gd name="T42" fmla="*/ 1175 w 5216"/>
                <a:gd name="T43" fmla="*/ 264 h 762"/>
                <a:gd name="T44" fmla="*/ 1611 w 5216"/>
                <a:gd name="T45" fmla="*/ 361 h 762"/>
                <a:gd name="T46" fmla="*/ 1812 w 5216"/>
                <a:gd name="T47" fmla="*/ 400 h 762"/>
                <a:gd name="T48" fmla="*/ 2002 w 5216"/>
                <a:gd name="T49" fmla="*/ 434 h 762"/>
                <a:gd name="T50" fmla="*/ 2181 w 5216"/>
                <a:gd name="T51" fmla="*/ 463 h 762"/>
                <a:gd name="T52" fmla="*/ 2350 w 5216"/>
                <a:gd name="T53" fmla="*/ 485 h 762"/>
                <a:gd name="T54" fmla="*/ 2509 w 5216"/>
                <a:gd name="T55" fmla="*/ 505 h 762"/>
                <a:gd name="T56" fmla="*/ 2659 w 5216"/>
                <a:gd name="T57" fmla="*/ 518 h 762"/>
                <a:gd name="T58" fmla="*/ 2799 w 5216"/>
                <a:gd name="T59" fmla="*/ 527 h 762"/>
                <a:gd name="T60" fmla="*/ 2933 w 5216"/>
                <a:gd name="T61" fmla="*/ 533 h 762"/>
                <a:gd name="T62" fmla="*/ 3058 w 5216"/>
                <a:gd name="T63" fmla="*/ 533 h 762"/>
                <a:gd name="T64" fmla="*/ 3176 w 5216"/>
                <a:gd name="T65" fmla="*/ 530 h 762"/>
                <a:gd name="T66" fmla="*/ 3287 w 5216"/>
                <a:gd name="T67" fmla="*/ 523 h 762"/>
                <a:gd name="T68" fmla="*/ 3391 w 5216"/>
                <a:gd name="T69" fmla="*/ 512 h 762"/>
                <a:gd name="T70" fmla="*/ 3490 w 5216"/>
                <a:gd name="T71" fmla="*/ 499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F4E7ED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1782" y="1076"/>
              <a:ext cx="3442" cy="486"/>
            </a:xfrm>
            <a:custGeom>
              <a:avLst/>
              <a:gdLst>
                <a:gd name="T0" fmla="*/ 0 w 5144"/>
                <a:gd name="T1" fmla="*/ 49 h 694"/>
                <a:gd name="T2" fmla="*/ 0 w 5144"/>
                <a:gd name="T3" fmla="*/ 49 h 694"/>
                <a:gd name="T4" fmla="*/ 12 w 5144"/>
                <a:gd name="T5" fmla="*/ 46 h 694"/>
                <a:gd name="T6" fmla="*/ 48 w 5144"/>
                <a:gd name="T7" fmla="*/ 39 h 694"/>
                <a:gd name="T8" fmla="*/ 110 w 5144"/>
                <a:gd name="T9" fmla="*/ 29 h 694"/>
                <a:gd name="T10" fmla="*/ 150 w 5144"/>
                <a:gd name="T11" fmla="*/ 24 h 694"/>
                <a:gd name="T12" fmla="*/ 197 w 5144"/>
                <a:gd name="T13" fmla="*/ 18 h 694"/>
                <a:gd name="T14" fmla="*/ 249 w 5144"/>
                <a:gd name="T15" fmla="*/ 14 h 694"/>
                <a:gd name="T16" fmla="*/ 309 w 5144"/>
                <a:gd name="T17" fmla="*/ 10 h 694"/>
                <a:gd name="T18" fmla="*/ 375 w 5144"/>
                <a:gd name="T19" fmla="*/ 6 h 694"/>
                <a:gd name="T20" fmla="*/ 448 w 5144"/>
                <a:gd name="T21" fmla="*/ 3 h 694"/>
                <a:gd name="T22" fmla="*/ 529 w 5144"/>
                <a:gd name="T23" fmla="*/ 1 h 694"/>
                <a:gd name="T24" fmla="*/ 616 w 5144"/>
                <a:gd name="T25" fmla="*/ 0 h 694"/>
                <a:gd name="T26" fmla="*/ 709 w 5144"/>
                <a:gd name="T27" fmla="*/ 1 h 694"/>
                <a:gd name="T28" fmla="*/ 810 w 5144"/>
                <a:gd name="T29" fmla="*/ 4 h 694"/>
                <a:gd name="T30" fmla="*/ 918 w 5144"/>
                <a:gd name="T31" fmla="*/ 10 h 694"/>
                <a:gd name="T32" fmla="*/ 1033 w 5144"/>
                <a:gd name="T33" fmla="*/ 17 h 694"/>
                <a:gd name="T34" fmla="*/ 1155 w 5144"/>
                <a:gd name="T35" fmla="*/ 28 h 694"/>
                <a:gd name="T36" fmla="*/ 1285 w 5144"/>
                <a:gd name="T37" fmla="*/ 41 h 694"/>
                <a:gd name="T38" fmla="*/ 1423 w 5144"/>
                <a:gd name="T39" fmla="*/ 56 h 694"/>
                <a:gd name="T40" fmla="*/ 1567 w 5144"/>
                <a:gd name="T41" fmla="*/ 74 h 694"/>
                <a:gd name="T42" fmla="*/ 1720 w 5144"/>
                <a:gd name="T43" fmla="*/ 97 h 694"/>
                <a:gd name="T44" fmla="*/ 1879 w 5144"/>
                <a:gd name="T45" fmla="*/ 122 h 694"/>
                <a:gd name="T46" fmla="*/ 2046 w 5144"/>
                <a:gd name="T47" fmla="*/ 151 h 694"/>
                <a:gd name="T48" fmla="*/ 2222 w 5144"/>
                <a:gd name="T49" fmla="*/ 186 h 694"/>
                <a:gd name="T50" fmla="*/ 2405 w 5144"/>
                <a:gd name="T51" fmla="*/ 224 h 694"/>
                <a:gd name="T52" fmla="*/ 2596 w 5144"/>
                <a:gd name="T53" fmla="*/ 266 h 694"/>
                <a:gd name="T54" fmla="*/ 2796 w 5144"/>
                <a:gd name="T55" fmla="*/ 314 h 694"/>
                <a:gd name="T56" fmla="*/ 3003 w 5144"/>
                <a:gd name="T57" fmla="*/ 366 h 694"/>
                <a:gd name="T58" fmla="*/ 3219 w 5144"/>
                <a:gd name="T59" fmla="*/ 423 h 694"/>
                <a:gd name="T60" fmla="*/ 3442 w 5144"/>
                <a:gd name="T61" fmla="*/ 48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Freeform 6"/>
            <p:cNvSpPr>
              <a:spLocks noChangeArrowheads="1"/>
            </p:cNvSpPr>
            <p:nvPr/>
          </p:nvSpPr>
          <p:spPr bwMode="auto">
            <a:xfrm>
              <a:off x="3533" y="1068"/>
              <a:ext cx="2082" cy="408"/>
            </a:xfrm>
            <a:custGeom>
              <a:avLst/>
              <a:gdLst>
                <a:gd name="T0" fmla="*/ 0 w 3112"/>
                <a:gd name="T1" fmla="*/ 408 h 584"/>
                <a:gd name="T2" fmla="*/ 0 w 3112"/>
                <a:gd name="T3" fmla="*/ 408 h 584"/>
                <a:gd name="T4" fmla="*/ 60 w 3112"/>
                <a:gd name="T5" fmla="*/ 391 h 584"/>
                <a:gd name="T6" fmla="*/ 225 w 3112"/>
                <a:gd name="T7" fmla="*/ 348 h 584"/>
                <a:gd name="T8" fmla="*/ 339 w 3112"/>
                <a:gd name="T9" fmla="*/ 319 h 584"/>
                <a:gd name="T10" fmla="*/ 470 w 3112"/>
                <a:gd name="T11" fmla="*/ 286 h 584"/>
                <a:gd name="T12" fmla="*/ 616 w 3112"/>
                <a:gd name="T13" fmla="*/ 252 h 584"/>
                <a:gd name="T14" fmla="*/ 772 w 3112"/>
                <a:gd name="T15" fmla="*/ 214 h 584"/>
                <a:gd name="T16" fmla="*/ 938 w 3112"/>
                <a:gd name="T17" fmla="*/ 177 h 584"/>
                <a:gd name="T18" fmla="*/ 1108 w 3112"/>
                <a:gd name="T19" fmla="*/ 141 h 584"/>
                <a:gd name="T20" fmla="*/ 1282 w 3112"/>
                <a:gd name="T21" fmla="*/ 108 h 584"/>
                <a:gd name="T22" fmla="*/ 1454 w 3112"/>
                <a:gd name="T23" fmla="*/ 75 h 584"/>
                <a:gd name="T24" fmla="*/ 1540 w 3112"/>
                <a:gd name="T25" fmla="*/ 61 h 584"/>
                <a:gd name="T26" fmla="*/ 1623 w 3112"/>
                <a:gd name="T27" fmla="*/ 48 h 584"/>
                <a:gd name="T28" fmla="*/ 1706 w 3112"/>
                <a:gd name="T29" fmla="*/ 36 h 584"/>
                <a:gd name="T30" fmla="*/ 1786 w 3112"/>
                <a:gd name="T31" fmla="*/ 25 h 584"/>
                <a:gd name="T32" fmla="*/ 1865 w 3112"/>
                <a:gd name="T33" fmla="*/ 17 h 584"/>
                <a:gd name="T34" fmla="*/ 1940 w 3112"/>
                <a:gd name="T35" fmla="*/ 10 h 584"/>
                <a:gd name="T36" fmla="*/ 2012 w 3112"/>
                <a:gd name="T37" fmla="*/ 4 h 584"/>
                <a:gd name="T38" fmla="*/ 208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7"/>
            <p:cNvSpPr>
              <a:spLocks noChangeArrowheads="1"/>
            </p:cNvSpPr>
            <p:nvPr/>
          </p:nvSpPr>
          <p:spPr bwMode="auto">
            <a:xfrm>
              <a:off x="133" y="1058"/>
              <a:ext cx="5493" cy="836"/>
            </a:xfrm>
            <a:custGeom>
              <a:avLst/>
              <a:gdLst>
                <a:gd name="T0" fmla="*/ 5490 w 8196"/>
                <a:gd name="T1" fmla="*/ 359 h 1192"/>
                <a:gd name="T2" fmla="*/ 5388 w 8196"/>
                <a:gd name="T3" fmla="*/ 400 h 1192"/>
                <a:gd name="T4" fmla="*/ 5280 w 8196"/>
                <a:gd name="T5" fmla="*/ 435 h 1192"/>
                <a:gd name="T6" fmla="*/ 5165 w 8196"/>
                <a:gd name="T7" fmla="*/ 467 h 1192"/>
                <a:gd name="T8" fmla="*/ 5041 w 8196"/>
                <a:gd name="T9" fmla="*/ 492 h 1192"/>
                <a:gd name="T10" fmla="*/ 4907 w 8196"/>
                <a:gd name="T11" fmla="*/ 512 h 1192"/>
                <a:gd name="T12" fmla="*/ 4762 w 8196"/>
                <a:gd name="T13" fmla="*/ 526 h 1192"/>
                <a:gd name="T14" fmla="*/ 4606 w 8196"/>
                <a:gd name="T15" fmla="*/ 534 h 1192"/>
                <a:gd name="T16" fmla="*/ 4435 w 8196"/>
                <a:gd name="T17" fmla="*/ 533 h 1192"/>
                <a:gd name="T18" fmla="*/ 4250 w 8196"/>
                <a:gd name="T19" fmla="*/ 526 h 1192"/>
                <a:gd name="T20" fmla="*/ 4049 w 8196"/>
                <a:gd name="T21" fmla="*/ 509 h 1192"/>
                <a:gd name="T22" fmla="*/ 3831 w 8196"/>
                <a:gd name="T23" fmla="*/ 484 h 1192"/>
                <a:gd name="T24" fmla="*/ 3595 w 8196"/>
                <a:gd name="T25" fmla="*/ 450 h 1192"/>
                <a:gd name="T26" fmla="*/ 3339 w 8196"/>
                <a:gd name="T27" fmla="*/ 405 h 1192"/>
                <a:gd name="T28" fmla="*/ 3061 w 8196"/>
                <a:gd name="T29" fmla="*/ 351 h 1192"/>
                <a:gd name="T30" fmla="*/ 2763 w 8196"/>
                <a:gd name="T31" fmla="*/ 285 h 1192"/>
                <a:gd name="T32" fmla="*/ 2440 w 8196"/>
                <a:gd name="T33" fmla="*/ 208 h 1192"/>
                <a:gd name="T34" fmla="*/ 2276 w 8196"/>
                <a:gd name="T35" fmla="*/ 168 h 1192"/>
                <a:gd name="T36" fmla="*/ 1966 w 8196"/>
                <a:gd name="T37" fmla="*/ 104 h 1192"/>
                <a:gd name="T38" fmla="*/ 1684 w 8196"/>
                <a:gd name="T39" fmla="*/ 58 h 1192"/>
                <a:gd name="T40" fmla="*/ 1425 w 8196"/>
                <a:gd name="T41" fmla="*/ 25 h 1192"/>
                <a:gd name="T42" fmla="*/ 1190 w 8196"/>
                <a:gd name="T43" fmla="*/ 7 h 1192"/>
                <a:gd name="T44" fmla="*/ 980 w 8196"/>
                <a:gd name="T45" fmla="*/ 0 h 1192"/>
                <a:gd name="T46" fmla="*/ 792 w 8196"/>
                <a:gd name="T47" fmla="*/ 3 h 1192"/>
                <a:gd name="T48" fmla="*/ 626 w 8196"/>
                <a:gd name="T49" fmla="*/ 14 h 1192"/>
                <a:gd name="T50" fmla="*/ 480 w 8196"/>
                <a:gd name="T51" fmla="*/ 31 h 1192"/>
                <a:gd name="T52" fmla="*/ 355 w 8196"/>
                <a:gd name="T53" fmla="*/ 52 h 1192"/>
                <a:gd name="T54" fmla="*/ 251 w 8196"/>
                <a:gd name="T55" fmla="*/ 76 h 1192"/>
                <a:gd name="T56" fmla="*/ 166 w 8196"/>
                <a:gd name="T57" fmla="*/ 101 h 1192"/>
                <a:gd name="T58" fmla="*/ 99 w 8196"/>
                <a:gd name="T59" fmla="*/ 123 h 1192"/>
                <a:gd name="T60" fmla="*/ 32 w 8196"/>
                <a:gd name="T61" fmla="*/ 151 h 1192"/>
                <a:gd name="T62" fmla="*/ 0 w 8196"/>
                <a:gd name="T63" fmla="*/ 168 h 1192"/>
                <a:gd name="T64" fmla="*/ 5490 w 8196"/>
                <a:gd name="T65" fmla="*/ 836 h 1192"/>
                <a:gd name="T66" fmla="*/ 5493 w 8196"/>
                <a:gd name="T67" fmla="*/ 832 h 1192"/>
                <a:gd name="T68" fmla="*/ 5493 w 8196"/>
                <a:gd name="T69" fmla="*/ 358 h 1192"/>
                <a:gd name="T70" fmla="*/ 5490 w 8196"/>
                <a:gd name="T71" fmla="*/ 359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8400"/>
            <a:ext cx="3783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93675" y="6248400"/>
            <a:ext cx="3786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8400"/>
            <a:ext cx="115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3D7CDD-F6D2-4C4F-ABF4-3F7B690EC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5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B13F9A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B13F9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6035675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D788A3"/>
              </a:gs>
              <a:gs pos="100000">
                <a:srgbClr val="8A2E4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211138" y="5354638"/>
            <a:ext cx="8720137" cy="1327150"/>
            <a:chOff x="133" y="3373"/>
            <a:chExt cx="5493" cy="836"/>
          </a:xfrm>
        </p:grpSpPr>
        <p:sp>
          <p:nvSpPr>
            <p:cNvPr id="2057" name="Freeform 3"/>
            <p:cNvSpPr>
              <a:spLocks noChangeArrowheads="1"/>
            </p:cNvSpPr>
            <p:nvPr/>
          </p:nvSpPr>
          <p:spPr bwMode="auto">
            <a:xfrm>
              <a:off x="3814" y="3464"/>
              <a:ext cx="1812" cy="448"/>
            </a:xfrm>
            <a:custGeom>
              <a:avLst/>
              <a:gdLst>
                <a:gd name="T0" fmla="*/ 1808 w 2706"/>
                <a:gd name="T1" fmla="*/ 0 h 640"/>
                <a:gd name="T2" fmla="*/ 1808 w 2706"/>
                <a:gd name="T3" fmla="*/ 0 h 640"/>
                <a:gd name="T4" fmla="*/ 1732 w 2706"/>
                <a:gd name="T5" fmla="*/ 13 h 640"/>
                <a:gd name="T6" fmla="*/ 1654 w 2706"/>
                <a:gd name="T7" fmla="*/ 27 h 640"/>
                <a:gd name="T8" fmla="*/ 1575 w 2706"/>
                <a:gd name="T9" fmla="*/ 42 h 640"/>
                <a:gd name="T10" fmla="*/ 1493 w 2706"/>
                <a:gd name="T11" fmla="*/ 57 h 640"/>
                <a:gd name="T12" fmla="*/ 1410 w 2706"/>
                <a:gd name="T13" fmla="*/ 76 h 640"/>
                <a:gd name="T14" fmla="*/ 1325 w 2706"/>
                <a:gd name="T15" fmla="*/ 94 h 640"/>
                <a:gd name="T16" fmla="*/ 1237 w 2706"/>
                <a:gd name="T17" fmla="*/ 115 h 640"/>
                <a:gd name="T18" fmla="*/ 1148 w 2706"/>
                <a:gd name="T19" fmla="*/ 136 h 640"/>
                <a:gd name="T20" fmla="*/ 1148 w 2706"/>
                <a:gd name="T21" fmla="*/ 136 h 640"/>
                <a:gd name="T22" fmla="*/ 986 w 2706"/>
                <a:gd name="T23" fmla="*/ 176 h 640"/>
                <a:gd name="T24" fmla="*/ 828 w 2706"/>
                <a:gd name="T25" fmla="*/ 213 h 640"/>
                <a:gd name="T26" fmla="*/ 676 w 2706"/>
                <a:gd name="T27" fmla="*/ 246 h 640"/>
                <a:gd name="T28" fmla="*/ 530 w 2706"/>
                <a:gd name="T29" fmla="*/ 279 h 640"/>
                <a:gd name="T30" fmla="*/ 391 w 2706"/>
                <a:gd name="T31" fmla="*/ 307 h 640"/>
                <a:gd name="T32" fmla="*/ 256 w 2706"/>
                <a:gd name="T33" fmla="*/ 332 h 640"/>
                <a:gd name="T34" fmla="*/ 126 w 2706"/>
                <a:gd name="T35" fmla="*/ 356 h 640"/>
                <a:gd name="T36" fmla="*/ 0 w 2706"/>
                <a:gd name="T37" fmla="*/ 377 h 640"/>
                <a:gd name="T38" fmla="*/ 0 w 2706"/>
                <a:gd name="T39" fmla="*/ 377 h 640"/>
                <a:gd name="T40" fmla="*/ 87 w 2706"/>
                <a:gd name="T41" fmla="*/ 389 h 640"/>
                <a:gd name="T42" fmla="*/ 170 w 2706"/>
                <a:gd name="T43" fmla="*/ 400 h 640"/>
                <a:gd name="T44" fmla="*/ 250 w 2706"/>
                <a:gd name="T45" fmla="*/ 410 h 640"/>
                <a:gd name="T46" fmla="*/ 329 w 2706"/>
                <a:gd name="T47" fmla="*/ 419 h 640"/>
                <a:gd name="T48" fmla="*/ 406 w 2706"/>
                <a:gd name="T49" fmla="*/ 427 h 640"/>
                <a:gd name="T50" fmla="*/ 479 w 2706"/>
                <a:gd name="T51" fmla="*/ 433 h 640"/>
                <a:gd name="T52" fmla="*/ 550 w 2706"/>
                <a:gd name="T53" fmla="*/ 438 h 640"/>
                <a:gd name="T54" fmla="*/ 620 w 2706"/>
                <a:gd name="T55" fmla="*/ 442 h 640"/>
                <a:gd name="T56" fmla="*/ 688 w 2706"/>
                <a:gd name="T57" fmla="*/ 445 h 640"/>
                <a:gd name="T58" fmla="*/ 754 w 2706"/>
                <a:gd name="T59" fmla="*/ 447 h 640"/>
                <a:gd name="T60" fmla="*/ 817 w 2706"/>
                <a:gd name="T61" fmla="*/ 448 h 640"/>
                <a:gd name="T62" fmla="*/ 879 w 2706"/>
                <a:gd name="T63" fmla="*/ 448 h 640"/>
                <a:gd name="T64" fmla="*/ 939 w 2706"/>
                <a:gd name="T65" fmla="*/ 447 h 640"/>
                <a:gd name="T66" fmla="*/ 998 w 2706"/>
                <a:gd name="T67" fmla="*/ 445 h 640"/>
                <a:gd name="T68" fmla="*/ 1054 w 2706"/>
                <a:gd name="T69" fmla="*/ 442 h 640"/>
                <a:gd name="T70" fmla="*/ 1109 w 2706"/>
                <a:gd name="T71" fmla="*/ 438 h 640"/>
                <a:gd name="T72" fmla="*/ 1161 w 2706"/>
                <a:gd name="T73" fmla="*/ 434 h 640"/>
                <a:gd name="T74" fmla="*/ 1213 w 2706"/>
                <a:gd name="T75" fmla="*/ 428 h 640"/>
                <a:gd name="T76" fmla="*/ 1263 w 2706"/>
                <a:gd name="T77" fmla="*/ 421 h 640"/>
                <a:gd name="T78" fmla="*/ 1312 w 2706"/>
                <a:gd name="T79" fmla="*/ 414 h 640"/>
                <a:gd name="T80" fmla="*/ 1359 w 2706"/>
                <a:gd name="T81" fmla="*/ 406 h 640"/>
                <a:gd name="T82" fmla="*/ 1406 w 2706"/>
                <a:gd name="T83" fmla="*/ 398 h 640"/>
                <a:gd name="T84" fmla="*/ 1450 w 2706"/>
                <a:gd name="T85" fmla="*/ 388 h 640"/>
                <a:gd name="T86" fmla="*/ 1495 w 2706"/>
                <a:gd name="T87" fmla="*/ 378 h 640"/>
                <a:gd name="T88" fmla="*/ 1537 w 2706"/>
                <a:gd name="T89" fmla="*/ 367 h 640"/>
                <a:gd name="T90" fmla="*/ 1579 w 2706"/>
                <a:gd name="T91" fmla="*/ 356 h 640"/>
                <a:gd name="T92" fmla="*/ 1619 w 2706"/>
                <a:gd name="T93" fmla="*/ 343 h 640"/>
                <a:gd name="T94" fmla="*/ 1659 w 2706"/>
                <a:gd name="T95" fmla="*/ 330 h 640"/>
                <a:gd name="T96" fmla="*/ 1736 w 2706"/>
                <a:gd name="T97" fmla="*/ 302 h 640"/>
                <a:gd name="T98" fmla="*/ 1809 w 2706"/>
                <a:gd name="T99" fmla="*/ 273 h 640"/>
                <a:gd name="T100" fmla="*/ 1809 w 2706"/>
                <a:gd name="T101" fmla="*/ 273 h 640"/>
                <a:gd name="T102" fmla="*/ 1812 w 2706"/>
                <a:gd name="T103" fmla="*/ 272 h 640"/>
                <a:gd name="T104" fmla="*/ 1812 w 2706"/>
                <a:gd name="T105" fmla="*/ 272 h 640"/>
                <a:gd name="T106" fmla="*/ 1812 w 2706"/>
                <a:gd name="T107" fmla="*/ 0 h 640"/>
                <a:gd name="T108" fmla="*/ 1812 w 2706"/>
                <a:gd name="T109" fmla="*/ 0 h 640"/>
                <a:gd name="T110" fmla="*/ 1808 w 2706"/>
                <a:gd name="T111" fmla="*/ 0 h 640"/>
                <a:gd name="T112" fmla="*/ 1808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4E7ED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/>
            <p:cNvSpPr>
              <a:spLocks noChangeArrowheads="1"/>
            </p:cNvSpPr>
            <p:nvPr/>
          </p:nvSpPr>
          <p:spPr bwMode="auto">
            <a:xfrm>
              <a:off x="1652" y="3384"/>
              <a:ext cx="3495" cy="533"/>
            </a:xfrm>
            <a:custGeom>
              <a:avLst/>
              <a:gdLst>
                <a:gd name="T0" fmla="*/ 3495 w 5216"/>
                <a:gd name="T1" fmla="*/ 499 h 762"/>
                <a:gd name="T2" fmla="*/ 3340 w 5216"/>
                <a:gd name="T3" fmla="*/ 480 h 762"/>
                <a:gd name="T4" fmla="*/ 3001 w 5216"/>
                <a:gd name="T5" fmla="*/ 427 h 762"/>
                <a:gd name="T6" fmla="*/ 2623 w 5216"/>
                <a:gd name="T7" fmla="*/ 355 h 762"/>
                <a:gd name="T8" fmla="*/ 2202 w 5216"/>
                <a:gd name="T9" fmla="*/ 262 h 762"/>
                <a:gd name="T10" fmla="*/ 1974 w 5216"/>
                <a:gd name="T11" fmla="*/ 207 h 762"/>
                <a:gd name="T12" fmla="*/ 1797 w 5216"/>
                <a:gd name="T13" fmla="*/ 165 h 762"/>
                <a:gd name="T14" fmla="*/ 1628 w 5216"/>
                <a:gd name="T15" fmla="*/ 129 h 762"/>
                <a:gd name="T16" fmla="*/ 1467 w 5216"/>
                <a:gd name="T17" fmla="*/ 98 h 762"/>
                <a:gd name="T18" fmla="*/ 1313 w 5216"/>
                <a:gd name="T19" fmla="*/ 71 h 762"/>
                <a:gd name="T20" fmla="*/ 1166 w 5216"/>
                <a:gd name="T21" fmla="*/ 50 h 762"/>
                <a:gd name="T22" fmla="*/ 894 w 5216"/>
                <a:gd name="T23" fmla="*/ 20 h 762"/>
                <a:gd name="T24" fmla="*/ 650 w 5216"/>
                <a:gd name="T25" fmla="*/ 3 h 762"/>
                <a:gd name="T26" fmla="*/ 432 w 5216"/>
                <a:gd name="T27" fmla="*/ 0 h 762"/>
                <a:gd name="T28" fmla="*/ 240 w 5216"/>
                <a:gd name="T29" fmla="*/ 7 h 762"/>
                <a:gd name="T30" fmla="*/ 74 w 5216"/>
                <a:gd name="T31" fmla="*/ 22 h 762"/>
                <a:gd name="T32" fmla="*/ 0 w 5216"/>
                <a:gd name="T33" fmla="*/ 34 h 762"/>
                <a:gd name="T34" fmla="*/ 210 w 5216"/>
                <a:gd name="T35" fmla="*/ 60 h 762"/>
                <a:gd name="T36" fmla="*/ 437 w 5216"/>
                <a:gd name="T37" fmla="*/ 98 h 762"/>
                <a:gd name="T38" fmla="*/ 679 w 5216"/>
                <a:gd name="T39" fmla="*/ 147 h 762"/>
                <a:gd name="T40" fmla="*/ 939 w 5216"/>
                <a:gd name="T41" fmla="*/ 207 h 762"/>
                <a:gd name="T42" fmla="*/ 1177 w 5216"/>
                <a:gd name="T43" fmla="*/ 264 h 762"/>
                <a:gd name="T44" fmla="*/ 1613 w 5216"/>
                <a:gd name="T45" fmla="*/ 361 h 762"/>
                <a:gd name="T46" fmla="*/ 1815 w 5216"/>
                <a:gd name="T47" fmla="*/ 400 h 762"/>
                <a:gd name="T48" fmla="*/ 2005 w 5216"/>
                <a:gd name="T49" fmla="*/ 434 h 762"/>
                <a:gd name="T50" fmla="*/ 2184 w 5216"/>
                <a:gd name="T51" fmla="*/ 463 h 762"/>
                <a:gd name="T52" fmla="*/ 2353 w 5216"/>
                <a:gd name="T53" fmla="*/ 485 h 762"/>
                <a:gd name="T54" fmla="*/ 2513 w 5216"/>
                <a:gd name="T55" fmla="*/ 505 h 762"/>
                <a:gd name="T56" fmla="*/ 2663 w 5216"/>
                <a:gd name="T57" fmla="*/ 518 h 762"/>
                <a:gd name="T58" fmla="*/ 2804 w 5216"/>
                <a:gd name="T59" fmla="*/ 527 h 762"/>
                <a:gd name="T60" fmla="*/ 2938 w 5216"/>
                <a:gd name="T61" fmla="*/ 533 h 762"/>
                <a:gd name="T62" fmla="*/ 3062 w 5216"/>
                <a:gd name="T63" fmla="*/ 533 h 762"/>
                <a:gd name="T64" fmla="*/ 3180 w 5216"/>
                <a:gd name="T65" fmla="*/ 530 h 762"/>
                <a:gd name="T66" fmla="*/ 3291 w 5216"/>
                <a:gd name="T67" fmla="*/ 523 h 762"/>
                <a:gd name="T68" fmla="*/ 3396 w 5216"/>
                <a:gd name="T69" fmla="*/ 512 h 762"/>
                <a:gd name="T70" fmla="*/ 3495 w 5216"/>
                <a:gd name="T71" fmla="*/ 499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F4E7ED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1784" y="3391"/>
              <a:ext cx="3446" cy="486"/>
            </a:xfrm>
            <a:custGeom>
              <a:avLst/>
              <a:gdLst>
                <a:gd name="T0" fmla="*/ 0 w 5144"/>
                <a:gd name="T1" fmla="*/ 49 h 694"/>
                <a:gd name="T2" fmla="*/ 0 w 5144"/>
                <a:gd name="T3" fmla="*/ 49 h 694"/>
                <a:gd name="T4" fmla="*/ 12 w 5144"/>
                <a:gd name="T5" fmla="*/ 46 h 694"/>
                <a:gd name="T6" fmla="*/ 48 w 5144"/>
                <a:gd name="T7" fmla="*/ 39 h 694"/>
                <a:gd name="T8" fmla="*/ 110 w 5144"/>
                <a:gd name="T9" fmla="*/ 29 h 694"/>
                <a:gd name="T10" fmla="*/ 150 w 5144"/>
                <a:gd name="T11" fmla="*/ 24 h 694"/>
                <a:gd name="T12" fmla="*/ 197 w 5144"/>
                <a:gd name="T13" fmla="*/ 18 h 694"/>
                <a:gd name="T14" fmla="*/ 249 w 5144"/>
                <a:gd name="T15" fmla="*/ 14 h 694"/>
                <a:gd name="T16" fmla="*/ 309 w 5144"/>
                <a:gd name="T17" fmla="*/ 10 h 694"/>
                <a:gd name="T18" fmla="*/ 375 w 5144"/>
                <a:gd name="T19" fmla="*/ 6 h 694"/>
                <a:gd name="T20" fmla="*/ 449 w 5144"/>
                <a:gd name="T21" fmla="*/ 3 h 694"/>
                <a:gd name="T22" fmla="*/ 529 w 5144"/>
                <a:gd name="T23" fmla="*/ 1 h 694"/>
                <a:gd name="T24" fmla="*/ 616 w 5144"/>
                <a:gd name="T25" fmla="*/ 0 h 694"/>
                <a:gd name="T26" fmla="*/ 710 w 5144"/>
                <a:gd name="T27" fmla="*/ 1 h 694"/>
                <a:gd name="T28" fmla="*/ 811 w 5144"/>
                <a:gd name="T29" fmla="*/ 4 h 694"/>
                <a:gd name="T30" fmla="*/ 919 w 5144"/>
                <a:gd name="T31" fmla="*/ 10 h 694"/>
                <a:gd name="T32" fmla="*/ 1034 w 5144"/>
                <a:gd name="T33" fmla="*/ 17 h 694"/>
                <a:gd name="T34" fmla="*/ 1156 w 5144"/>
                <a:gd name="T35" fmla="*/ 28 h 694"/>
                <a:gd name="T36" fmla="*/ 1286 w 5144"/>
                <a:gd name="T37" fmla="*/ 41 h 694"/>
                <a:gd name="T38" fmla="*/ 1424 w 5144"/>
                <a:gd name="T39" fmla="*/ 56 h 694"/>
                <a:gd name="T40" fmla="*/ 1569 w 5144"/>
                <a:gd name="T41" fmla="*/ 74 h 694"/>
                <a:gd name="T42" fmla="*/ 1722 w 5144"/>
                <a:gd name="T43" fmla="*/ 97 h 694"/>
                <a:gd name="T44" fmla="*/ 1881 w 5144"/>
                <a:gd name="T45" fmla="*/ 122 h 694"/>
                <a:gd name="T46" fmla="*/ 2049 w 5144"/>
                <a:gd name="T47" fmla="*/ 151 h 694"/>
                <a:gd name="T48" fmla="*/ 2224 w 5144"/>
                <a:gd name="T49" fmla="*/ 186 h 694"/>
                <a:gd name="T50" fmla="*/ 2408 w 5144"/>
                <a:gd name="T51" fmla="*/ 224 h 694"/>
                <a:gd name="T52" fmla="*/ 2599 w 5144"/>
                <a:gd name="T53" fmla="*/ 266 h 694"/>
                <a:gd name="T54" fmla="*/ 2799 w 5144"/>
                <a:gd name="T55" fmla="*/ 314 h 694"/>
                <a:gd name="T56" fmla="*/ 3007 w 5144"/>
                <a:gd name="T57" fmla="*/ 366 h 694"/>
                <a:gd name="T58" fmla="*/ 3222 w 5144"/>
                <a:gd name="T59" fmla="*/ 423 h 694"/>
                <a:gd name="T60" fmla="*/ 3446 w 5144"/>
                <a:gd name="T61" fmla="*/ 48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538" y="3383"/>
              <a:ext cx="2084" cy="408"/>
            </a:xfrm>
            <a:custGeom>
              <a:avLst/>
              <a:gdLst>
                <a:gd name="T0" fmla="*/ 0 w 3112"/>
                <a:gd name="T1" fmla="*/ 408 h 584"/>
                <a:gd name="T2" fmla="*/ 0 w 3112"/>
                <a:gd name="T3" fmla="*/ 408 h 584"/>
                <a:gd name="T4" fmla="*/ 60 w 3112"/>
                <a:gd name="T5" fmla="*/ 391 h 584"/>
                <a:gd name="T6" fmla="*/ 225 w 3112"/>
                <a:gd name="T7" fmla="*/ 348 h 584"/>
                <a:gd name="T8" fmla="*/ 339 w 3112"/>
                <a:gd name="T9" fmla="*/ 319 h 584"/>
                <a:gd name="T10" fmla="*/ 470 w 3112"/>
                <a:gd name="T11" fmla="*/ 286 h 584"/>
                <a:gd name="T12" fmla="*/ 616 w 3112"/>
                <a:gd name="T13" fmla="*/ 252 h 584"/>
                <a:gd name="T14" fmla="*/ 773 w 3112"/>
                <a:gd name="T15" fmla="*/ 214 h 584"/>
                <a:gd name="T16" fmla="*/ 939 w 3112"/>
                <a:gd name="T17" fmla="*/ 177 h 584"/>
                <a:gd name="T18" fmla="*/ 1109 w 3112"/>
                <a:gd name="T19" fmla="*/ 141 h 584"/>
                <a:gd name="T20" fmla="*/ 1283 w 3112"/>
                <a:gd name="T21" fmla="*/ 108 h 584"/>
                <a:gd name="T22" fmla="*/ 1456 w 3112"/>
                <a:gd name="T23" fmla="*/ 75 h 584"/>
                <a:gd name="T24" fmla="*/ 1542 w 3112"/>
                <a:gd name="T25" fmla="*/ 61 h 584"/>
                <a:gd name="T26" fmla="*/ 1625 w 3112"/>
                <a:gd name="T27" fmla="*/ 48 h 584"/>
                <a:gd name="T28" fmla="*/ 1708 w 3112"/>
                <a:gd name="T29" fmla="*/ 36 h 584"/>
                <a:gd name="T30" fmla="*/ 1788 w 3112"/>
                <a:gd name="T31" fmla="*/ 25 h 584"/>
                <a:gd name="T32" fmla="*/ 1867 w 3112"/>
                <a:gd name="T33" fmla="*/ 17 h 584"/>
                <a:gd name="T34" fmla="*/ 1942 w 3112"/>
                <a:gd name="T35" fmla="*/ 10 h 584"/>
                <a:gd name="T36" fmla="*/ 2014 w 3112"/>
                <a:gd name="T37" fmla="*/ 4 h 584"/>
                <a:gd name="T38" fmla="*/ 2084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133" y="3373"/>
              <a:ext cx="5493" cy="836"/>
            </a:xfrm>
            <a:custGeom>
              <a:avLst/>
              <a:gdLst>
                <a:gd name="T0" fmla="*/ 5490 w 8196"/>
                <a:gd name="T1" fmla="*/ 359 h 1192"/>
                <a:gd name="T2" fmla="*/ 5388 w 8196"/>
                <a:gd name="T3" fmla="*/ 400 h 1192"/>
                <a:gd name="T4" fmla="*/ 5280 w 8196"/>
                <a:gd name="T5" fmla="*/ 435 h 1192"/>
                <a:gd name="T6" fmla="*/ 5165 w 8196"/>
                <a:gd name="T7" fmla="*/ 467 h 1192"/>
                <a:gd name="T8" fmla="*/ 5041 w 8196"/>
                <a:gd name="T9" fmla="*/ 492 h 1192"/>
                <a:gd name="T10" fmla="*/ 4907 w 8196"/>
                <a:gd name="T11" fmla="*/ 512 h 1192"/>
                <a:gd name="T12" fmla="*/ 4762 w 8196"/>
                <a:gd name="T13" fmla="*/ 526 h 1192"/>
                <a:gd name="T14" fmla="*/ 4606 w 8196"/>
                <a:gd name="T15" fmla="*/ 534 h 1192"/>
                <a:gd name="T16" fmla="*/ 4435 w 8196"/>
                <a:gd name="T17" fmla="*/ 533 h 1192"/>
                <a:gd name="T18" fmla="*/ 4250 w 8196"/>
                <a:gd name="T19" fmla="*/ 526 h 1192"/>
                <a:gd name="T20" fmla="*/ 4049 w 8196"/>
                <a:gd name="T21" fmla="*/ 509 h 1192"/>
                <a:gd name="T22" fmla="*/ 3831 w 8196"/>
                <a:gd name="T23" fmla="*/ 484 h 1192"/>
                <a:gd name="T24" fmla="*/ 3595 w 8196"/>
                <a:gd name="T25" fmla="*/ 450 h 1192"/>
                <a:gd name="T26" fmla="*/ 3339 w 8196"/>
                <a:gd name="T27" fmla="*/ 405 h 1192"/>
                <a:gd name="T28" fmla="*/ 3061 w 8196"/>
                <a:gd name="T29" fmla="*/ 351 h 1192"/>
                <a:gd name="T30" fmla="*/ 2763 w 8196"/>
                <a:gd name="T31" fmla="*/ 285 h 1192"/>
                <a:gd name="T32" fmla="*/ 2440 w 8196"/>
                <a:gd name="T33" fmla="*/ 208 h 1192"/>
                <a:gd name="T34" fmla="*/ 2276 w 8196"/>
                <a:gd name="T35" fmla="*/ 168 h 1192"/>
                <a:gd name="T36" fmla="*/ 1966 w 8196"/>
                <a:gd name="T37" fmla="*/ 104 h 1192"/>
                <a:gd name="T38" fmla="*/ 1684 w 8196"/>
                <a:gd name="T39" fmla="*/ 58 h 1192"/>
                <a:gd name="T40" fmla="*/ 1425 w 8196"/>
                <a:gd name="T41" fmla="*/ 25 h 1192"/>
                <a:gd name="T42" fmla="*/ 1190 w 8196"/>
                <a:gd name="T43" fmla="*/ 7 h 1192"/>
                <a:gd name="T44" fmla="*/ 980 w 8196"/>
                <a:gd name="T45" fmla="*/ 0 h 1192"/>
                <a:gd name="T46" fmla="*/ 792 w 8196"/>
                <a:gd name="T47" fmla="*/ 3 h 1192"/>
                <a:gd name="T48" fmla="*/ 626 w 8196"/>
                <a:gd name="T49" fmla="*/ 14 h 1192"/>
                <a:gd name="T50" fmla="*/ 480 w 8196"/>
                <a:gd name="T51" fmla="*/ 31 h 1192"/>
                <a:gd name="T52" fmla="*/ 355 w 8196"/>
                <a:gd name="T53" fmla="*/ 52 h 1192"/>
                <a:gd name="T54" fmla="*/ 251 w 8196"/>
                <a:gd name="T55" fmla="*/ 76 h 1192"/>
                <a:gd name="T56" fmla="*/ 166 w 8196"/>
                <a:gd name="T57" fmla="*/ 101 h 1192"/>
                <a:gd name="T58" fmla="*/ 99 w 8196"/>
                <a:gd name="T59" fmla="*/ 123 h 1192"/>
                <a:gd name="T60" fmla="*/ 32 w 8196"/>
                <a:gd name="T61" fmla="*/ 151 h 1192"/>
                <a:gd name="T62" fmla="*/ 0 w 8196"/>
                <a:gd name="T63" fmla="*/ 168 h 1192"/>
                <a:gd name="T64" fmla="*/ 5490 w 8196"/>
                <a:gd name="T65" fmla="*/ 836 h 1192"/>
                <a:gd name="T66" fmla="*/ 5493 w 8196"/>
                <a:gd name="T67" fmla="*/ 832 h 1192"/>
                <a:gd name="T68" fmla="*/ 5493 w 8196"/>
                <a:gd name="T69" fmla="*/ 358 h 1192"/>
                <a:gd name="T70" fmla="*/ 5490 w 8196"/>
                <a:gd name="T71" fmla="*/ 359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5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30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8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B7AD6657-EF27-4C18-95C3-CD0938F6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B13F9A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B13F9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D788A3"/>
              </a:gs>
              <a:gs pos="100000">
                <a:srgbClr val="8A2E4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211138" y="714375"/>
            <a:ext cx="8720137" cy="1328738"/>
            <a:chOff x="133" y="450"/>
            <a:chExt cx="5493" cy="837"/>
          </a:xfrm>
        </p:grpSpPr>
        <p:sp>
          <p:nvSpPr>
            <p:cNvPr id="3081" name="Freeform 3"/>
            <p:cNvSpPr>
              <a:spLocks noChangeArrowheads="1"/>
            </p:cNvSpPr>
            <p:nvPr/>
          </p:nvSpPr>
          <p:spPr bwMode="auto">
            <a:xfrm>
              <a:off x="3814" y="542"/>
              <a:ext cx="1812" cy="448"/>
            </a:xfrm>
            <a:custGeom>
              <a:avLst/>
              <a:gdLst>
                <a:gd name="T0" fmla="*/ 1808 w 2706"/>
                <a:gd name="T1" fmla="*/ 0 h 640"/>
                <a:gd name="T2" fmla="*/ 1808 w 2706"/>
                <a:gd name="T3" fmla="*/ 0 h 640"/>
                <a:gd name="T4" fmla="*/ 1732 w 2706"/>
                <a:gd name="T5" fmla="*/ 13 h 640"/>
                <a:gd name="T6" fmla="*/ 1654 w 2706"/>
                <a:gd name="T7" fmla="*/ 27 h 640"/>
                <a:gd name="T8" fmla="*/ 1575 w 2706"/>
                <a:gd name="T9" fmla="*/ 42 h 640"/>
                <a:gd name="T10" fmla="*/ 1493 w 2706"/>
                <a:gd name="T11" fmla="*/ 57 h 640"/>
                <a:gd name="T12" fmla="*/ 1410 w 2706"/>
                <a:gd name="T13" fmla="*/ 76 h 640"/>
                <a:gd name="T14" fmla="*/ 1325 w 2706"/>
                <a:gd name="T15" fmla="*/ 94 h 640"/>
                <a:gd name="T16" fmla="*/ 1237 w 2706"/>
                <a:gd name="T17" fmla="*/ 115 h 640"/>
                <a:gd name="T18" fmla="*/ 1148 w 2706"/>
                <a:gd name="T19" fmla="*/ 136 h 640"/>
                <a:gd name="T20" fmla="*/ 1148 w 2706"/>
                <a:gd name="T21" fmla="*/ 136 h 640"/>
                <a:gd name="T22" fmla="*/ 986 w 2706"/>
                <a:gd name="T23" fmla="*/ 176 h 640"/>
                <a:gd name="T24" fmla="*/ 828 w 2706"/>
                <a:gd name="T25" fmla="*/ 213 h 640"/>
                <a:gd name="T26" fmla="*/ 676 w 2706"/>
                <a:gd name="T27" fmla="*/ 246 h 640"/>
                <a:gd name="T28" fmla="*/ 530 w 2706"/>
                <a:gd name="T29" fmla="*/ 279 h 640"/>
                <a:gd name="T30" fmla="*/ 391 w 2706"/>
                <a:gd name="T31" fmla="*/ 307 h 640"/>
                <a:gd name="T32" fmla="*/ 256 w 2706"/>
                <a:gd name="T33" fmla="*/ 332 h 640"/>
                <a:gd name="T34" fmla="*/ 126 w 2706"/>
                <a:gd name="T35" fmla="*/ 356 h 640"/>
                <a:gd name="T36" fmla="*/ 0 w 2706"/>
                <a:gd name="T37" fmla="*/ 377 h 640"/>
                <a:gd name="T38" fmla="*/ 0 w 2706"/>
                <a:gd name="T39" fmla="*/ 377 h 640"/>
                <a:gd name="T40" fmla="*/ 87 w 2706"/>
                <a:gd name="T41" fmla="*/ 389 h 640"/>
                <a:gd name="T42" fmla="*/ 170 w 2706"/>
                <a:gd name="T43" fmla="*/ 400 h 640"/>
                <a:gd name="T44" fmla="*/ 250 w 2706"/>
                <a:gd name="T45" fmla="*/ 410 h 640"/>
                <a:gd name="T46" fmla="*/ 329 w 2706"/>
                <a:gd name="T47" fmla="*/ 419 h 640"/>
                <a:gd name="T48" fmla="*/ 406 w 2706"/>
                <a:gd name="T49" fmla="*/ 427 h 640"/>
                <a:gd name="T50" fmla="*/ 479 w 2706"/>
                <a:gd name="T51" fmla="*/ 433 h 640"/>
                <a:gd name="T52" fmla="*/ 550 w 2706"/>
                <a:gd name="T53" fmla="*/ 438 h 640"/>
                <a:gd name="T54" fmla="*/ 620 w 2706"/>
                <a:gd name="T55" fmla="*/ 442 h 640"/>
                <a:gd name="T56" fmla="*/ 688 w 2706"/>
                <a:gd name="T57" fmla="*/ 445 h 640"/>
                <a:gd name="T58" fmla="*/ 754 w 2706"/>
                <a:gd name="T59" fmla="*/ 447 h 640"/>
                <a:gd name="T60" fmla="*/ 817 w 2706"/>
                <a:gd name="T61" fmla="*/ 448 h 640"/>
                <a:gd name="T62" fmla="*/ 879 w 2706"/>
                <a:gd name="T63" fmla="*/ 448 h 640"/>
                <a:gd name="T64" fmla="*/ 939 w 2706"/>
                <a:gd name="T65" fmla="*/ 447 h 640"/>
                <a:gd name="T66" fmla="*/ 998 w 2706"/>
                <a:gd name="T67" fmla="*/ 445 h 640"/>
                <a:gd name="T68" fmla="*/ 1054 w 2706"/>
                <a:gd name="T69" fmla="*/ 442 h 640"/>
                <a:gd name="T70" fmla="*/ 1109 w 2706"/>
                <a:gd name="T71" fmla="*/ 438 h 640"/>
                <a:gd name="T72" fmla="*/ 1161 w 2706"/>
                <a:gd name="T73" fmla="*/ 434 h 640"/>
                <a:gd name="T74" fmla="*/ 1213 w 2706"/>
                <a:gd name="T75" fmla="*/ 428 h 640"/>
                <a:gd name="T76" fmla="*/ 1263 w 2706"/>
                <a:gd name="T77" fmla="*/ 421 h 640"/>
                <a:gd name="T78" fmla="*/ 1312 w 2706"/>
                <a:gd name="T79" fmla="*/ 414 h 640"/>
                <a:gd name="T80" fmla="*/ 1359 w 2706"/>
                <a:gd name="T81" fmla="*/ 406 h 640"/>
                <a:gd name="T82" fmla="*/ 1406 w 2706"/>
                <a:gd name="T83" fmla="*/ 398 h 640"/>
                <a:gd name="T84" fmla="*/ 1450 w 2706"/>
                <a:gd name="T85" fmla="*/ 388 h 640"/>
                <a:gd name="T86" fmla="*/ 1495 w 2706"/>
                <a:gd name="T87" fmla="*/ 378 h 640"/>
                <a:gd name="T88" fmla="*/ 1537 w 2706"/>
                <a:gd name="T89" fmla="*/ 367 h 640"/>
                <a:gd name="T90" fmla="*/ 1579 w 2706"/>
                <a:gd name="T91" fmla="*/ 356 h 640"/>
                <a:gd name="T92" fmla="*/ 1619 w 2706"/>
                <a:gd name="T93" fmla="*/ 343 h 640"/>
                <a:gd name="T94" fmla="*/ 1659 w 2706"/>
                <a:gd name="T95" fmla="*/ 330 h 640"/>
                <a:gd name="T96" fmla="*/ 1736 w 2706"/>
                <a:gd name="T97" fmla="*/ 302 h 640"/>
                <a:gd name="T98" fmla="*/ 1809 w 2706"/>
                <a:gd name="T99" fmla="*/ 273 h 640"/>
                <a:gd name="T100" fmla="*/ 1809 w 2706"/>
                <a:gd name="T101" fmla="*/ 273 h 640"/>
                <a:gd name="T102" fmla="*/ 1812 w 2706"/>
                <a:gd name="T103" fmla="*/ 272 h 640"/>
                <a:gd name="T104" fmla="*/ 1812 w 2706"/>
                <a:gd name="T105" fmla="*/ 272 h 640"/>
                <a:gd name="T106" fmla="*/ 1812 w 2706"/>
                <a:gd name="T107" fmla="*/ 0 h 640"/>
                <a:gd name="T108" fmla="*/ 1812 w 2706"/>
                <a:gd name="T109" fmla="*/ 0 h 640"/>
                <a:gd name="T110" fmla="*/ 1808 w 2706"/>
                <a:gd name="T111" fmla="*/ 0 h 640"/>
                <a:gd name="T112" fmla="*/ 1808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4E7ED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4"/>
            <p:cNvSpPr>
              <a:spLocks noChangeArrowheads="1"/>
            </p:cNvSpPr>
            <p:nvPr/>
          </p:nvSpPr>
          <p:spPr bwMode="auto">
            <a:xfrm>
              <a:off x="1652" y="461"/>
              <a:ext cx="3495" cy="534"/>
            </a:xfrm>
            <a:custGeom>
              <a:avLst/>
              <a:gdLst>
                <a:gd name="T0" fmla="*/ 3495 w 5216"/>
                <a:gd name="T1" fmla="*/ 500 h 762"/>
                <a:gd name="T2" fmla="*/ 3340 w 5216"/>
                <a:gd name="T3" fmla="*/ 481 h 762"/>
                <a:gd name="T4" fmla="*/ 3001 w 5216"/>
                <a:gd name="T5" fmla="*/ 427 h 762"/>
                <a:gd name="T6" fmla="*/ 2623 w 5216"/>
                <a:gd name="T7" fmla="*/ 356 h 762"/>
                <a:gd name="T8" fmla="*/ 2202 w 5216"/>
                <a:gd name="T9" fmla="*/ 262 h 762"/>
                <a:gd name="T10" fmla="*/ 1974 w 5216"/>
                <a:gd name="T11" fmla="*/ 207 h 762"/>
                <a:gd name="T12" fmla="*/ 1797 w 5216"/>
                <a:gd name="T13" fmla="*/ 165 h 762"/>
                <a:gd name="T14" fmla="*/ 1628 w 5216"/>
                <a:gd name="T15" fmla="*/ 129 h 762"/>
                <a:gd name="T16" fmla="*/ 1467 w 5216"/>
                <a:gd name="T17" fmla="*/ 98 h 762"/>
                <a:gd name="T18" fmla="*/ 1313 w 5216"/>
                <a:gd name="T19" fmla="*/ 71 h 762"/>
                <a:gd name="T20" fmla="*/ 1166 w 5216"/>
                <a:gd name="T21" fmla="*/ 50 h 762"/>
                <a:gd name="T22" fmla="*/ 894 w 5216"/>
                <a:gd name="T23" fmla="*/ 20 h 762"/>
                <a:gd name="T24" fmla="*/ 650 w 5216"/>
                <a:gd name="T25" fmla="*/ 3 h 762"/>
                <a:gd name="T26" fmla="*/ 432 w 5216"/>
                <a:gd name="T27" fmla="*/ 0 h 762"/>
                <a:gd name="T28" fmla="*/ 240 w 5216"/>
                <a:gd name="T29" fmla="*/ 7 h 762"/>
                <a:gd name="T30" fmla="*/ 74 w 5216"/>
                <a:gd name="T31" fmla="*/ 22 h 762"/>
                <a:gd name="T32" fmla="*/ 0 w 5216"/>
                <a:gd name="T33" fmla="*/ 34 h 762"/>
                <a:gd name="T34" fmla="*/ 210 w 5216"/>
                <a:gd name="T35" fmla="*/ 60 h 762"/>
                <a:gd name="T36" fmla="*/ 437 w 5216"/>
                <a:gd name="T37" fmla="*/ 98 h 762"/>
                <a:gd name="T38" fmla="*/ 679 w 5216"/>
                <a:gd name="T39" fmla="*/ 147 h 762"/>
                <a:gd name="T40" fmla="*/ 939 w 5216"/>
                <a:gd name="T41" fmla="*/ 207 h 762"/>
                <a:gd name="T42" fmla="*/ 1177 w 5216"/>
                <a:gd name="T43" fmla="*/ 265 h 762"/>
                <a:gd name="T44" fmla="*/ 1613 w 5216"/>
                <a:gd name="T45" fmla="*/ 362 h 762"/>
                <a:gd name="T46" fmla="*/ 1815 w 5216"/>
                <a:gd name="T47" fmla="*/ 401 h 762"/>
                <a:gd name="T48" fmla="*/ 2005 w 5216"/>
                <a:gd name="T49" fmla="*/ 434 h 762"/>
                <a:gd name="T50" fmla="*/ 2184 w 5216"/>
                <a:gd name="T51" fmla="*/ 464 h 762"/>
                <a:gd name="T52" fmla="*/ 2353 w 5216"/>
                <a:gd name="T53" fmla="*/ 486 h 762"/>
                <a:gd name="T54" fmla="*/ 2513 w 5216"/>
                <a:gd name="T55" fmla="*/ 506 h 762"/>
                <a:gd name="T56" fmla="*/ 2663 w 5216"/>
                <a:gd name="T57" fmla="*/ 519 h 762"/>
                <a:gd name="T58" fmla="*/ 2804 w 5216"/>
                <a:gd name="T59" fmla="*/ 528 h 762"/>
                <a:gd name="T60" fmla="*/ 2938 w 5216"/>
                <a:gd name="T61" fmla="*/ 534 h 762"/>
                <a:gd name="T62" fmla="*/ 3062 w 5216"/>
                <a:gd name="T63" fmla="*/ 534 h 762"/>
                <a:gd name="T64" fmla="*/ 3180 w 5216"/>
                <a:gd name="T65" fmla="*/ 531 h 762"/>
                <a:gd name="T66" fmla="*/ 3291 w 5216"/>
                <a:gd name="T67" fmla="*/ 524 h 762"/>
                <a:gd name="T68" fmla="*/ 3396 w 5216"/>
                <a:gd name="T69" fmla="*/ 513 h 762"/>
                <a:gd name="T70" fmla="*/ 3495 w 5216"/>
                <a:gd name="T71" fmla="*/ 500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F4E7ED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5"/>
            <p:cNvSpPr>
              <a:spLocks noChangeArrowheads="1"/>
            </p:cNvSpPr>
            <p:nvPr/>
          </p:nvSpPr>
          <p:spPr bwMode="auto">
            <a:xfrm>
              <a:off x="1784" y="468"/>
              <a:ext cx="3446" cy="487"/>
            </a:xfrm>
            <a:custGeom>
              <a:avLst/>
              <a:gdLst>
                <a:gd name="T0" fmla="*/ 0 w 5144"/>
                <a:gd name="T1" fmla="*/ 49 h 694"/>
                <a:gd name="T2" fmla="*/ 0 w 5144"/>
                <a:gd name="T3" fmla="*/ 49 h 694"/>
                <a:gd name="T4" fmla="*/ 12 w 5144"/>
                <a:gd name="T5" fmla="*/ 46 h 694"/>
                <a:gd name="T6" fmla="*/ 48 w 5144"/>
                <a:gd name="T7" fmla="*/ 39 h 694"/>
                <a:gd name="T8" fmla="*/ 110 w 5144"/>
                <a:gd name="T9" fmla="*/ 29 h 694"/>
                <a:gd name="T10" fmla="*/ 150 w 5144"/>
                <a:gd name="T11" fmla="*/ 24 h 694"/>
                <a:gd name="T12" fmla="*/ 197 w 5144"/>
                <a:gd name="T13" fmla="*/ 18 h 694"/>
                <a:gd name="T14" fmla="*/ 249 w 5144"/>
                <a:gd name="T15" fmla="*/ 14 h 694"/>
                <a:gd name="T16" fmla="*/ 309 w 5144"/>
                <a:gd name="T17" fmla="*/ 10 h 694"/>
                <a:gd name="T18" fmla="*/ 375 w 5144"/>
                <a:gd name="T19" fmla="*/ 6 h 694"/>
                <a:gd name="T20" fmla="*/ 449 w 5144"/>
                <a:gd name="T21" fmla="*/ 3 h 694"/>
                <a:gd name="T22" fmla="*/ 529 w 5144"/>
                <a:gd name="T23" fmla="*/ 1 h 694"/>
                <a:gd name="T24" fmla="*/ 616 w 5144"/>
                <a:gd name="T25" fmla="*/ 0 h 694"/>
                <a:gd name="T26" fmla="*/ 710 w 5144"/>
                <a:gd name="T27" fmla="*/ 1 h 694"/>
                <a:gd name="T28" fmla="*/ 811 w 5144"/>
                <a:gd name="T29" fmla="*/ 4 h 694"/>
                <a:gd name="T30" fmla="*/ 919 w 5144"/>
                <a:gd name="T31" fmla="*/ 10 h 694"/>
                <a:gd name="T32" fmla="*/ 1034 w 5144"/>
                <a:gd name="T33" fmla="*/ 17 h 694"/>
                <a:gd name="T34" fmla="*/ 1156 w 5144"/>
                <a:gd name="T35" fmla="*/ 28 h 694"/>
                <a:gd name="T36" fmla="*/ 1286 w 5144"/>
                <a:gd name="T37" fmla="*/ 41 h 694"/>
                <a:gd name="T38" fmla="*/ 1424 w 5144"/>
                <a:gd name="T39" fmla="*/ 56 h 694"/>
                <a:gd name="T40" fmla="*/ 1569 w 5144"/>
                <a:gd name="T41" fmla="*/ 74 h 694"/>
                <a:gd name="T42" fmla="*/ 1722 w 5144"/>
                <a:gd name="T43" fmla="*/ 97 h 694"/>
                <a:gd name="T44" fmla="*/ 1881 w 5144"/>
                <a:gd name="T45" fmla="*/ 122 h 694"/>
                <a:gd name="T46" fmla="*/ 2049 w 5144"/>
                <a:gd name="T47" fmla="*/ 152 h 694"/>
                <a:gd name="T48" fmla="*/ 2224 w 5144"/>
                <a:gd name="T49" fmla="*/ 187 h 694"/>
                <a:gd name="T50" fmla="*/ 2408 w 5144"/>
                <a:gd name="T51" fmla="*/ 225 h 694"/>
                <a:gd name="T52" fmla="*/ 2599 w 5144"/>
                <a:gd name="T53" fmla="*/ 267 h 694"/>
                <a:gd name="T54" fmla="*/ 2799 w 5144"/>
                <a:gd name="T55" fmla="*/ 314 h 694"/>
                <a:gd name="T56" fmla="*/ 3007 w 5144"/>
                <a:gd name="T57" fmla="*/ 366 h 694"/>
                <a:gd name="T58" fmla="*/ 3222 w 5144"/>
                <a:gd name="T59" fmla="*/ 424 h 694"/>
                <a:gd name="T60" fmla="*/ 3446 w 5144"/>
                <a:gd name="T61" fmla="*/ 48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Freeform 6"/>
            <p:cNvSpPr>
              <a:spLocks noChangeArrowheads="1"/>
            </p:cNvSpPr>
            <p:nvPr/>
          </p:nvSpPr>
          <p:spPr bwMode="auto">
            <a:xfrm>
              <a:off x="3538" y="460"/>
              <a:ext cx="2084" cy="409"/>
            </a:xfrm>
            <a:custGeom>
              <a:avLst/>
              <a:gdLst>
                <a:gd name="T0" fmla="*/ 0 w 3112"/>
                <a:gd name="T1" fmla="*/ 409 h 584"/>
                <a:gd name="T2" fmla="*/ 0 w 3112"/>
                <a:gd name="T3" fmla="*/ 409 h 584"/>
                <a:gd name="T4" fmla="*/ 60 w 3112"/>
                <a:gd name="T5" fmla="*/ 392 h 584"/>
                <a:gd name="T6" fmla="*/ 225 w 3112"/>
                <a:gd name="T7" fmla="*/ 349 h 584"/>
                <a:gd name="T8" fmla="*/ 339 w 3112"/>
                <a:gd name="T9" fmla="*/ 319 h 584"/>
                <a:gd name="T10" fmla="*/ 470 w 3112"/>
                <a:gd name="T11" fmla="*/ 287 h 584"/>
                <a:gd name="T12" fmla="*/ 616 w 3112"/>
                <a:gd name="T13" fmla="*/ 252 h 584"/>
                <a:gd name="T14" fmla="*/ 773 w 3112"/>
                <a:gd name="T15" fmla="*/ 214 h 584"/>
                <a:gd name="T16" fmla="*/ 939 w 3112"/>
                <a:gd name="T17" fmla="*/ 178 h 584"/>
                <a:gd name="T18" fmla="*/ 1109 w 3112"/>
                <a:gd name="T19" fmla="*/ 141 h 584"/>
                <a:gd name="T20" fmla="*/ 1283 w 3112"/>
                <a:gd name="T21" fmla="*/ 108 h 584"/>
                <a:gd name="T22" fmla="*/ 1456 w 3112"/>
                <a:gd name="T23" fmla="*/ 76 h 584"/>
                <a:gd name="T24" fmla="*/ 1542 w 3112"/>
                <a:gd name="T25" fmla="*/ 62 h 584"/>
                <a:gd name="T26" fmla="*/ 1625 w 3112"/>
                <a:gd name="T27" fmla="*/ 48 h 584"/>
                <a:gd name="T28" fmla="*/ 1708 w 3112"/>
                <a:gd name="T29" fmla="*/ 36 h 584"/>
                <a:gd name="T30" fmla="*/ 1788 w 3112"/>
                <a:gd name="T31" fmla="*/ 25 h 584"/>
                <a:gd name="T32" fmla="*/ 1867 w 3112"/>
                <a:gd name="T33" fmla="*/ 17 h 584"/>
                <a:gd name="T34" fmla="*/ 1942 w 3112"/>
                <a:gd name="T35" fmla="*/ 10 h 584"/>
                <a:gd name="T36" fmla="*/ 2014 w 3112"/>
                <a:gd name="T37" fmla="*/ 4 h 584"/>
                <a:gd name="T38" fmla="*/ 2084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7"/>
            <p:cNvSpPr>
              <a:spLocks noChangeArrowheads="1"/>
            </p:cNvSpPr>
            <p:nvPr/>
          </p:nvSpPr>
          <p:spPr bwMode="auto">
            <a:xfrm>
              <a:off x="133" y="450"/>
              <a:ext cx="5493" cy="837"/>
            </a:xfrm>
            <a:custGeom>
              <a:avLst/>
              <a:gdLst>
                <a:gd name="T0" fmla="*/ 5490 w 8196"/>
                <a:gd name="T1" fmla="*/ 360 h 1192"/>
                <a:gd name="T2" fmla="*/ 5388 w 8196"/>
                <a:gd name="T3" fmla="*/ 400 h 1192"/>
                <a:gd name="T4" fmla="*/ 5280 w 8196"/>
                <a:gd name="T5" fmla="*/ 435 h 1192"/>
                <a:gd name="T6" fmla="*/ 5165 w 8196"/>
                <a:gd name="T7" fmla="*/ 468 h 1192"/>
                <a:gd name="T8" fmla="*/ 5041 w 8196"/>
                <a:gd name="T9" fmla="*/ 493 h 1192"/>
                <a:gd name="T10" fmla="*/ 4907 w 8196"/>
                <a:gd name="T11" fmla="*/ 513 h 1192"/>
                <a:gd name="T12" fmla="*/ 4762 w 8196"/>
                <a:gd name="T13" fmla="*/ 527 h 1192"/>
                <a:gd name="T14" fmla="*/ 4606 w 8196"/>
                <a:gd name="T15" fmla="*/ 535 h 1192"/>
                <a:gd name="T16" fmla="*/ 4435 w 8196"/>
                <a:gd name="T17" fmla="*/ 534 h 1192"/>
                <a:gd name="T18" fmla="*/ 4250 w 8196"/>
                <a:gd name="T19" fmla="*/ 527 h 1192"/>
                <a:gd name="T20" fmla="*/ 4049 w 8196"/>
                <a:gd name="T21" fmla="*/ 510 h 1192"/>
                <a:gd name="T22" fmla="*/ 3831 w 8196"/>
                <a:gd name="T23" fmla="*/ 485 h 1192"/>
                <a:gd name="T24" fmla="*/ 3595 w 8196"/>
                <a:gd name="T25" fmla="*/ 451 h 1192"/>
                <a:gd name="T26" fmla="*/ 3339 w 8196"/>
                <a:gd name="T27" fmla="*/ 406 h 1192"/>
                <a:gd name="T28" fmla="*/ 3061 w 8196"/>
                <a:gd name="T29" fmla="*/ 351 h 1192"/>
                <a:gd name="T30" fmla="*/ 2763 w 8196"/>
                <a:gd name="T31" fmla="*/ 285 h 1192"/>
                <a:gd name="T32" fmla="*/ 2440 w 8196"/>
                <a:gd name="T33" fmla="*/ 208 h 1192"/>
                <a:gd name="T34" fmla="*/ 2276 w 8196"/>
                <a:gd name="T35" fmla="*/ 169 h 1192"/>
                <a:gd name="T36" fmla="*/ 1966 w 8196"/>
                <a:gd name="T37" fmla="*/ 104 h 1192"/>
                <a:gd name="T38" fmla="*/ 1684 w 8196"/>
                <a:gd name="T39" fmla="*/ 58 h 1192"/>
                <a:gd name="T40" fmla="*/ 1425 w 8196"/>
                <a:gd name="T41" fmla="*/ 25 h 1192"/>
                <a:gd name="T42" fmla="*/ 1190 w 8196"/>
                <a:gd name="T43" fmla="*/ 7 h 1192"/>
                <a:gd name="T44" fmla="*/ 980 w 8196"/>
                <a:gd name="T45" fmla="*/ 0 h 1192"/>
                <a:gd name="T46" fmla="*/ 792 w 8196"/>
                <a:gd name="T47" fmla="*/ 3 h 1192"/>
                <a:gd name="T48" fmla="*/ 626 w 8196"/>
                <a:gd name="T49" fmla="*/ 14 h 1192"/>
                <a:gd name="T50" fmla="*/ 480 w 8196"/>
                <a:gd name="T51" fmla="*/ 31 h 1192"/>
                <a:gd name="T52" fmla="*/ 355 w 8196"/>
                <a:gd name="T53" fmla="*/ 52 h 1192"/>
                <a:gd name="T54" fmla="*/ 251 w 8196"/>
                <a:gd name="T55" fmla="*/ 76 h 1192"/>
                <a:gd name="T56" fmla="*/ 166 w 8196"/>
                <a:gd name="T57" fmla="*/ 101 h 1192"/>
                <a:gd name="T58" fmla="*/ 99 w 8196"/>
                <a:gd name="T59" fmla="*/ 124 h 1192"/>
                <a:gd name="T60" fmla="*/ 32 w 8196"/>
                <a:gd name="T61" fmla="*/ 152 h 1192"/>
                <a:gd name="T62" fmla="*/ 0 w 8196"/>
                <a:gd name="T63" fmla="*/ 169 h 1192"/>
                <a:gd name="T64" fmla="*/ 5490 w 8196"/>
                <a:gd name="T65" fmla="*/ 837 h 1192"/>
                <a:gd name="T66" fmla="*/ 5493 w 8196"/>
                <a:gd name="T67" fmla="*/ 833 h 1192"/>
                <a:gd name="T68" fmla="*/ 5493 w 8196"/>
                <a:gd name="T69" fmla="*/ 358 h 1192"/>
                <a:gd name="T70" fmla="*/ 5490 w 8196"/>
                <a:gd name="T71" fmla="*/ 36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5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30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8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D3E83FFD-A358-4EB2-AD4F-25B01DA7D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B13F9A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B13F9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D788A3"/>
              </a:gs>
              <a:gs pos="100000">
                <a:srgbClr val="8A2E4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211138" y="714375"/>
            <a:ext cx="8720137" cy="1328738"/>
            <a:chOff x="133" y="450"/>
            <a:chExt cx="5493" cy="837"/>
          </a:xfrm>
        </p:grpSpPr>
        <p:sp>
          <p:nvSpPr>
            <p:cNvPr id="4105" name="Freeform 3"/>
            <p:cNvSpPr>
              <a:spLocks noChangeArrowheads="1"/>
            </p:cNvSpPr>
            <p:nvPr/>
          </p:nvSpPr>
          <p:spPr bwMode="auto">
            <a:xfrm>
              <a:off x="3814" y="542"/>
              <a:ext cx="1812" cy="448"/>
            </a:xfrm>
            <a:custGeom>
              <a:avLst/>
              <a:gdLst>
                <a:gd name="T0" fmla="*/ 1808 w 2706"/>
                <a:gd name="T1" fmla="*/ 0 h 640"/>
                <a:gd name="T2" fmla="*/ 1808 w 2706"/>
                <a:gd name="T3" fmla="*/ 0 h 640"/>
                <a:gd name="T4" fmla="*/ 1732 w 2706"/>
                <a:gd name="T5" fmla="*/ 13 h 640"/>
                <a:gd name="T6" fmla="*/ 1654 w 2706"/>
                <a:gd name="T7" fmla="*/ 27 h 640"/>
                <a:gd name="T8" fmla="*/ 1575 w 2706"/>
                <a:gd name="T9" fmla="*/ 42 h 640"/>
                <a:gd name="T10" fmla="*/ 1493 w 2706"/>
                <a:gd name="T11" fmla="*/ 57 h 640"/>
                <a:gd name="T12" fmla="*/ 1410 w 2706"/>
                <a:gd name="T13" fmla="*/ 76 h 640"/>
                <a:gd name="T14" fmla="*/ 1325 w 2706"/>
                <a:gd name="T15" fmla="*/ 94 h 640"/>
                <a:gd name="T16" fmla="*/ 1237 w 2706"/>
                <a:gd name="T17" fmla="*/ 115 h 640"/>
                <a:gd name="T18" fmla="*/ 1148 w 2706"/>
                <a:gd name="T19" fmla="*/ 136 h 640"/>
                <a:gd name="T20" fmla="*/ 1148 w 2706"/>
                <a:gd name="T21" fmla="*/ 136 h 640"/>
                <a:gd name="T22" fmla="*/ 986 w 2706"/>
                <a:gd name="T23" fmla="*/ 176 h 640"/>
                <a:gd name="T24" fmla="*/ 828 w 2706"/>
                <a:gd name="T25" fmla="*/ 213 h 640"/>
                <a:gd name="T26" fmla="*/ 676 w 2706"/>
                <a:gd name="T27" fmla="*/ 246 h 640"/>
                <a:gd name="T28" fmla="*/ 530 w 2706"/>
                <a:gd name="T29" fmla="*/ 279 h 640"/>
                <a:gd name="T30" fmla="*/ 391 w 2706"/>
                <a:gd name="T31" fmla="*/ 307 h 640"/>
                <a:gd name="T32" fmla="*/ 256 w 2706"/>
                <a:gd name="T33" fmla="*/ 332 h 640"/>
                <a:gd name="T34" fmla="*/ 126 w 2706"/>
                <a:gd name="T35" fmla="*/ 356 h 640"/>
                <a:gd name="T36" fmla="*/ 0 w 2706"/>
                <a:gd name="T37" fmla="*/ 377 h 640"/>
                <a:gd name="T38" fmla="*/ 0 w 2706"/>
                <a:gd name="T39" fmla="*/ 377 h 640"/>
                <a:gd name="T40" fmla="*/ 87 w 2706"/>
                <a:gd name="T41" fmla="*/ 389 h 640"/>
                <a:gd name="T42" fmla="*/ 170 w 2706"/>
                <a:gd name="T43" fmla="*/ 400 h 640"/>
                <a:gd name="T44" fmla="*/ 250 w 2706"/>
                <a:gd name="T45" fmla="*/ 410 h 640"/>
                <a:gd name="T46" fmla="*/ 329 w 2706"/>
                <a:gd name="T47" fmla="*/ 419 h 640"/>
                <a:gd name="T48" fmla="*/ 406 w 2706"/>
                <a:gd name="T49" fmla="*/ 427 h 640"/>
                <a:gd name="T50" fmla="*/ 479 w 2706"/>
                <a:gd name="T51" fmla="*/ 433 h 640"/>
                <a:gd name="T52" fmla="*/ 550 w 2706"/>
                <a:gd name="T53" fmla="*/ 438 h 640"/>
                <a:gd name="T54" fmla="*/ 620 w 2706"/>
                <a:gd name="T55" fmla="*/ 442 h 640"/>
                <a:gd name="T56" fmla="*/ 688 w 2706"/>
                <a:gd name="T57" fmla="*/ 445 h 640"/>
                <a:gd name="T58" fmla="*/ 754 w 2706"/>
                <a:gd name="T59" fmla="*/ 447 h 640"/>
                <a:gd name="T60" fmla="*/ 817 w 2706"/>
                <a:gd name="T61" fmla="*/ 448 h 640"/>
                <a:gd name="T62" fmla="*/ 879 w 2706"/>
                <a:gd name="T63" fmla="*/ 448 h 640"/>
                <a:gd name="T64" fmla="*/ 939 w 2706"/>
                <a:gd name="T65" fmla="*/ 447 h 640"/>
                <a:gd name="T66" fmla="*/ 998 w 2706"/>
                <a:gd name="T67" fmla="*/ 445 h 640"/>
                <a:gd name="T68" fmla="*/ 1054 w 2706"/>
                <a:gd name="T69" fmla="*/ 442 h 640"/>
                <a:gd name="T70" fmla="*/ 1109 w 2706"/>
                <a:gd name="T71" fmla="*/ 438 h 640"/>
                <a:gd name="T72" fmla="*/ 1161 w 2706"/>
                <a:gd name="T73" fmla="*/ 434 h 640"/>
                <a:gd name="T74" fmla="*/ 1213 w 2706"/>
                <a:gd name="T75" fmla="*/ 428 h 640"/>
                <a:gd name="T76" fmla="*/ 1263 w 2706"/>
                <a:gd name="T77" fmla="*/ 421 h 640"/>
                <a:gd name="T78" fmla="*/ 1312 w 2706"/>
                <a:gd name="T79" fmla="*/ 414 h 640"/>
                <a:gd name="T80" fmla="*/ 1359 w 2706"/>
                <a:gd name="T81" fmla="*/ 406 h 640"/>
                <a:gd name="T82" fmla="*/ 1406 w 2706"/>
                <a:gd name="T83" fmla="*/ 398 h 640"/>
                <a:gd name="T84" fmla="*/ 1450 w 2706"/>
                <a:gd name="T85" fmla="*/ 388 h 640"/>
                <a:gd name="T86" fmla="*/ 1495 w 2706"/>
                <a:gd name="T87" fmla="*/ 378 h 640"/>
                <a:gd name="T88" fmla="*/ 1537 w 2706"/>
                <a:gd name="T89" fmla="*/ 367 h 640"/>
                <a:gd name="T90" fmla="*/ 1579 w 2706"/>
                <a:gd name="T91" fmla="*/ 356 h 640"/>
                <a:gd name="T92" fmla="*/ 1619 w 2706"/>
                <a:gd name="T93" fmla="*/ 343 h 640"/>
                <a:gd name="T94" fmla="*/ 1659 w 2706"/>
                <a:gd name="T95" fmla="*/ 330 h 640"/>
                <a:gd name="T96" fmla="*/ 1736 w 2706"/>
                <a:gd name="T97" fmla="*/ 302 h 640"/>
                <a:gd name="T98" fmla="*/ 1809 w 2706"/>
                <a:gd name="T99" fmla="*/ 273 h 640"/>
                <a:gd name="T100" fmla="*/ 1809 w 2706"/>
                <a:gd name="T101" fmla="*/ 273 h 640"/>
                <a:gd name="T102" fmla="*/ 1812 w 2706"/>
                <a:gd name="T103" fmla="*/ 272 h 640"/>
                <a:gd name="T104" fmla="*/ 1812 w 2706"/>
                <a:gd name="T105" fmla="*/ 272 h 640"/>
                <a:gd name="T106" fmla="*/ 1812 w 2706"/>
                <a:gd name="T107" fmla="*/ 0 h 640"/>
                <a:gd name="T108" fmla="*/ 1812 w 2706"/>
                <a:gd name="T109" fmla="*/ 0 h 640"/>
                <a:gd name="T110" fmla="*/ 1808 w 2706"/>
                <a:gd name="T111" fmla="*/ 0 h 640"/>
                <a:gd name="T112" fmla="*/ 1808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4E7ED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Freeform 4"/>
            <p:cNvSpPr>
              <a:spLocks noChangeArrowheads="1"/>
            </p:cNvSpPr>
            <p:nvPr/>
          </p:nvSpPr>
          <p:spPr bwMode="auto">
            <a:xfrm>
              <a:off x="1652" y="461"/>
              <a:ext cx="3495" cy="534"/>
            </a:xfrm>
            <a:custGeom>
              <a:avLst/>
              <a:gdLst>
                <a:gd name="T0" fmla="*/ 3495 w 5216"/>
                <a:gd name="T1" fmla="*/ 500 h 762"/>
                <a:gd name="T2" fmla="*/ 3340 w 5216"/>
                <a:gd name="T3" fmla="*/ 481 h 762"/>
                <a:gd name="T4" fmla="*/ 3001 w 5216"/>
                <a:gd name="T5" fmla="*/ 427 h 762"/>
                <a:gd name="T6" fmla="*/ 2623 w 5216"/>
                <a:gd name="T7" fmla="*/ 356 h 762"/>
                <a:gd name="T8" fmla="*/ 2202 w 5216"/>
                <a:gd name="T9" fmla="*/ 262 h 762"/>
                <a:gd name="T10" fmla="*/ 1974 w 5216"/>
                <a:gd name="T11" fmla="*/ 207 h 762"/>
                <a:gd name="T12" fmla="*/ 1797 w 5216"/>
                <a:gd name="T13" fmla="*/ 165 h 762"/>
                <a:gd name="T14" fmla="*/ 1628 w 5216"/>
                <a:gd name="T15" fmla="*/ 129 h 762"/>
                <a:gd name="T16" fmla="*/ 1467 w 5216"/>
                <a:gd name="T17" fmla="*/ 98 h 762"/>
                <a:gd name="T18" fmla="*/ 1313 w 5216"/>
                <a:gd name="T19" fmla="*/ 71 h 762"/>
                <a:gd name="T20" fmla="*/ 1166 w 5216"/>
                <a:gd name="T21" fmla="*/ 50 h 762"/>
                <a:gd name="T22" fmla="*/ 894 w 5216"/>
                <a:gd name="T23" fmla="*/ 20 h 762"/>
                <a:gd name="T24" fmla="*/ 650 w 5216"/>
                <a:gd name="T25" fmla="*/ 3 h 762"/>
                <a:gd name="T26" fmla="*/ 432 w 5216"/>
                <a:gd name="T27" fmla="*/ 0 h 762"/>
                <a:gd name="T28" fmla="*/ 240 w 5216"/>
                <a:gd name="T29" fmla="*/ 7 h 762"/>
                <a:gd name="T30" fmla="*/ 74 w 5216"/>
                <a:gd name="T31" fmla="*/ 22 h 762"/>
                <a:gd name="T32" fmla="*/ 0 w 5216"/>
                <a:gd name="T33" fmla="*/ 34 h 762"/>
                <a:gd name="T34" fmla="*/ 210 w 5216"/>
                <a:gd name="T35" fmla="*/ 60 h 762"/>
                <a:gd name="T36" fmla="*/ 437 w 5216"/>
                <a:gd name="T37" fmla="*/ 98 h 762"/>
                <a:gd name="T38" fmla="*/ 679 w 5216"/>
                <a:gd name="T39" fmla="*/ 147 h 762"/>
                <a:gd name="T40" fmla="*/ 939 w 5216"/>
                <a:gd name="T41" fmla="*/ 207 h 762"/>
                <a:gd name="T42" fmla="*/ 1177 w 5216"/>
                <a:gd name="T43" fmla="*/ 265 h 762"/>
                <a:gd name="T44" fmla="*/ 1613 w 5216"/>
                <a:gd name="T45" fmla="*/ 362 h 762"/>
                <a:gd name="T46" fmla="*/ 1815 w 5216"/>
                <a:gd name="T47" fmla="*/ 401 h 762"/>
                <a:gd name="T48" fmla="*/ 2005 w 5216"/>
                <a:gd name="T49" fmla="*/ 434 h 762"/>
                <a:gd name="T50" fmla="*/ 2184 w 5216"/>
                <a:gd name="T51" fmla="*/ 464 h 762"/>
                <a:gd name="T52" fmla="*/ 2353 w 5216"/>
                <a:gd name="T53" fmla="*/ 486 h 762"/>
                <a:gd name="T54" fmla="*/ 2513 w 5216"/>
                <a:gd name="T55" fmla="*/ 506 h 762"/>
                <a:gd name="T56" fmla="*/ 2663 w 5216"/>
                <a:gd name="T57" fmla="*/ 519 h 762"/>
                <a:gd name="T58" fmla="*/ 2804 w 5216"/>
                <a:gd name="T59" fmla="*/ 528 h 762"/>
                <a:gd name="T60" fmla="*/ 2938 w 5216"/>
                <a:gd name="T61" fmla="*/ 534 h 762"/>
                <a:gd name="T62" fmla="*/ 3062 w 5216"/>
                <a:gd name="T63" fmla="*/ 534 h 762"/>
                <a:gd name="T64" fmla="*/ 3180 w 5216"/>
                <a:gd name="T65" fmla="*/ 531 h 762"/>
                <a:gd name="T66" fmla="*/ 3291 w 5216"/>
                <a:gd name="T67" fmla="*/ 524 h 762"/>
                <a:gd name="T68" fmla="*/ 3396 w 5216"/>
                <a:gd name="T69" fmla="*/ 513 h 762"/>
                <a:gd name="T70" fmla="*/ 3495 w 5216"/>
                <a:gd name="T71" fmla="*/ 500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F4E7ED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Freeform 5"/>
            <p:cNvSpPr>
              <a:spLocks noChangeArrowheads="1"/>
            </p:cNvSpPr>
            <p:nvPr/>
          </p:nvSpPr>
          <p:spPr bwMode="auto">
            <a:xfrm>
              <a:off x="1784" y="468"/>
              <a:ext cx="3446" cy="487"/>
            </a:xfrm>
            <a:custGeom>
              <a:avLst/>
              <a:gdLst>
                <a:gd name="T0" fmla="*/ 0 w 5144"/>
                <a:gd name="T1" fmla="*/ 49 h 694"/>
                <a:gd name="T2" fmla="*/ 0 w 5144"/>
                <a:gd name="T3" fmla="*/ 49 h 694"/>
                <a:gd name="T4" fmla="*/ 12 w 5144"/>
                <a:gd name="T5" fmla="*/ 46 h 694"/>
                <a:gd name="T6" fmla="*/ 48 w 5144"/>
                <a:gd name="T7" fmla="*/ 39 h 694"/>
                <a:gd name="T8" fmla="*/ 110 w 5144"/>
                <a:gd name="T9" fmla="*/ 29 h 694"/>
                <a:gd name="T10" fmla="*/ 150 w 5144"/>
                <a:gd name="T11" fmla="*/ 24 h 694"/>
                <a:gd name="T12" fmla="*/ 197 w 5144"/>
                <a:gd name="T13" fmla="*/ 18 h 694"/>
                <a:gd name="T14" fmla="*/ 249 w 5144"/>
                <a:gd name="T15" fmla="*/ 14 h 694"/>
                <a:gd name="T16" fmla="*/ 309 w 5144"/>
                <a:gd name="T17" fmla="*/ 10 h 694"/>
                <a:gd name="T18" fmla="*/ 375 w 5144"/>
                <a:gd name="T19" fmla="*/ 6 h 694"/>
                <a:gd name="T20" fmla="*/ 449 w 5144"/>
                <a:gd name="T21" fmla="*/ 3 h 694"/>
                <a:gd name="T22" fmla="*/ 529 w 5144"/>
                <a:gd name="T23" fmla="*/ 1 h 694"/>
                <a:gd name="T24" fmla="*/ 616 w 5144"/>
                <a:gd name="T25" fmla="*/ 0 h 694"/>
                <a:gd name="T26" fmla="*/ 710 w 5144"/>
                <a:gd name="T27" fmla="*/ 1 h 694"/>
                <a:gd name="T28" fmla="*/ 811 w 5144"/>
                <a:gd name="T29" fmla="*/ 4 h 694"/>
                <a:gd name="T30" fmla="*/ 919 w 5144"/>
                <a:gd name="T31" fmla="*/ 10 h 694"/>
                <a:gd name="T32" fmla="*/ 1034 w 5144"/>
                <a:gd name="T33" fmla="*/ 17 h 694"/>
                <a:gd name="T34" fmla="*/ 1156 w 5144"/>
                <a:gd name="T35" fmla="*/ 28 h 694"/>
                <a:gd name="T36" fmla="*/ 1286 w 5144"/>
                <a:gd name="T37" fmla="*/ 41 h 694"/>
                <a:gd name="T38" fmla="*/ 1424 w 5144"/>
                <a:gd name="T39" fmla="*/ 56 h 694"/>
                <a:gd name="T40" fmla="*/ 1569 w 5144"/>
                <a:gd name="T41" fmla="*/ 74 h 694"/>
                <a:gd name="T42" fmla="*/ 1722 w 5144"/>
                <a:gd name="T43" fmla="*/ 97 h 694"/>
                <a:gd name="T44" fmla="*/ 1881 w 5144"/>
                <a:gd name="T45" fmla="*/ 122 h 694"/>
                <a:gd name="T46" fmla="*/ 2049 w 5144"/>
                <a:gd name="T47" fmla="*/ 152 h 694"/>
                <a:gd name="T48" fmla="*/ 2224 w 5144"/>
                <a:gd name="T49" fmla="*/ 187 h 694"/>
                <a:gd name="T50" fmla="*/ 2408 w 5144"/>
                <a:gd name="T51" fmla="*/ 225 h 694"/>
                <a:gd name="T52" fmla="*/ 2599 w 5144"/>
                <a:gd name="T53" fmla="*/ 267 h 694"/>
                <a:gd name="T54" fmla="*/ 2799 w 5144"/>
                <a:gd name="T55" fmla="*/ 314 h 694"/>
                <a:gd name="T56" fmla="*/ 3007 w 5144"/>
                <a:gd name="T57" fmla="*/ 366 h 694"/>
                <a:gd name="T58" fmla="*/ 3222 w 5144"/>
                <a:gd name="T59" fmla="*/ 424 h 694"/>
                <a:gd name="T60" fmla="*/ 3446 w 5144"/>
                <a:gd name="T61" fmla="*/ 48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Freeform 6"/>
            <p:cNvSpPr>
              <a:spLocks noChangeArrowheads="1"/>
            </p:cNvSpPr>
            <p:nvPr/>
          </p:nvSpPr>
          <p:spPr bwMode="auto">
            <a:xfrm>
              <a:off x="3538" y="460"/>
              <a:ext cx="2084" cy="409"/>
            </a:xfrm>
            <a:custGeom>
              <a:avLst/>
              <a:gdLst>
                <a:gd name="T0" fmla="*/ 0 w 3112"/>
                <a:gd name="T1" fmla="*/ 409 h 584"/>
                <a:gd name="T2" fmla="*/ 0 w 3112"/>
                <a:gd name="T3" fmla="*/ 409 h 584"/>
                <a:gd name="T4" fmla="*/ 60 w 3112"/>
                <a:gd name="T5" fmla="*/ 392 h 584"/>
                <a:gd name="T6" fmla="*/ 225 w 3112"/>
                <a:gd name="T7" fmla="*/ 349 h 584"/>
                <a:gd name="T8" fmla="*/ 339 w 3112"/>
                <a:gd name="T9" fmla="*/ 319 h 584"/>
                <a:gd name="T10" fmla="*/ 470 w 3112"/>
                <a:gd name="T11" fmla="*/ 287 h 584"/>
                <a:gd name="T12" fmla="*/ 616 w 3112"/>
                <a:gd name="T13" fmla="*/ 252 h 584"/>
                <a:gd name="T14" fmla="*/ 773 w 3112"/>
                <a:gd name="T15" fmla="*/ 214 h 584"/>
                <a:gd name="T16" fmla="*/ 939 w 3112"/>
                <a:gd name="T17" fmla="*/ 178 h 584"/>
                <a:gd name="T18" fmla="*/ 1109 w 3112"/>
                <a:gd name="T19" fmla="*/ 141 h 584"/>
                <a:gd name="T20" fmla="*/ 1283 w 3112"/>
                <a:gd name="T21" fmla="*/ 108 h 584"/>
                <a:gd name="T22" fmla="*/ 1456 w 3112"/>
                <a:gd name="T23" fmla="*/ 76 h 584"/>
                <a:gd name="T24" fmla="*/ 1542 w 3112"/>
                <a:gd name="T25" fmla="*/ 62 h 584"/>
                <a:gd name="T26" fmla="*/ 1625 w 3112"/>
                <a:gd name="T27" fmla="*/ 48 h 584"/>
                <a:gd name="T28" fmla="*/ 1708 w 3112"/>
                <a:gd name="T29" fmla="*/ 36 h 584"/>
                <a:gd name="T30" fmla="*/ 1788 w 3112"/>
                <a:gd name="T31" fmla="*/ 25 h 584"/>
                <a:gd name="T32" fmla="*/ 1867 w 3112"/>
                <a:gd name="T33" fmla="*/ 17 h 584"/>
                <a:gd name="T34" fmla="*/ 1942 w 3112"/>
                <a:gd name="T35" fmla="*/ 10 h 584"/>
                <a:gd name="T36" fmla="*/ 2014 w 3112"/>
                <a:gd name="T37" fmla="*/ 4 h 584"/>
                <a:gd name="T38" fmla="*/ 2084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Freeform 7"/>
            <p:cNvSpPr>
              <a:spLocks noChangeArrowheads="1"/>
            </p:cNvSpPr>
            <p:nvPr/>
          </p:nvSpPr>
          <p:spPr bwMode="auto">
            <a:xfrm>
              <a:off x="133" y="450"/>
              <a:ext cx="5493" cy="837"/>
            </a:xfrm>
            <a:custGeom>
              <a:avLst/>
              <a:gdLst>
                <a:gd name="T0" fmla="*/ 5490 w 8196"/>
                <a:gd name="T1" fmla="*/ 360 h 1192"/>
                <a:gd name="T2" fmla="*/ 5388 w 8196"/>
                <a:gd name="T3" fmla="*/ 400 h 1192"/>
                <a:gd name="T4" fmla="*/ 5280 w 8196"/>
                <a:gd name="T5" fmla="*/ 435 h 1192"/>
                <a:gd name="T6" fmla="*/ 5165 w 8196"/>
                <a:gd name="T7" fmla="*/ 468 h 1192"/>
                <a:gd name="T8" fmla="*/ 5041 w 8196"/>
                <a:gd name="T9" fmla="*/ 493 h 1192"/>
                <a:gd name="T10" fmla="*/ 4907 w 8196"/>
                <a:gd name="T11" fmla="*/ 513 h 1192"/>
                <a:gd name="T12" fmla="*/ 4762 w 8196"/>
                <a:gd name="T13" fmla="*/ 527 h 1192"/>
                <a:gd name="T14" fmla="*/ 4606 w 8196"/>
                <a:gd name="T15" fmla="*/ 535 h 1192"/>
                <a:gd name="T16" fmla="*/ 4435 w 8196"/>
                <a:gd name="T17" fmla="*/ 534 h 1192"/>
                <a:gd name="T18" fmla="*/ 4250 w 8196"/>
                <a:gd name="T19" fmla="*/ 527 h 1192"/>
                <a:gd name="T20" fmla="*/ 4049 w 8196"/>
                <a:gd name="T21" fmla="*/ 510 h 1192"/>
                <a:gd name="T22" fmla="*/ 3831 w 8196"/>
                <a:gd name="T23" fmla="*/ 485 h 1192"/>
                <a:gd name="T24" fmla="*/ 3595 w 8196"/>
                <a:gd name="T25" fmla="*/ 451 h 1192"/>
                <a:gd name="T26" fmla="*/ 3339 w 8196"/>
                <a:gd name="T27" fmla="*/ 406 h 1192"/>
                <a:gd name="T28" fmla="*/ 3061 w 8196"/>
                <a:gd name="T29" fmla="*/ 351 h 1192"/>
                <a:gd name="T30" fmla="*/ 2763 w 8196"/>
                <a:gd name="T31" fmla="*/ 285 h 1192"/>
                <a:gd name="T32" fmla="*/ 2440 w 8196"/>
                <a:gd name="T33" fmla="*/ 208 h 1192"/>
                <a:gd name="T34" fmla="*/ 2276 w 8196"/>
                <a:gd name="T35" fmla="*/ 169 h 1192"/>
                <a:gd name="T36" fmla="*/ 1966 w 8196"/>
                <a:gd name="T37" fmla="*/ 104 h 1192"/>
                <a:gd name="T38" fmla="*/ 1684 w 8196"/>
                <a:gd name="T39" fmla="*/ 58 h 1192"/>
                <a:gd name="T40" fmla="*/ 1425 w 8196"/>
                <a:gd name="T41" fmla="*/ 25 h 1192"/>
                <a:gd name="T42" fmla="*/ 1190 w 8196"/>
                <a:gd name="T43" fmla="*/ 7 h 1192"/>
                <a:gd name="T44" fmla="*/ 980 w 8196"/>
                <a:gd name="T45" fmla="*/ 0 h 1192"/>
                <a:gd name="T46" fmla="*/ 792 w 8196"/>
                <a:gd name="T47" fmla="*/ 3 h 1192"/>
                <a:gd name="T48" fmla="*/ 626 w 8196"/>
                <a:gd name="T49" fmla="*/ 14 h 1192"/>
                <a:gd name="T50" fmla="*/ 480 w 8196"/>
                <a:gd name="T51" fmla="*/ 31 h 1192"/>
                <a:gd name="T52" fmla="*/ 355 w 8196"/>
                <a:gd name="T53" fmla="*/ 52 h 1192"/>
                <a:gd name="T54" fmla="*/ 251 w 8196"/>
                <a:gd name="T55" fmla="*/ 76 h 1192"/>
                <a:gd name="T56" fmla="*/ 166 w 8196"/>
                <a:gd name="T57" fmla="*/ 101 h 1192"/>
                <a:gd name="T58" fmla="*/ 99 w 8196"/>
                <a:gd name="T59" fmla="*/ 124 h 1192"/>
                <a:gd name="T60" fmla="*/ 32 w 8196"/>
                <a:gd name="T61" fmla="*/ 152 h 1192"/>
                <a:gd name="T62" fmla="*/ 0 w 8196"/>
                <a:gd name="T63" fmla="*/ 169 h 1192"/>
                <a:gd name="T64" fmla="*/ 5490 w 8196"/>
                <a:gd name="T65" fmla="*/ 837 h 1192"/>
                <a:gd name="T66" fmla="*/ 5493 w 8196"/>
                <a:gd name="T67" fmla="*/ 833 h 1192"/>
                <a:gd name="T68" fmla="*/ 5493 w 8196"/>
                <a:gd name="T69" fmla="*/ 358 h 1192"/>
                <a:gd name="T70" fmla="*/ 5490 w 8196"/>
                <a:gd name="T71" fmla="*/ 36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5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30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8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858AA754-474F-4468-B1F4-00F4020FE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B13F9A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B13F9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5800" y="1600200"/>
            <a:ext cx="77724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b="1" dirty="0">
                <a:solidFill>
                  <a:srgbClr val="FFFFFF"/>
                </a:solidFill>
                <a:latin typeface="Candara" pitchFamily="32" charset="0"/>
              </a:rPr>
              <a:t>Тема:  Развитие психики в </a:t>
            </a:r>
            <a:r>
              <a:rPr lang="ru-RU" sz="4400" b="1" dirty="0" smtClean="0">
                <a:solidFill>
                  <a:srgbClr val="FFFFFF"/>
                </a:solidFill>
                <a:latin typeface="Candara" pitchFamily="32" charset="0"/>
              </a:rPr>
              <a:t>филогенезе, антропогенезе и онтогенезе</a:t>
            </a:r>
            <a:endParaRPr lang="ru-RU" sz="4400" b="1" dirty="0">
              <a:solidFill>
                <a:srgbClr val="FFFFFF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20725" y="2149475"/>
            <a:ext cx="74088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smtClean="0"/>
              <a:t>Основные этапы развития психики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2763" y="1700213"/>
            <a:ext cx="8451850" cy="4954587"/>
          </a:xfrm>
        </p:spPr>
        <p:txBody>
          <a:bodyPr lIns="0" tIns="0" rIns="0" bIns="0" anchor="ctr"/>
          <a:lstStyle/>
          <a:p>
            <a:pPr marL="0" indent="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0000"/>
                </a:solidFill>
              </a:rPr>
              <a:t>Допсихическое отражение</a:t>
            </a:r>
            <a:r>
              <a:rPr lang="ru-RU" smtClean="0">
                <a:solidFill>
                  <a:srgbClr val="000000"/>
                </a:solidFill>
              </a:rPr>
              <a:t> — на уровне раздражимости (тропизм, фототропизм, термотропизм)</a:t>
            </a:r>
          </a:p>
          <a:p>
            <a:pPr marL="0" indent="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0000"/>
                </a:solidFill>
              </a:rPr>
              <a:t>Стадия элементарной сенсорной психики</a:t>
            </a:r>
            <a:r>
              <a:rPr lang="ru-RU" smtClean="0">
                <a:solidFill>
                  <a:srgbClr val="000000"/>
                </a:solidFill>
              </a:rPr>
              <a:t> -  отражение отдельных свойств предметов на уровне ощущений. Избегание неблагоприятных раздражителей, поиск положительных. (насекомые, черви, ракообразные)</a:t>
            </a:r>
          </a:p>
          <a:p>
            <a:pPr marL="0" indent="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0000"/>
                </a:solidFill>
              </a:rPr>
              <a:t>Стадия перцептивной психики </a:t>
            </a:r>
            <a:r>
              <a:rPr lang="ru-RU" smtClean="0">
                <a:solidFill>
                  <a:srgbClr val="000000"/>
                </a:solidFill>
              </a:rPr>
              <a:t>- отражение предмета в целом, в совокупности его свойств на уровне восприятия.</a:t>
            </a:r>
          </a:p>
          <a:p>
            <a:pPr marL="0" indent="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000000"/>
                </a:solidFill>
              </a:rPr>
              <a:t>(земноводные, пресмыкающиеся, птицы, млекопитающие)</a:t>
            </a:r>
          </a:p>
          <a:p>
            <a:pPr marL="0" indent="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0000"/>
                </a:solidFill>
              </a:rPr>
              <a:t>Стадия интеллекта животных</a:t>
            </a:r>
            <a:r>
              <a:rPr lang="ru-RU" smtClean="0">
                <a:solidFill>
                  <a:srgbClr val="000000"/>
                </a:solidFill>
              </a:rPr>
              <a:t> — отражение связи между предметами, зачатки мышления. Исследовательские формы поведения. Перенос опыта.</a:t>
            </a:r>
          </a:p>
          <a:p>
            <a:pPr marL="0" indent="0"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5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Функции психики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2674938"/>
            <a:ext cx="7407275" cy="3449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160588"/>
            <a:ext cx="558006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56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/>
              <a:t>Развитие форм поведения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407275" cy="3449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81175"/>
            <a:ext cx="6842125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Структура психики по характеру отражаемой реальности</a:t>
            </a:r>
            <a:endParaRPr lang="ru-RU" sz="36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8067" y="1798079"/>
            <a:ext cx="8135938" cy="4897437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603798" y="1844824"/>
            <a:ext cx="4032448" cy="8640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Психика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11560" y="3382702"/>
            <a:ext cx="2304256" cy="864096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Экзопсихика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707904" y="3429000"/>
            <a:ext cx="2376264" cy="86409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Эндопсихика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660232" y="3429000"/>
            <a:ext cx="2232248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Интропсихика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4620022" y="2708920"/>
            <a:ext cx="0" cy="6737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1619672" y="3045811"/>
            <a:ext cx="615668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1619672" y="3045811"/>
            <a:ext cx="0" cy="3831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7776356" y="3045811"/>
            <a:ext cx="0" cy="3368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6425" cy="21590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Если отражается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внешняя по отношению к организму реальность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экзопсихическое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отражение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Часть нашей психики, которая отражает состояние нашего организма – </a:t>
            </a:r>
            <a:r>
              <a:rPr lang="ru-RU" sz="2800" b="1" dirty="0" err="1" smtClean="0">
                <a:solidFill>
                  <a:schemeClr val="tx1"/>
                </a:solidFill>
              </a:rPr>
              <a:t>эндопсихика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Мысли, чувства, волевые усилия, фантазии, сны это </a:t>
            </a:r>
            <a:r>
              <a:rPr lang="ru-RU" sz="2800" b="1" dirty="0" err="1" smtClean="0">
                <a:solidFill>
                  <a:schemeClr val="tx1"/>
                </a:solidFill>
              </a:rPr>
              <a:t>интропсихическое</a:t>
            </a:r>
            <a:r>
              <a:rPr lang="ru-RU" sz="2800" b="1" dirty="0" smtClean="0">
                <a:solidFill>
                  <a:schemeClr val="tx1"/>
                </a:solidFill>
              </a:rPr>
              <a:t> отражение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133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9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Мозг и психика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8135938" cy="4897437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tx1"/>
                </a:solidFill>
              </a:rPr>
              <a:t>Изучение физиологией высшей нервной деятельности и психофизиологией анатомо-физиологических основ психики. </a:t>
            </a:r>
          </a:p>
          <a:p>
            <a:pPr algn="just"/>
            <a:r>
              <a:rPr lang="ru-RU" smtClean="0">
                <a:solidFill>
                  <a:schemeClr val="tx1"/>
                </a:solidFill>
              </a:rPr>
              <a:t>Большой вклад в понимание того, как связана работа мозга и организма человека с психологическими явлениями и поведением, внес И.М.Сеченов. Позднее его идеи развил в своей теории физиологических коррелятов психических явлений И.П.Павлов, открывший явление условно-рефлекторного научения. </a:t>
            </a:r>
          </a:p>
          <a:p>
            <a:pPr algn="just"/>
            <a:r>
              <a:rPr lang="ru-RU" smtClean="0">
                <a:solidFill>
                  <a:schemeClr val="tx1"/>
                </a:solidFill>
              </a:rPr>
              <a:t>По мысли И.М.Сеченова психические явления входят в любой поведенческий акт и сами представляют собой своеобразные сложные рефлексы. Психическое имеет ту же  рефлекторную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189318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539750" y="1628775"/>
            <a:ext cx="8208963" cy="4494213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tx1"/>
                </a:solidFill>
              </a:rPr>
              <a:t>    Е.Н.Соколовым и Ч.А.Измайловым было предложено понятие </a:t>
            </a:r>
            <a:r>
              <a:rPr lang="ru-RU" b="1" smtClean="0">
                <a:solidFill>
                  <a:schemeClr val="tx1"/>
                </a:solidFill>
              </a:rPr>
              <a:t>концептуальной рефлекторной дуги</a:t>
            </a:r>
            <a:r>
              <a:rPr lang="ru-RU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mtClean="0">
                <a:solidFill>
                  <a:schemeClr val="tx1"/>
                </a:solidFill>
              </a:rPr>
              <a:t>     В блок-схеме концептуальной рефлекторной дуги выделяют три взаимосвязанные, но относительно автономно действующие системы нейронов: </a:t>
            </a:r>
            <a:r>
              <a:rPr lang="ru-RU" b="1" smtClean="0">
                <a:solidFill>
                  <a:schemeClr val="tx1"/>
                </a:solidFill>
              </a:rPr>
              <a:t>афферентную</a:t>
            </a:r>
            <a:r>
              <a:rPr lang="ru-RU" smtClean="0">
                <a:solidFill>
                  <a:schemeClr val="tx1"/>
                </a:solidFill>
              </a:rPr>
              <a:t> (сенсорный анализатор), </a:t>
            </a:r>
            <a:r>
              <a:rPr lang="ru-RU" b="1" smtClean="0">
                <a:solidFill>
                  <a:schemeClr val="tx1"/>
                </a:solidFill>
              </a:rPr>
              <a:t>эффекторную </a:t>
            </a:r>
            <a:r>
              <a:rPr lang="ru-RU" smtClean="0">
                <a:solidFill>
                  <a:schemeClr val="tx1"/>
                </a:solidFill>
              </a:rPr>
              <a:t>(исполнительную — органы движения) и </a:t>
            </a:r>
            <a:r>
              <a:rPr lang="ru-RU" b="1" smtClean="0">
                <a:solidFill>
                  <a:schemeClr val="tx1"/>
                </a:solidFill>
              </a:rPr>
              <a:t>модулирующую</a:t>
            </a:r>
            <a:r>
              <a:rPr lang="ru-RU" smtClean="0">
                <a:solidFill>
                  <a:schemeClr val="tx1"/>
                </a:solidFill>
              </a:rPr>
              <a:t> (управляющую связями между афферентной и эффекторной системами).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09588"/>
            <a:ext cx="7947025" cy="1109662"/>
          </a:xfrm>
        </p:spPr>
        <p:txBody>
          <a:bodyPr/>
          <a:lstStyle/>
          <a:p>
            <a:pPr algn="just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smtClean="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00225"/>
            <a:ext cx="59404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95537" y="1773238"/>
            <a:ext cx="8208714" cy="43497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Н.А.Бернштейн</a:t>
            </a:r>
            <a:r>
              <a:rPr lang="ru-RU" dirty="0">
                <a:solidFill>
                  <a:schemeClr val="tx1"/>
                </a:solidFill>
              </a:rPr>
              <a:t> доказал, что даже простое движение, приобретенное при жизни, не говоря уже о сложной человеческой деятельности и поведении в целом, не может быть выполнено без участия психики. Любой двигательный акт  есть активная психомоторная реакция.   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П.К. Анохин предложил модель организации и регуляции поведенческого акта, в которой есть место для всех основных психических процессов и состояний. Она получила название </a:t>
            </a:r>
            <a:r>
              <a:rPr lang="ru-RU" b="1" dirty="0" smtClean="0">
                <a:solidFill>
                  <a:schemeClr val="tx1"/>
                </a:solidFill>
              </a:rPr>
              <a:t>модели функциональной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Уровни эволюции психики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2674938"/>
            <a:ext cx="7407275" cy="3449637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07604" y="2276872"/>
            <a:ext cx="7272808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Эволюция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психики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43608" y="3933056"/>
            <a:ext cx="2016224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Межвидовой уровень – от простых форм к сложным ( от рыб, до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мелкопитающих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63888" y="3933056"/>
            <a:ext cx="2160240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Внутривидовой уровень- изменение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психики по мере развития человека.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aseline="0" dirty="0" smtClean="0">
                <a:solidFill>
                  <a:schemeClr val="tx1"/>
                </a:solidFill>
              </a:rPr>
              <a:t>1,5 </a:t>
            </a:r>
            <a:r>
              <a:rPr lang="ru-RU" baseline="0" dirty="0" err="1" smtClean="0">
                <a:solidFill>
                  <a:schemeClr val="tx1"/>
                </a:solidFill>
              </a:rPr>
              <a:t>млн.лет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56176" y="3933056"/>
            <a:ext cx="2160240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Онтогенетический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уровень- развитие психики в процессе жизни человека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7" name="Прямая со стрелкой 6"/>
          <p:cNvCxnSpPr>
            <a:stCxn id="3" idx="0"/>
          </p:cNvCxnSpPr>
          <p:nvPr/>
        </p:nvCxnSpPr>
        <p:spPr bwMode="auto">
          <a:xfrm flipV="1">
            <a:off x="2051720" y="2996952"/>
            <a:ext cx="0" cy="936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>
            <a:stCxn id="4" idx="0"/>
          </p:cNvCxnSpPr>
          <p:nvPr/>
        </p:nvCxnSpPr>
        <p:spPr bwMode="auto">
          <a:xfrm flipV="1">
            <a:off x="4644008" y="2996954"/>
            <a:ext cx="0" cy="9361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7236296" y="2996952"/>
            <a:ext cx="0" cy="10447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0635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Функциональная система П.К. Анохина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84213" y="1773238"/>
            <a:ext cx="7920037" cy="43497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999561" cy="42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B83D68"/>
              </a:buClr>
              <a:buFont typeface="Symbol" pitchFamily="16" charset="2"/>
              <a:buNone/>
            </a:pPr>
            <a:endParaRPr lang="ru-RU" sz="2400">
              <a:solidFill>
                <a:srgbClr val="B13F9A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ru-RU" sz="2400">
              <a:solidFill>
                <a:srgbClr val="B13F9A"/>
              </a:solidFill>
              <a:latin typeface="Candara" pitchFamily="32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309563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sz="4000">
                <a:solidFill>
                  <a:srgbClr val="FFFFFF"/>
                </a:solidFill>
                <a:latin typeface="Candara" pitchFamily="32" charset="0"/>
              </a:rPr>
            </a:br>
            <a:endParaRPr lang="ru-RU" sz="4000">
              <a:solidFill>
                <a:srgbClr val="FFFFFF"/>
              </a:solidFill>
              <a:latin typeface="Candara" pitchFamily="32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20838"/>
            <a:ext cx="8820150" cy="4832497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</a:rPr>
              <a:t> П</a:t>
            </a:r>
            <a:r>
              <a:rPr lang="ru-RU" sz="2200" dirty="0" smtClean="0">
                <a:solidFill>
                  <a:srgbClr val="000000"/>
                </a:solidFill>
              </a:rPr>
              <a:t>о концепции </a:t>
            </a:r>
            <a:r>
              <a:rPr lang="ru-RU" sz="2200" b="1" dirty="0" smtClean="0">
                <a:solidFill>
                  <a:srgbClr val="000000"/>
                </a:solidFill>
              </a:rPr>
              <a:t>А.Р. </a:t>
            </a:r>
            <a:r>
              <a:rPr lang="ru-RU" sz="2200" b="1" dirty="0" err="1" smtClean="0">
                <a:solidFill>
                  <a:srgbClr val="000000"/>
                </a:solidFill>
              </a:rPr>
              <a:t>Лурия</a:t>
            </a:r>
            <a:r>
              <a:rPr lang="ru-RU" sz="2200" b="1" dirty="0" smtClean="0">
                <a:solidFill>
                  <a:srgbClr val="000000"/>
                </a:solidFill>
              </a:rPr>
              <a:t> (1902-1977) мозг</a:t>
            </a:r>
            <a:r>
              <a:rPr lang="ru-RU" sz="2200" dirty="0" smtClean="0">
                <a:solidFill>
                  <a:srgbClr val="000000"/>
                </a:solidFill>
              </a:rPr>
              <a:t> включает три основных блока: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smtClean="0">
                <a:solidFill>
                  <a:srgbClr val="000000"/>
                </a:solidFill>
              </a:rPr>
              <a:t>    1) </a:t>
            </a:r>
            <a:r>
              <a:rPr lang="ru-RU" sz="2200" b="1" dirty="0" smtClean="0">
                <a:solidFill>
                  <a:srgbClr val="000000"/>
                </a:solidFill>
              </a:rPr>
              <a:t>энергетический</a:t>
            </a:r>
            <a:r>
              <a:rPr lang="ru-RU" sz="2200" dirty="0" smtClean="0">
                <a:solidFill>
                  <a:srgbClr val="000000"/>
                </a:solidFill>
              </a:rPr>
              <a:t> (верхний отдел мозгово­го ствола),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</a:rPr>
              <a:t>      2) </a:t>
            </a:r>
            <a:r>
              <a:rPr lang="ru-RU" sz="2200" b="1" dirty="0" smtClean="0">
                <a:solidFill>
                  <a:srgbClr val="000000"/>
                </a:solidFill>
              </a:rPr>
              <a:t>приема, переработки и хранения информации </a:t>
            </a:r>
            <a:r>
              <a:rPr lang="ru-RU" sz="2200" dirty="0" smtClean="0">
                <a:solidFill>
                  <a:srgbClr val="000000"/>
                </a:solidFill>
              </a:rPr>
              <a:t>(задние отделы обоих полушарий, теменные, затылочные, височные отделы коры), 3) </a:t>
            </a:r>
            <a:r>
              <a:rPr lang="ru-RU" sz="2200" b="1" dirty="0" smtClean="0">
                <a:solidFill>
                  <a:srgbClr val="000000"/>
                </a:solidFill>
              </a:rPr>
              <a:t>программирования, регуляции и контроля деятельности </a:t>
            </a:r>
            <a:r>
              <a:rPr lang="ru-RU" sz="2200" dirty="0" smtClean="0">
                <a:solidFill>
                  <a:srgbClr val="000000"/>
                </a:solidFill>
              </a:rPr>
              <a:t>(лобные отделы коры).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</a:rPr>
              <a:t>При поражении: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</a:rPr>
              <a:t>1-го блока - нарушается внимание, появляется сонливость, нару­шается работа;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rebuchet MS" pitchFamily="32" charset="0"/>
              </a:rPr>
              <a:t>2</a:t>
            </a:r>
            <a:r>
              <a:rPr lang="ru-RU" sz="2200" dirty="0" smtClean="0">
                <a:solidFill>
                  <a:srgbClr val="000000"/>
                </a:solidFill>
              </a:rPr>
              <a:t>-го блока - потеря чувствительности (кожной и глубокой), теря­ется четкость движений и др.;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</a:rPr>
              <a:t>3-го блока - дефекты поведения, изменения в сфере движений.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9875" indent="-269875"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B83D68"/>
              </a:buClr>
              <a:buFont typeface="Symbol" pitchFamily="16" charset="2"/>
              <a:buNone/>
            </a:pPr>
            <a:endParaRPr lang="ru-RU" sz="2400">
              <a:solidFill>
                <a:srgbClr val="B13F9A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ru-RU" sz="2400">
              <a:solidFill>
                <a:srgbClr val="B13F9A"/>
              </a:solidFill>
              <a:latin typeface="Candara" pitchFamily="32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309563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sz="4000">
                <a:solidFill>
                  <a:srgbClr val="FFFFFF"/>
                </a:solidFill>
                <a:latin typeface="Candara" pitchFamily="32" charset="0"/>
              </a:rPr>
            </a:br>
            <a:endParaRPr lang="ru-RU" sz="4000">
              <a:solidFill>
                <a:srgbClr val="FFFFFF"/>
              </a:solidFill>
              <a:latin typeface="Candara" pitchFamily="32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r>
              <a:rPr lang="ru-RU" sz="2400" dirty="0" err="1" smtClean="0"/>
              <a:t>Р.Сперри</a:t>
            </a:r>
            <a:r>
              <a:rPr lang="ru-RU" sz="2400" dirty="0" smtClean="0"/>
              <a:t> функциональная специализация  полушарий головного мозга  1981 г.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800225"/>
            <a:ext cx="8820150" cy="4449763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620838"/>
            <a:ext cx="6180179" cy="463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49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Задание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589088"/>
            <a:ext cx="8459787" cy="3449637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Внесите термины, относящиеся к различным стадиям психического отражения действительности в животном мире: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 «</a:t>
            </a:r>
            <a:r>
              <a:rPr lang="ru-RU" b="1" dirty="0" smtClean="0">
                <a:solidFill>
                  <a:srgbClr val="000000"/>
                </a:solidFill>
              </a:rPr>
              <a:t>предмет в целом, в совокупности свойств», «элементарная сенсорная психика», «ощущение», «интеллект животных», «отдельные свойства предмета», «зачатки мышления», «восприятие», «связь между предметами в ситуации зрительного поля», «перцептивная психика».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900113" y="4841875"/>
          <a:ext cx="7740650" cy="1277938"/>
        </p:xfrm>
        <a:graphic>
          <a:graphicData uri="http://schemas.openxmlformats.org/drawingml/2006/table">
            <a:tbl>
              <a:tblPr/>
              <a:tblGrid>
                <a:gridCol w="2605087"/>
                <a:gridCol w="2566988"/>
                <a:gridCol w="2568575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Стадия психического отражения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Что отражается на данной стадии?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Как называется это отражение?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Формы становления психического в филогенезе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9685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Таксисы -  простые формы психического в форме двигательных реакций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Рефлексы – специфичные и точные реакции животных на раздражение рецепторов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Инстинкты – врожденные, генетически закрепленные формы психического отражения, реагирования и поведения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Научение –относительно устойчивое индивидуальное приспособление животных к среде обитания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Интеллектуальное поведение- сложные формы поведения, отражающие ситуацию в целом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Психика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3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51520" y="-243408"/>
            <a:ext cx="8204448" cy="1470025"/>
          </a:xfrm>
        </p:spPr>
        <p:txBody>
          <a:bodyPr/>
          <a:lstStyle/>
          <a:p>
            <a:pPr algn="just"/>
            <a:r>
              <a:rPr lang="ru-RU" sz="3600" dirty="0" smtClean="0"/>
              <a:t>Антропогенез</a:t>
            </a:r>
            <a:endParaRPr lang="ru-RU" sz="3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280" y="692696"/>
            <a:ext cx="8352928" cy="79208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Эволюционное формирование физического типа современного человека.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/>
          <a:stretch/>
        </p:blipFill>
        <p:spPr bwMode="auto">
          <a:xfrm>
            <a:off x="611560" y="1700808"/>
            <a:ext cx="8028384" cy="51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154615" cy="39604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Факторы </a:t>
            </a:r>
            <a:r>
              <a:rPr lang="ru-RU" sz="2800" b="1" dirty="0" err="1">
                <a:solidFill>
                  <a:schemeClr val="bg1"/>
                </a:solidFill>
              </a:rPr>
              <a:t>гоминизации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1. климатические </a:t>
            </a:r>
            <a:r>
              <a:rPr lang="ru-RU" sz="2400" dirty="0">
                <a:solidFill>
                  <a:schemeClr val="tx1"/>
                </a:solidFill>
              </a:rPr>
              <a:t>изменения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2. крупные </a:t>
            </a:r>
            <a:r>
              <a:rPr lang="ru-RU" sz="2400" dirty="0">
                <a:solidFill>
                  <a:schemeClr val="tx1"/>
                </a:solidFill>
              </a:rPr>
              <a:t>мутации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3. естественный </a:t>
            </a:r>
            <a:r>
              <a:rPr lang="ru-RU" sz="2400" dirty="0">
                <a:solidFill>
                  <a:schemeClr val="tx1"/>
                </a:solidFill>
              </a:rPr>
              <a:t>отбор 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4. трудовая деятельность и язык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5. </a:t>
            </a:r>
            <a:r>
              <a:rPr lang="ru-RU" sz="2400" dirty="0" err="1" smtClean="0">
                <a:solidFill>
                  <a:schemeClr val="tx1"/>
                </a:solidFill>
              </a:rPr>
              <a:t>социогенез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1600 поколений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1200 – жили в пещерах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22 поколения читают книги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5 при электрическом освещении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5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4615" cy="42930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нтогенез – развитие индивида в отличие от развития вида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Индивидуальное развитие есть сокращенное развитие  человеческого рода, т.е. в процессе становления личности человек, повторяет в своем развитии историю человечества, должен пережить все эти этапы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</a:rPr>
              <a:t>Э.Геккель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Детство, юность, зрелость и старость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21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Различие процессов онтогенетического развития психики</a:t>
            </a:r>
          </a:p>
        </p:txBody>
      </p:sp>
      <p:sp>
        <p:nvSpPr>
          <p:cNvPr id="9219" name="Текст 6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4040187" cy="639762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У животных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9220" name="Объект 3"/>
          <p:cNvSpPr>
            <a:spLocks noGrp="1"/>
          </p:cNvSpPr>
          <p:nvPr>
            <p:ph sz="half" idx="2"/>
          </p:nvPr>
        </p:nvSpPr>
        <p:spPr>
          <a:xfrm>
            <a:off x="250825" y="2420938"/>
            <a:ext cx="4392613" cy="3705225"/>
          </a:xfrm>
        </p:spPr>
        <p:txBody>
          <a:bodyPr/>
          <a:lstStyle/>
          <a:p>
            <a:pPr marL="0" indent="0" algn="ctr"/>
            <a:endParaRPr lang="ru-RU" smtClean="0">
              <a:solidFill>
                <a:schemeClr val="tx1"/>
              </a:solidFill>
            </a:endParaRPr>
          </a:p>
          <a:p>
            <a:pPr marL="0" indent="0" algn="ctr"/>
            <a:r>
              <a:rPr lang="ru-RU" smtClean="0">
                <a:solidFill>
                  <a:schemeClr val="tx1"/>
                </a:solidFill>
              </a:rPr>
              <a:t>Генетические предпосылки развития</a:t>
            </a:r>
          </a:p>
          <a:p>
            <a:pPr marL="0" indent="0" algn="ctr"/>
            <a:endParaRPr lang="ru-RU" smtClean="0">
              <a:solidFill>
                <a:schemeClr val="tx1"/>
              </a:solidFill>
            </a:endParaRPr>
          </a:p>
          <a:p>
            <a:pPr marL="0" indent="0" algn="ctr"/>
            <a:r>
              <a:rPr lang="ru-RU" smtClean="0">
                <a:solidFill>
                  <a:schemeClr val="tx1"/>
                </a:solidFill>
              </a:rPr>
              <a:t>Результаты онтогенетического развития</a:t>
            </a:r>
          </a:p>
        </p:txBody>
      </p:sp>
      <p:sp>
        <p:nvSpPr>
          <p:cNvPr id="9221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У человека</a:t>
            </a:r>
          </a:p>
          <a:p>
            <a:endParaRPr lang="ru-RU" smtClean="0"/>
          </a:p>
        </p:txBody>
      </p:sp>
      <p:sp>
        <p:nvSpPr>
          <p:cNvPr id="9222" name="Объект 4"/>
          <p:cNvSpPr>
            <a:spLocks noGrp="1"/>
          </p:cNvSpPr>
          <p:nvPr>
            <p:ph sz="quarter" idx="4"/>
          </p:nvPr>
        </p:nvSpPr>
        <p:spPr>
          <a:xfrm>
            <a:off x="4645025" y="2708275"/>
            <a:ext cx="4041775" cy="3417888"/>
          </a:xfrm>
        </p:spPr>
        <p:txBody>
          <a:bodyPr/>
          <a:lstStyle/>
          <a:p>
            <a:pPr marL="0" indent="0" algn="ctr"/>
            <a:r>
              <a:rPr lang="ru-RU" smtClean="0">
                <a:solidFill>
                  <a:schemeClr val="tx1"/>
                </a:solidFill>
              </a:rPr>
              <a:t>Культурно-исторический опыт</a:t>
            </a:r>
          </a:p>
          <a:p>
            <a:pPr marL="0" indent="0" algn="ctr"/>
            <a:endParaRPr lang="ru-RU" smtClean="0">
              <a:solidFill>
                <a:schemeClr val="tx1"/>
              </a:solidFill>
            </a:endParaRPr>
          </a:p>
          <a:p>
            <a:pPr marL="0" indent="0" algn="ctr"/>
            <a:r>
              <a:rPr lang="ru-RU" smtClean="0">
                <a:solidFill>
                  <a:schemeClr val="tx1"/>
                </a:solidFill>
              </a:rPr>
              <a:t>Генетические предпосылки развития</a:t>
            </a:r>
          </a:p>
          <a:p>
            <a:pPr marL="0" indent="0" algn="ctr"/>
            <a:endParaRPr lang="ru-RU" smtClean="0">
              <a:solidFill>
                <a:schemeClr val="tx1"/>
              </a:solidFill>
            </a:endParaRPr>
          </a:p>
          <a:p>
            <a:pPr marL="0" indent="0" algn="ctr"/>
            <a:r>
              <a:rPr lang="ru-RU" smtClean="0">
                <a:solidFill>
                  <a:schemeClr val="tx1"/>
                </a:solidFill>
              </a:rPr>
              <a:t>Результаты онтогенетического развития</a:t>
            </a:r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  <a:p>
            <a:pPr marL="0" indent="0"/>
            <a:endParaRPr lang="ru-RU" smtClean="0"/>
          </a:p>
        </p:txBody>
      </p:sp>
      <p:sp>
        <p:nvSpPr>
          <p:cNvPr id="9223" name="Стрелка вниз 8"/>
          <p:cNvSpPr>
            <a:spLocks noChangeArrowheads="1"/>
          </p:cNvSpPr>
          <p:nvPr/>
        </p:nvSpPr>
        <p:spPr bwMode="auto">
          <a:xfrm>
            <a:off x="6564313" y="4868863"/>
            <a:ext cx="311150" cy="323850"/>
          </a:xfrm>
          <a:prstGeom prst="downArrow">
            <a:avLst>
              <a:gd name="adj1" fmla="val 50000"/>
              <a:gd name="adj2" fmla="val 4998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Стрелка вниз 9"/>
          <p:cNvSpPr>
            <a:spLocks noChangeArrowheads="1"/>
          </p:cNvSpPr>
          <p:nvPr/>
        </p:nvSpPr>
        <p:spPr bwMode="auto">
          <a:xfrm>
            <a:off x="2411413" y="3789363"/>
            <a:ext cx="360362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404664"/>
            <a:ext cx="8226425" cy="720080"/>
          </a:xfrm>
        </p:spPr>
        <p:txBody>
          <a:bodyPr/>
          <a:lstStyle/>
          <a:p>
            <a:r>
              <a:rPr lang="ru-RU" sz="2400" b="1" dirty="0" smtClean="0"/>
              <a:t>Эволюционная структура  психики человека по</a:t>
            </a:r>
            <a:br>
              <a:rPr lang="ru-RU" sz="2400" b="1" dirty="0" smtClean="0"/>
            </a:br>
            <a:r>
              <a:rPr lang="ru-RU" sz="2400" b="1" dirty="0" smtClean="0"/>
              <a:t> А.Я. </a:t>
            </a:r>
            <a:r>
              <a:rPr lang="ru-RU" sz="2400" b="1" dirty="0" err="1" smtClean="0"/>
              <a:t>Анцупову</a:t>
            </a:r>
            <a:endParaRPr lang="ru-RU" sz="2400" b="1" dirty="0" smtClean="0"/>
          </a:p>
        </p:txBody>
      </p:sp>
      <p:sp>
        <p:nvSpPr>
          <p:cNvPr id="2" name="Овал 1"/>
          <p:cNvSpPr/>
          <p:nvPr/>
        </p:nvSpPr>
        <p:spPr bwMode="auto">
          <a:xfrm>
            <a:off x="827584" y="1412776"/>
            <a:ext cx="7776864" cy="54452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259632" y="1844824"/>
            <a:ext cx="7056784" cy="46141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907704" y="2331875"/>
            <a:ext cx="5616624" cy="36724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/>
          </a:p>
        </p:txBody>
      </p:sp>
      <p:sp>
        <p:nvSpPr>
          <p:cNvPr id="5" name="Овал 4"/>
          <p:cNvSpPr/>
          <p:nvPr/>
        </p:nvSpPr>
        <p:spPr bwMode="auto">
          <a:xfrm>
            <a:off x="2375756" y="2655911"/>
            <a:ext cx="4680520" cy="3024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Бессознательное </a:t>
            </a:r>
          </a:p>
          <a:p>
            <a:pPr marL="0" marR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</a:rPr>
              <a:t>Около</a:t>
            </a:r>
            <a:r>
              <a:rPr lang="ru-RU" b="1" dirty="0" smtClean="0"/>
              <a:t> 500 млн. лет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/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Инстинкты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3410" y="1475492"/>
            <a:ext cx="200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err="1">
                <a:solidFill>
                  <a:srgbClr val="0070C0"/>
                </a:solidFill>
              </a:rPr>
              <a:t>Сверхсознание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63113" y="6507334"/>
            <a:ext cx="333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solidFill>
                  <a:srgbClr val="0070C0"/>
                </a:solidFill>
              </a:rPr>
              <a:t>Сверхспособности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9153" y="5951158"/>
            <a:ext cx="2637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Интеллект и высшие чувства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0193" y="1910638"/>
            <a:ext cx="128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Сознание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3559" y="2426439"/>
            <a:ext cx="175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Подсознание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48535" y="5674861"/>
            <a:ext cx="133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</a:rPr>
              <a:t>Эмоции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00901" y="2611105"/>
            <a:ext cx="226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около 50 млн.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66736" y="1962543"/>
            <a:ext cx="24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около </a:t>
            </a:r>
            <a:r>
              <a:rPr lang="ru-RU" b="1" dirty="0" smtClean="0">
                <a:solidFill>
                  <a:srgbClr val="C00000"/>
                </a:solidFill>
              </a:rPr>
              <a:t>500 тыс..  </a:t>
            </a:r>
            <a:r>
              <a:rPr lang="ru-RU" b="1" dirty="0">
                <a:solidFill>
                  <a:srgbClr val="C00000"/>
                </a:solidFill>
              </a:rPr>
              <a:t>лет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77" y="3212976"/>
            <a:ext cx="143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около </a:t>
            </a:r>
            <a:r>
              <a:rPr lang="ru-RU" b="1" dirty="0" smtClean="0">
                <a:solidFill>
                  <a:srgbClr val="0070C0"/>
                </a:solidFill>
              </a:rPr>
              <a:t>5 тыс.  </a:t>
            </a:r>
            <a:r>
              <a:rPr lang="ru-RU" b="1" dirty="0">
                <a:solidFill>
                  <a:srgbClr val="0070C0"/>
                </a:solidFill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8262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801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Функции психики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1988840"/>
            <a:ext cx="7407275" cy="4135735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Психика</a:t>
            </a:r>
            <a:r>
              <a:rPr lang="ru-RU" sz="2800" dirty="0" smtClean="0">
                <a:solidFill>
                  <a:schemeClr val="tx1"/>
                </a:solidFill>
              </a:rPr>
              <a:t> – это свойство высокоорганизованной материи  отражать объективную действительность, необходимое человеку для активной деятельности  в нем и управления своим поведением.</a:t>
            </a:r>
          </a:p>
        </p:txBody>
      </p:sp>
    </p:spTree>
    <p:extLst>
      <p:ext uri="{BB962C8B-B14F-4D97-AF65-F5344CB8AC3E}">
        <p14:creationId xmlns:p14="http://schemas.microsoft.com/office/powerpoint/2010/main" val="3822233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708</Words>
  <Application>Microsoft Office PowerPoint</Application>
  <PresentationFormat>Экран (4:3)</PresentationFormat>
  <Paragraphs>122</Paragraphs>
  <Slides>23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Презентация PowerPoint</vt:lpstr>
      <vt:lpstr>Уровни эволюции психики</vt:lpstr>
      <vt:lpstr>Формы становления психического в филогенезе</vt:lpstr>
      <vt:lpstr>Антропогенез</vt:lpstr>
      <vt:lpstr> Факторы гоминизации:  1. климатические изменения 2. крупные мутации 3. естественный отбор   4. трудовая деятельность и язык 5. социогенез  1600 поколений 1200 – жили в пещерах 22 поколения читают книги 5 при электрическом освещении  </vt:lpstr>
      <vt:lpstr> Онтогенез – развитие индивида в отличие от развития вида  Индивидуальное развитие есть сокращенное развитие  человеческого рода, т.е. в процессе становления личности человек, повторяет в своем развитии историю человечества, должен пережить все эти этапы (Э.Геккель)  Детство, юность, зрелость и старость </vt:lpstr>
      <vt:lpstr>Различие процессов онтогенетического развития психики</vt:lpstr>
      <vt:lpstr>Эволюционная структура  психики человека по  А.Я. Анцупову</vt:lpstr>
      <vt:lpstr>Функции психики</vt:lpstr>
      <vt:lpstr>Основные этапы развития психики</vt:lpstr>
      <vt:lpstr>Функции психики</vt:lpstr>
      <vt:lpstr>Развитие форм поведения</vt:lpstr>
      <vt:lpstr>Структура психики по характеру отражаемой реальности</vt:lpstr>
      <vt:lpstr>Если отражается внешняя по отношению к организму реальность экзопсихическое отражение. Часть нашей психики, которая отражает состояние нашего организма – эндопсихика.  Мысли, чувства, волевые усилия, фантазии, сны это интропсихическое отражение. </vt:lpstr>
      <vt:lpstr>Презентация PowerPoint</vt:lpstr>
      <vt:lpstr>Мозг и психика</vt:lpstr>
      <vt:lpstr>Презентация PowerPoint</vt:lpstr>
      <vt:lpstr>Презентация PowerPoint</vt:lpstr>
      <vt:lpstr>Презентация PowerPoint</vt:lpstr>
      <vt:lpstr>Функциональная система П.К. Анохина</vt:lpstr>
      <vt:lpstr>Презентация PowerPoint</vt:lpstr>
      <vt:lpstr>Р.Сперри функциональная специализация  полушарий головного мозга  1981 г.</vt:lpstr>
      <vt:lpstr>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 и агрессия</dc:title>
  <dc:creator>Ivanna</dc:creator>
  <cp:lastModifiedBy>Василиса Васильевна</cp:lastModifiedBy>
  <cp:revision>33</cp:revision>
  <cp:lastPrinted>1601-01-01T00:00:00Z</cp:lastPrinted>
  <dcterms:created xsi:type="dcterms:W3CDTF">2012-03-29T22:02:31Z</dcterms:created>
  <dcterms:modified xsi:type="dcterms:W3CDTF">2020-02-02T12:38:48Z</dcterms:modified>
</cp:coreProperties>
</file>