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124C4-68DC-4947-B0DC-1768D024D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AD9BC2-30C1-4B55-B6FC-C7C56D0A7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9ABAD5-3121-451F-8E58-21D1534B4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D0F657-872C-4455-893C-D40569F7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72DAA9-F6DF-4690-89CA-D333A4E3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2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9A881-3464-4754-B130-3E6DC25D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30BA00-23E6-4610-A1A7-CB9DCAAE8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7C4899-9A2D-4403-A7E6-7E1D117CD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55E32A-3CA2-4177-8A1C-C230331A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901C02-456C-4EC0-A764-1202FF81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5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470597B-CFB3-4E87-872A-0D130FD7E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5982A5-D88B-408B-9424-947A37648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C6368C-624A-4715-A68F-91FE4BC2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235D7D-E8A6-4B0C-986D-4CC85FDE7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D3C60D-A069-4A27-8144-8E4778E4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15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E810FD-353F-4523-B0DE-78BDB7C9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5F8813-CE25-4041-A8FD-3B4A19053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BB0045-54CC-4E06-AF9A-C95EA8A62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6B47C4-57E6-4592-9951-7A6A4CAE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B3BCCB-FC96-484E-9C3A-A192BD84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5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27A3A-9845-460F-B333-01F069A9E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AE1B44-A8F1-4794-91B7-98B998BA8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5C7930-3692-451F-9A4D-2DFE74A9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E481C0-9EAE-4403-BA8B-67ED76DA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84ACB5-1D80-45EC-AEC7-7BCF703A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DCEB7-8C9E-42DA-A2D5-7C6C6E99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70F0AE-6368-499A-916B-92F04C4D1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0A6645-EF98-42C8-9BA7-999896D9C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DB61A5-1F5C-42C7-862F-B84ADB37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D3C9CF-17D6-4EA9-B7C1-9B83A652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28300D-CF88-4E1A-BC5A-887FC017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27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845D63-70B1-4BA6-99DE-91C6DD584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A2D12E-8CAF-49E2-A277-EB34C693F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D3DFF9-6E83-4F17-BA06-DD2545109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65C48DB-CEB6-40D7-B73B-C7DCFCBC7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D3BAC4-D794-412E-A56F-042C4E7DA5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C9D12D0-8427-45E3-9D12-EE46195E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D913CA-D7E7-4A48-9E62-215F0859B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2054B2-ADF5-4F51-9671-429B39A8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3C6EA1-D194-441A-A7E3-B55668CE5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8174E2-13D0-40F9-A1FA-7D2062B2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D22F3E-BE69-4C00-8AD8-19EEA0FF3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19603C-1ABD-4D02-A7C5-9C0C317F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9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F86E98-4A71-4B5D-8B33-8B5295B6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3ACEC4-8990-4588-B2B8-3D6BF609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6FA90A-E4A2-44B8-8BEE-543FC5F3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06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00D18-8898-4C51-859B-AFC2029C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EA8FB6-8F65-4520-A7E4-FCC6BB2A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CEDF9A-4F0D-48A3-8C40-143E49CA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EAA378-7808-41E4-B31B-00D1A2CF6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CF3E0D-1943-4084-A688-7D378D077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1FB1E1-0444-4463-9AEA-39DF9AFE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85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8D6740-DBEC-4AD4-AA62-6800B7968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999ACF5-6434-406B-9CBA-12BA28EC80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618DB5-4C48-47B3-A109-6A627B75A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A930F8-61E7-4A6D-B184-F843002C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B156D5-66F3-4479-BF14-5559FC14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FD3E8C-FD70-4B83-B686-F85D8C0F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1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772F6-B537-42BB-AA87-423D1A3D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1701CA-C11C-495D-A1EE-12D5E36C8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2AC91D-4D13-4459-884A-55550D824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71B77-E414-4C11-ADBD-515396FF4A97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8A46D4-EA61-4EF3-96A7-72F211944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842CFF-7FA3-445D-A88E-C8A404698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8E1F-2497-49F7-84B9-4512C6AE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15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056AD-CF67-47A7-AB21-5B82EF217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222"/>
            <a:ext cx="9144000" cy="2935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A68FB7-A3A4-497C-847A-994B7CD1D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33777"/>
            <a:ext cx="9144000" cy="5520267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 2. Эргономика и психофизиологические основы безопасности труда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1.Нервные волокна, проводящие импульсы из ЦНС к мышцам и внутренним органам – это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эфферентные волокна;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нервный импульс;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афферентные волокна;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головной мозг;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2. Нервные волокна, отростки нервных клеток, имеющие миелиновую оболочку, - это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аксон;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серое вещество;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дендрит;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белое вещество мозга;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3. Отдел нервной системы, выполняющий функции связи организма с внешней средой при помощи кожной чувствительности и органов чувств, - это нервная система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периферическая;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центральная;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соматическая;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вегетативная;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4.Промежуточный мозг – часть головного мозга, включающая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миндалину;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затылочную долю;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гиппокалип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базальные ганглии;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таламус 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гиппоталамус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l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5. Первая стадия сна характеризуется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повышением порога восприятия сенсорных раздражителей;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интенсивностью деятельности в период бодрствования;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заменой альфа-ритма на низкоамплитудные колебания различной частоты;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регулярным появлением веретенообразного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13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DFC36-08F2-4C2F-938E-8692EC4B0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31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BF67F3-B33D-494A-8A0E-7A51D7C7E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222"/>
            <a:ext cx="10515600" cy="5702652"/>
          </a:xfrm>
        </p:spPr>
        <p:txBody>
          <a:bodyPr>
            <a:normAutofit fontScale="62500" lnSpcReduction="20000"/>
          </a:bodyPr>
          <a:lstStyle/>
          <a:p>
            <a:pPr marL="180340" indent="-18034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6.Третья и четвертая стадия сна характеризуется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повелением высокоамплитудных медленных волн;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регулярным появлением веретенообразного ритма;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заменой альфа ритма на низкоамплитудные колебания различной частоты;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увеличением тонуса симпатической нервной системы;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7. Появление отрицательных эмоций связано с: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особенностями индивидуального поведения человека и животных;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дефицитом имеющейся информации о способах и средствах удовлетворения актуальной потребности;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избыточностью информации о возможности удовлетворения потребности;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характеристиками заданной ситуации;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Структура лежащая в основе лимбической системы, в которую входят: гиппокамп, свод,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мамилярные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тела, переднее ядро таламуса и поясная извилина это: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черная субстанция;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кольцо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Папеца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ретикулярная формация;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голубое пятно;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Метод изучения зрачковых реакций, используемый для субъективного отношения людей к тем или иным внешним раздражителям: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окулография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электромиография;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пупилометрия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пневмография;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Стрессор это: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стимул, вызывающий стрессовую реакцию;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реакция, различных мозговых структур на раздражение;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защитных механизмов организма;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соотношение отделов вегетативной нервной системы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21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1187E-A665-42DE-BC19-BA6E405DB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29D85-E7E1-47B3-92B0-961A193D4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9556"/>
            <a:ext cx="10515600" cy="5533318"/>
          </a:xfrm>
        </p:spPr>
        <p:txBody>
          <a:bodyPr>
            <a:normAutofit fontScale="62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Кольцо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Папеца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лежит в основе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продолговатого мозга;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лимбической системы;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фронтальных зон коры;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мозжечка;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Реакцию бегства у кошки вызывает раздражение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гипофиза;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мозжечка;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гипоталамуса;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мозолистого тела;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Минутный объём крови применяют при исследовании: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дыхательной системы;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вегетативной нервной системы;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эндокринной системы;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сердечно-сосудистой системы;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К патологическому сну не относят: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летаргический;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наркотический;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сомнамбулизм;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монофазный;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Возникновение и протекание эмоций тесно связанно с деятельностью: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мозжечка;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мозолистого тела;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модулирующих систем мозга;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гипофиза;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94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A11EB1-223D-4A9A-9159-67542C4C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F726C9-28E6-4579-BA19-BC6E58EC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83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9B8D1-0D09-4677-8300-E2BB8E62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A60150-C8C7-4A26-927F-98E3F58E9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787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428</Words>
  <Application>Microsoft Office PowerPoint</Application>
  <PresentationFormat>Широкоэкранный</PresentationFormat>
  <Paragraphs>85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Егоров</dc:creator>
  <cp:lastModifiedBy>Павел Егоров</cp:lastModifiedBy>
  <cp:revision>4</cp:revision>
  <dcterms:created xsi:type="dcterms:W3CDTF">2021-04-11T05:56:49Z</dcterms:created>
  <dcterms:modified xsi:type="dcterms:W3CDTF">2021-04-11T06:08:23Z</dcterms:modified>
</cp:coreProperties>
</file>