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  <p:sldId id="263" r:id="rId9"/>
    <p:sldId id="264" r:id="rId10"/>
    <p:sldId id="265" r:id="rId11"/>
    <p:sldId id="267" r:id="rId12"/>
    <p:sldId id="269" r:id="rId13"/>
    <p:sldId id="270" r:id="rId14"/>
    <p:sldId id="266" r:id="rId15"/>
    <p:sldId id="271" r:id="rId16"/>
    <p:sldId id="268" r:id="rId1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8C3BC1F-D17C-4EDE-8771-652B75915381}" type="doc">
      <dgm:prSet loTypeId="urn:microsoft.com/office/officeart/2008/layout/VerticalCurvedList" loCatId="list" qsTypeId="urn:microsoft.com/office/officeart/2005/8/quickstyle/simple4" qsCatId="simple" csTypeId="urn:microsoft.com/office/officeart/2005/8/colors/colorful4" csCatId="colorful" phldr="1"/>
      <dgm:spPr/>
      <dgm:t>
        <a:bodyPr/>
        <a:lstStyle/>
        <a:p>
          <a:endParaRPr lang="ru-RU"/>
        </a:p>
      </dgm:t>
    </dgm:pt>
    <dgm:pt modelId="{D99F7303-555B-40EA-8764-8B63B4FE68CD}">
      <dgm:prSet phldrT="[Текст]"/>
      <dgm:spPr/>
      <dgm:t>
        <a:bodyPr/>
        <a:lstStyle/>
        <a:p>
          <a:r>
            <a:rPr lang="ru-RU" dirty="0" smtClean="0"/>
            <a:t>Обеспечение реализации информационных прав и свобод</a:t>
          </a:r>
          <a:endParaRPr lang="ru-RU" dirty="0"/>
        </a:p>
      </dgm:t>
    </dgm:pt>
    <dgm:pt modelId="{546AABD3-7596-465C-8549-4A437F82AD9F}" type="parTrans" cxnId="{C1BD76F6-32E6-497E-B168-F8377C4224E1}">
      <dgm:prSet/>
      <dgm:spPr/>
      <dgm:t>
        <a:bodyPr/>
        <a:lstStyle/>
        <a:p>
          <a:endParaRPr lang="ru-RU"/>
        </a:p>
      </dgm:t>
    </dgm:pt>
    <dgm:pt modelId="{1A7CCA7E-D42A-4BB7-A748-907840D04D42}" type="sibTrans" cxnId="{C1BD76F6-32E6-497E-B168-F8377C4224E1}">
      <dgm:prSet/>
      <dgm:spPr/>
      <dgm:t>
        <a:bodyPr/>
        <a:lstStyle/>
        <a:p>
          <a:endParaRPr lang="ru-RU"/>
        </a:p>
      </dgm:t>
    </dgm:pt>
    <dgm:pt modelId="{64962ACC-2CE1-4949-9B77-F88695E64DFA}">
      <dgm:prSet phldrT="[Текст]"/>
      <dgm:spPr/>
      <dgm:t>
        <a:bodyPr/>
        <a:lstStyle/>
        <a:p>
          <a:r>
            <a:rPr lang="ru-RU" dirty="0" smtClean="0"/>
            <a:t>Создание условий для эффективного использования информационных технологий в деятельности органов государственной власти и органов местного самоуправления</a:t>
          </a:r>
          <a:endParaRPr lang="ru-RU" dirty="0"/>
        </a:p>
      </dgm:t>
    </dgm:pt>
    <dgm:pt modelId="{DF2A3097-3670-48CB-9C30-2210096CCC40}" type="parTrans" cxnId="{9DEDDEDF-3926-4E5F-9D33-EED46E5299C8}">
      <dgm:prSet/>
      <dgm:spPr/>
      <dgm:t>
        <a:bodyPr/>
        <a:lstStyle/>
        <a:p>
          <a:endParaRPr lang="ru-RU"/>
        </a:p>
      </dgm:t>
    </dgm:pt>
    <dgm:pt modelId="{56856E7B-82BC-403B-B30A-06C9D254CAC8}" type="sibTrans" cxnId="{9DEDDEDF-3926-4E5F-9D33-EED46E5299C8}">
      <dgm:prSet/>
      <dgm:spPr/>
      <dgm:t>
        <a:bodyPr/>
        <a:lstStyle/>
        <a:p>
          <a:endParaRPr lang="ru-RU"/>
        </a:p>
      </dgm:t>
    </dgm:pt>
    <dgm:pt modelId="{91C22428-3DF4-4738-9956-8B7025AA937C}">
      <dgm:prSet phldrT="[Текст]"/>
      <dgm:spPr/>
      <dgm:t>
        <a:bodyPr/>
        <a:lstStyle/>
        <a:p>
          <a:r>
            <a:rPr lang="ru-RU" dirty="0" smtClean="0"/>
            <a:t>Обеспечение информационной безопасности</a:t>
          </a:r>
          <a:endParaRPr lang="ru-RU" dirty="0"/>
        </a:p>
      </dgm:t>
    </dgm:pt>
    <dgm:pt modelId="{5D81410A-FB69-4AA4-8CA2-AA7517FFBC27}" type="parTrans" cxnId="{A75318E1-0C21-406B-8AFE-EC07F8A1D6C0}">
      <dgm:prSet/>
      <dgm:spPr/>
      <dgm:t>
        <a:bodyPr/>
        <a:lstStyle/>
        <a:p>
          <a:endParaRPr lang="ru-RU"/>
        </a:p>
      </dgm:t>
    </dgm:pt>
    <dgm:pt modelId="{3D9189E3-6597-4133-A07D-151993546A5A}" type="sibTrans" cxnId="{A75318E1-0C21-406B-8AFE-EC07F8A1D6C0}">
      <dgm:prSet/>
      <dgm:spPr/>
      <dgm:t>
        <a:bodyPr/>
        <a:lstStyle/>
        <a:p>
          <a:endParaRPr lang="ru-RU"/>
        </a:p>
      </dgm:t>
    </dgm:pt>
    <dgm:pt modelId="{9F7C6CEE-58EA-4486-9A0F-5D53854217A2}" type="pres">
      <dgm:prSet presAssocID="{78C3BC1F-D17C-4EDE-8771-652B75915381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ru-RU"/>
        </a:p>
      </dgm:t>
    </dgm:pt>
    <dgm:pt modelId="{F7F4CBD4-6E84-4851-B7FD-B698414738F3}" type="pres">
      <dgm:prSet presAssocID="{78C3BC1F-D17C-4EDE-8771-652B75915381}" presName="Name1" presStyleCnt="0"/>
      <dgm:spPr/>
    </dgm:pt>
    <dgm:pt modelId="{DA034EF9-B44B-4846-BFF5-567B1FB276CE}" type="pres">
      <dgm:prSet presAssocID="{78C3BC1F-D17C-4EDE-8771-652B75915381}" presName="cycle" presStyleCnt="0"/>
      <dgm:spPr/>
    </dgm:pt>
    <dgm:pt modelId="{4B5359A4-1F73-4784-908F-710076D18877}" type="pres">
      <dgm:prSet presAssocID="{78C3BC1F-D17C-4EDE-8771-652B75915381}" presName="srcNode" presStyleLbl="node1" presStyleIdx="0" presStyleCnt="3"/>
      <dgm:spPr/>
    </dgm:pt>
    <dgm:pt modelId="{46BC4035-9123-400B-AE1A-F467E7597178}" type="pres">
      <dgm:prSet presAssocID="{78C3BC1F-D17C-4EDE-8771-652B75915381}" presName="conn" presStyleLbl="parChTrans1D2" presStyleIdx="0" presStyleCnt="1"/>
      <dgm:spPr/>
      <dgm:t>
        <a:bodyPr/>
        <a:lstStyle/>
        <a:p>
          <a:endParaRPr lang="ru-RU"/>
        </a:p>
      </dgm:t>
    </dgm:pt>
    <dgm:pt modelId="{B37A5483-C6D7-4028-8908-660DE570A23D}" type="pres">
      <dgm:prSet presAssocID="{78C3BC1F-D17C-4EDE-8771-652B75915381}" presName="extraNode" presStyleLbl="node1" presStyleIdx="0" presStyleCnt="3"/>
      <dgm:spPr/>
    </dgm:pt>
    <dgm:pt modelId="{80FD2C4E-CC3F-4423-A0AB-7171886C417C}" type="pres">
      <dgm:prSet presAssocID="{78C3BC1F-D17C-4EDE-8771-652B75915381}" presName="dstNode" presStyleLbl="node1" presStyleIdx="0" presStyleCnt="3"/>
      <dgm:spPr/>
    </dgm:pt>
    <dgm:pt modelId="{F6618F78-59FA-4001-A8CF-B0814BE87DE0}" type="pres">
      <dgm:prSet presAssocID="{D99F7303-555B-40EA-8764-8B63B4FE68CD}" presName="text_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82F8DFD-461B-4CF9-B40B-2BBBAB817587}" type="pres">
      <dgm:prSet presAssocID="{D99F7303-555B-40EA-8764-8B63B4FE68CD}" presName="accent_1" presStyleCnt="0"/>
      <dgm:spPr/>
    </dgm:pt>
    <dgm:pt modelId="{47E3E416-2D0D-482E-B628-B994E2EAE735}" type="pres">
      <dgm:prSet presAssocID="{D99F7303-555B-40EA-8764-8B63B4FE68CD}" presName="accentRepeatNode" presStyleLbl="solidFgAcc1" presStyleIdx="0" presStyleCnt="3"/>
      <dgm:spPr/>
    </dgm:pt>
    <dgm:pt modelId="{1CF37276-F8D3-4851-95A9-7F2642725A46}" type="pres">
      <dgm:prSet presAssocID="{64962ACC-2CE1-4949-9B77-F88695E64DFA}" presName="text_2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D29D5DB-C4FC-4855-ACBB-031B581367EA}" type="pres">
      <dgm:prSet presAssocID="{64962ACC-2CE1-4949-9B77-F88695E64DFA}" presName="accent_2" presStyleCnt="0"/>
      <dgm:spPr/>
    </dgm:pt>
    <dgm:pt modelId="{C42783EA-4527-471A-A95C-82470D79BC78}" type="pres">
      <dgm:prSet presAssocID="{64962ACC-2CE1-4949-9B77-F88695E64DFA}" presName="accentRepeatNode" presStyleLbl="solidFgAcc1" presStyleIdx="1" presStyleCnt="3"/>
      <dgm:spPr/>
    </dgm:pt>
    <dgm:pt modelId="{7D0EC336-5A4B-40AE-AEF9-304DFC56591F}" type="pres">
      <dgm:prSet presAssocID="{91C22428-3DF4-4738-9956-8B7025AA937C}" presName="text_3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3AE7A0E-6FDB-4598-A348-EA4E13224FAF}" type="pres">
      <dgm:prSet presAssocID="{91C22428-3DF4-4738-9956-8B7025AA937C}" presName="accent_3" presStyleCnt="0"/>
      <dgm:spPr/>
    </dgm:pt>
    <dgm:pt modelId="{A4E92C41-7D62-4F2B-8C27-C77234E449A8}" type="pres">
      <dgm:prSet presAssocID="{91C22428-3DF4-4738-9956-8B7025AA937C}" presName="accentRepeatNode" presStyleLbl="solidFgAcc1" presStyleIdx="2" presStyleCnt="3"/>
      <dgm:spPr/>
    </dgm:pt>
  </dgm:ptLst>
  <dgm:cxnLst>
    <dgm:cxn modelId="{1299A451-FBA9-4872-BE98-E6FD762C8EC7}" type="presOf" srcId="{91C22428-3DF4-4738-9956-8B7025AA937C}" destId="{7D0EC336-5A4B-40AE-AEF9-304DFC56591F}" srcOrd="0" destOrd="0" presId="urn:microsoft.com/office/officeart/2008/layout/VerticalCurvedList"/>
    <dgm:cxn modelId="{4F6758BC-17A7-46CA-8B9F-EC6D1023E71B}" type="presOf" srcId="{78C3BC1F-D17C-4EDE-8771-652B75915381}" destId="{9F7C6CEE-58EA-4486-9A0F-5D53854217A2}" srcOrd="0" destOrd="0" presId="urn:microsoft.com/office/officeart/2008/layout/VerticalCurvedList"/>
    <dgm:cxn modelId="{E8BB57D7-5FAA-42FE-A8D1-D32C3C23BD6E}" type="presOf" srcId="{64962ACC-2CE1-4949-9B77-F88695E64DFA}" destId="{1CF37276-F8D3-4851-95A9-7F2642725A46}" srcOrd="0" destOrd="0" presId="urn:microsoft.com/office/officeart/2008/layout/VerticalCurvedList"/>
    <dgm:cxn modelId="{41D5B438-C39D-4403-9AA8-D82FB79D90C0}" type="presOf" srcId="{D99F7303-555B-40EA-8764-8B63B4FE68CD}" destId="{F6618F78-59FA-4001-A8CF-B0814BE87DE0}" srcOrd="0" destOrd="0" presId="urn:microsoft.com/office/officeart/2008/layout/VerticalCurvedList"/>
    <dgm:cxn modelId="{9DEDDEDF-3926-4E5F-9D33-EED46E5299C8}" srcId="{78C3BC1F-D17C-4EDE-8771-652B75915381}" destId="{64962ACC-2CE1-4949-9B77-F88695E64DFA}" srcOrd="1" destOrd="0" parTransId="{DF2A3097-3670-48CB-9C30-2210096CCC40}" sibTransId="{56856E7B-82BC-403B-B30A-06C9D254CAC8}"/>
    <dgm:cxn modelId="{EDD26758-FAAD-4640-ACCB-36B870BD95FD}" type="presOf" srcId="{1A7CCA7E-D42A-4BB7-A748-907840D04D42}" destId="{46BC4035-9123-400B-AE1A-F467E7597178}" srcOrd="0" destOrd="0" presId="urn:microsoft.com/office/officeart/2008/layout/VerticalCurvedList"/>
    <dgm:cxn modelId="{A75318E1-0C21-406B-8AFE-EC07F8A1D6C0}" srcId="{78C3BC1F-D17C-4EDE-8771-652B75915381}" destId="{91C22428-3DF4-4738-9956-8B7025AA937C}" srcOrd="2" destOrd="0" parTransId="{5D81410A-FB69-4AA4-8CA2-AA7517FFBC27}" sibTransId="{3D9189E3-6597-4133-A07D-151993546A5A}"/>
    <dgm:cxn modelId="{C1BD76F6-32E6-497E-B168-F8377C4224E1}" srcId="{78C3BC1F-D17C-4EDE-8771-652B75915381}" destId="{D99F7303-555B-40EA-8764-8B63B4FE68CD}" srcOrd="0" destOrd="0" parTransId="{546AABD3-7596-465C-8549-4A437F82AD9F}" sibTransId="{1A7CCA7E-D42A-4BB7-A748-907840D04D42}"/>
    <dgm:cxn modelId="{F8487C82-8109-487E-B4D4-96A7D90BD7A8}" type="presParOf" srcId="{9F7C6CEE-58EA-4486-9A0F-5D53854217A2}" destId="{F7F4CBD4-6E84-4851-B7FD-B698414738F3}" srcOrd="0" destOrd="0" presId="urn:microsoft.com/office/officeart/2008/layout/VerticalCurvedList"/>
    <dgm:cxn modelId="{D66CBFCC-9539-4797-B91D-07D216FDCFF2}" type="presParOf" srcId="{F7F4CBD4-6E84-4851-B7FD-B698414738F3}" destId="{DA034EF9-B44B-4846-BFF5-567B1FB276CE}" srcOrd="0" destOrd="0" presId="urn:microsoft.com/office/officeart/2008/layout/VerticalCurvedList"/>
    <dgm:cxn modelId="{A1007793-5944-4D72-80F0-495CE59B6D71}" type="presParOf" srcId="{DA034EF9-B44B-4846-BFF5-567B1FB276CE}" destId="{4B5359A4-1F73-4784-908F-710076D18877}" srcOrd="0" destOrd="0" presId="urn:microsoft.com/office/officeart/2008/layout/VerticalCurvedList"/>
    <dgm:cxn modelId="{D23D06CF-F864-4F5A-A00C-F42772DEEB6A}" type="presParOf" srcId="{DA034EF9-B44B-4846-BFF5-567B1FB276CE}" destId="{46BC4035-9123-400B-AE1A-F467E7597178}" srcOrd="1" destOrd="0" presId="urn:microsoft.com/office/officeart/2008/layout/VerticalCurvedList"/>
    <dgm:cxn modelId="{739FE538-9BC0-4FA0-930D-C33057405A75}" type="presParOf" srcId="{DA034EF9-B44B-4846-BFF5-567B1FB276CE}" destId="{B37A5483-C6D7-4028-8908-660DE570A23D}" srcOrd="2" destOrd="0" presId="urn:microsoft.com/office/officeart/2008/layout/VerticalCurvedList"/>
    <dgm:cxn modelId="{E55DBF67-B0F7-4289-9640-034E592174AB}" type="presParOf" srcId="{DA034EF9-B44B-4846-BFF5-567B1FB276CE}" destId="{80FD2C4E-CC3F-4423-A0AB-7171886C417C}" srcOrd="3" destOrd="0" presId="urn:microsoft.com/office/officeart/2008/layout/VerticalCurvedList"/>
    <dgm:cxn modelId="{116B479B-D758-420F-AE6F-1DE337475EB4}" type="presParOf" srcId="{F7F4CBD4-6E84-4851-B7FD-B698414738F3}" destId="{F6618F78-59FA-4001-A8CF-B0814BE87DE0}" srcOrd="1" destOrd="0" presId="urn:microsoft.com/office/officeart/2008/layout/VerticalCurvedList"/>
    <dgm:cxn modelId="{658CEEF9-69AC-4F9D-9C6F-58E8D9681CCF}" type="presParOf" srcId="{F7F4CBD4-6E84-4851-B7FD-B698414738F3}" destId="{782F8DFD-461B-4CF9-B40B-2BBBAB817587}" srcOrd="2" destOrd="0" presId="urn:microsoft.com/office/officeart/2008/layout/VerticalCurvedList"/>
    <dgm:cxn modelId="{63315F11-F3FD-4424-859E-C81F2A5BFCDA}" type="presParOf" srcId="{782F8DFD-461B-4CF9-B40B-2BBBAB817587}" destId="{47E3E416-2D0D-482E-B628-B994E2EAE735}" srcOrd="0" destOrd="0" presId="urn:microsoft.com/office/officeart/2008/layout/VerticalCurvedList"/>
    <dgm:cxn modelId="{718CC253-1D6E-4E74-B4F4-FC0268F05FEE}" type="presParOf" srcId="{F7F4CBD4-6E84-4851-B7FD-B698414738F3}" destId="{1CF37276-F8D3-4851-95A9-7F2642725A46}" srcOrd="3" destOrd="0" presId="urn:microsoft.com/office/officeart/2008/layout/VerticalCurvedList"/>
    <dgm:cxn modelId="{D05A8BAC-85BD-4AB5-A3FF-A588D6B0FBE0}" type="presParOf" srcId="{F7F4CBD4-6E84-4851-B7FD-B698414738F3}" destId="{ED29D5DB-C4FC-4855-ACBB-031B581367EA}" srcOrd="4" destOrd="0" presId="urn:microsoft.com/office/officeart/2008/layout/VerticalCurvedList"/>
    <dgm:cxn modelId="{EC862803-9345-4CAB-AA52-1C510A5C9106}" type="presParOf" srcId="{ED29D5DB-C4FC-4855-ACBB-031B581367EA}" destId="{C42783EA-4527-471A-A95C-82470D79BC78}" srcOrd="0" destOrd="0" presId="urn:microsoft.com/office/officeart/2008/layout/VerticalCurvedList"/>
    <dgm:cxn modelId="{4031ADF3-4065-4093-A53F-3BDA4FA7CD49}" type="presParOf" srcId="{F7F4CBD4-6E84-4851-B7FD-B698414738F3}" destId="{7D0EC336-5A4B-40AE-AEF9-304DFC56591F}" srcOrd="5" destOrd="0" presId="urn:microsoft.com/office/officeart/2008/layout/VerticalCurvedList"/>
    <dgm:cxn modelId="{587F8BEF-FDEE-446F-9782-240A2DFB922F}" type="presParOf" srcId="{F7F4CBD4-6E84-4851-B7FD-B698414738F3}" destId="{E3AE7A0E-6FDB-4598-A348-EA4E13224FAF}" srcOrd="6" destOrd="0" presId="urn:microsoft.com/office/officeart/2008/layout/VerticalCurvedList"/>
    <dgm:cxn modelId="{9B29EC7D-0D6A-40FE-B6BD-BCF001C2E3E3}" type="presParOf" srcId="{E3AE7A0E-6FDB-4598-A348-EA4E13224FAF}" destId="{A4E92C41-7D62-4F2B-8C27-C77234E449A8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038F884-6186-4A95-82F9-743E3AE7CC93}" type="doc">
      <dgm:prSet loTypeId="urn:microsoft.com/office/officeart/2005/8/layout/vList2" loCatId="list" qsTypeId="urn:microsoft.com/office/officeart/2005/8/quickstyle/simple4" qsCatId="simple" csTypeId="urn:microsoft.com/office/officeart/2005/8/colors/colorful1" csCatId="colorful" phldr="1"/>
      <dgm:spPr/>
      <dgm:t>
        <a:bodyPr/>
        <a:lstStyle/>
        <a:p>
          <a:endParaRPr lang="ru-RU"/>
        </a:p>
      </dgm:t>
    </dgm:pt>
    <dgm:pt modelId="{22DF9048-4A70-471A-9850-421C3F213505}">
      <dgm:prSet phldrT="[Текст]" custT="1"/>
      <dgm:spPr/>
      <dgm:t>
        <a:bodyPr/>
        <a:lstStyle/>
        <a:p>
          <a:r>
            <a:rPr lang="ru-RU" sz="1800" b="0" i="0" dirty="0" smtClean="0">
              <a:effectLst/>
            </a:rPr>
            <a:t>Свобода информации</a:t>
          </a:r>
          <a:endParaRPr lang="ru-RU" sz="1800" b="0" i="0" dirty="0">
            <a:effectLst/>
          </a:endParaRPr>
        </a:p>
      </dgm:t>
    </dgm:pt>
    <dgm:pt modelId="{8E278DFD-3173-44A6-9A87-727E4B06D265}" type="parTrans" cxnId="{F7940370-5A87-4B43-BADC-AC5F303684BF}">
      <dgm:prSet/>
      <dgm:spPr/>
      <dgm:t>
        <a:bodyPr/>
        <a:lstStyle/>
        <a:p>
          <a:endParaRPr lang="ru-RU"/>
        </a:p>
      </dgm:t>
    </dgm:pt>
    <dgm:pt modelId="{4C9C8DA5-4C7A-4758-8EE6-5EEC17A734D1}" type="sibTrans" cxnId="{F7940370-5A87-4B43-BADC-AC5F303684BF}">
      <dgm:prSet/>
      <dgm:spPr/>
      <dgm:t>
        <a:bodyPr/>
        <a:lstStyle/>
        <a:p>
          <a:endParaRPr lang="ru-RU"/>
        </a:p>
      </dgm:t>
    </dgm:pt>
    <dgm:pt modelId="{BF3CF775-39A2-4712-8791-27AA86684D58}">
      <dgm:prSet phldrT="[Текст]" custT="1"/>
      <dgm:spPr/>
      <dgm:t>
        <a:bodyPr/>
        <a:lstStyle/>
        <a:p>
          <a:r>
            <a:rPr lang="ru-RU" sz="1800" b="0" i="0" dirty="0" smtClean="0">
              <a:effectLst/>
            </a:rPr>
            <a:t>Установление ограничений доступа к информации только на основе закона</a:t>
          </a:r>
          <a:endParaRPr lang="ru-RU" sz="1800" b="0" i="0" dirty="0">
            <a:effectLst/>
          </a:endParaRPr>
        </a:p>
      </dgm:t>
    </dgm:pt>
    <dgm:pt modelId="{AF4A6542-AAD3-44ED-AA6F-1A3D7D915C7B}" type="parTrans" cxnId="{83964675-B654-4BD3-BB4F-550A50A220A1}">
      <dgm:prSet/>
      <dgm:spPr/>
      <dgm:t>
        <a:bodyPr/>
        <a:lstStyle/>
        <a:p>
          <a:endParaRPr lang="ru-RU"/>
        </a:p>
      </dgm:t>
    </dgm:pt>
    <dgm:pt modelId="{749988BD-D189-4391-A50E-D06B234AC242}" type="sibTrans" cxnId="{83964675-B654-4BD3-BB4F-550A50A220A1}">
      <dgm:prSet/>
      <dgm:spPr/>
      <dgm:t>
        <a:bodyPr/>
        <a:lstStyle/>
        <a:p>
          <a:endParaRPr lang="ru-RU"/>
        </a:p>
      </dgm:t>
    </dgm:pt>
    <dgm:pt modelId="{EE1FC3EC-9621-4CE2-BEC5-8408904131D1}">
      <dgm:prSet phldrT="[Текст]" custT="1"/>
      <dgm:spPr/>
      <dgm:t>
        <a:bodyPr/>
        <a:lstStyle/>
        <a:p>
          <a:r>
            <a:rPr lang="ru-RU" sz="1800" b="0" i="0" dirty="0" smtClean="0">
              <a:effectLst/>
            </a:rPr>
            <a:t>Открытость информации о деятельности государственных органов и органов местного самоуправления</a:t>
          </a:r>
          <a:endParaRPr lang="ru-RU" sz="1800" b="0" i="0" dirty="0">
            <a:effectLst/>
          </a:endParaRPr>
        </a:p>
      </dgm:t>
    </dgm:pt>
    <dgm:pt modelId="{B4F84CD0-E29D-452A-B148-802CEB3E76E4}" type="parTrans" cxnId="{EAE42E78-47CC-4043-9A4F-79CD2E176A99}">
      <dgm:prSet/>
      <dgm:spPr/>
      <dgm:t>
        <a:bodyPr/>
        <a:lstStyle/>
        <a:p>
          <a:endParaRPr lang="ru-RU"/>
        </a:p>
      </dgm:t>
    </dgm:pt>
    <dgm:pt modelId="{CEBE64D3-74B1-4EBA-832A-A422015B73A0}" type="sibTrans" cxnId="{EAE42E78-47CC-4043-9A4F-79CD2E176A99}">
      <dgm:prSet/>
      <dgm:spPr/>
      <dgm:t>
        <a:bodyPr/>
        <a:lstStyle/>
        <a:p>
          <a:endParaRPr lang="ru-RU"/>
        </a:p>
      </dgm:t>
    </dgm:pt>
    <dgm:pt modelId="{4596E700-7632-42CC-B802-8FBE900B5395}">
      <dgm:prSet phldrT="[Текст]" custT="1"/>
      <dgm:spPr/>
      <dgm:t>
        <a:bodyPr/>
        <a:lstStyle/>
        <a:p>
          <a:r>
            <a:rPr lang="ru-RU" sz="1800" b="0" i="0" dirty="0" smtClean="0">
              <a:effectLst/>
            </a:rPr>
            <a:t>Равноправие языков народов РФ в информационной сфере</a:t>
          </a:r>
          <a:endParaRPr lang="ru-RU" sz="1800" b="0" i="0" dirty="0">
            <a:effectLst/>
          </a:endParaRPr>
        </a:p>
      </dgm:t>
    </dgm:pt>
    <dgm:pt modelId="{590838E7-CAAA-43D9-AA9A-DDC858CD5385}" type="parTrans" cxnId="{60ABCD27-7353-4741-9A09-602739E98A03}">
      <dgm:prSet/>
      <dgm:spPr/>
      <dgm:t>
        <a:bodyPr/>
        <a:lstStyle/>
        <a:p>
          <a:endParaRPr lang="ru-RU"/>
        </a:p>
      </dgm:t>
    </dgm:pt>
    <dgm:pt modelId="{0B61360F-D81E-4480-A0D1-D9F7737D95B3}" type="sibTrans" cxnId="{60ABCD27-7353-4741-9A09-602739E98A03}">
      <dgm:prSet/>
      <dgm:spPr/>
      <dgm:t>
        <a:bodyPr/>
        <a:lstStyle/>
        <a:p>
          <a:endParaRPr lang="ru-RU"/>
        </a:p>
      </dgm:t>
    </dgm:pt>
    <dgm:pt modelId="{339A4273-AD81-47CF-AF3C-9CA8156053DE}">
      <dgm:prSet phldrT="[Текст]" custT="1"/>
      <dgm:spPr/>
      <dgm:t>
        <a:bodyPr/>
        <a:lstStyle/>
        <a:p>
          <a:r>
            <a:rPr lang="ru-RU" sz="1800" b="0" i="0" dirty="0" smtClean="0">
              <a:effectLst/>
            </a:rPr>
            <a:t>Обеспечение информационной безопасности</a:t>
          </a:r>
          <a:endParaRPr lang="ru-RU" sz="1800" b="0" i="0" dirty="0">
            <a:effectLst/>
          </a:endParaRPr>
        </a:p>
      </dgm:t>
    </dgm:pt>
    <dgm:pt modelId="{59CED239-409D-409F-931C-929EB86BA22C}" type="parTrans" cxnId="{A78EA06E-1C39-4854-BF75-026EC310D7BC}">
      <dgm:prSet/>
      <dgm:spPr/>
      <dgm:t>
        <a:bodyPr/>
        <a:lstStyle/>
        <a:p>
          <a:endParaRPr lang="ru-RU"/>
        </a:p>
      </dgm:t>
    </dgm:pt>
    <dgm:pt modelId="{51AFB87A-9491-4366-8270-34D93F76F2B8}" type="sibTrans" cxnId="{A78EA06E-1C39-4854-BF75-026EC310D7BC}">
      <dgm:prSet/>
      <dgm:spPr/>
      <dgm:t>
        <a:bodyPr/>
        <a:lstStyle/>
        <a:p>
          <a:endParaRPr lang="ru-RU"/>
        </a:p>
      </dgm:t>
    </dgm:pt>
    <dgm:pt modelId="{6E442433-8F33-4400-A829-02F23B3FF235}">
      <dgm:prSet phldrT="[Текст]" custT="1"/>
      <dgm:spPr/>
      <dgm:t>
        <a:bodyPr/>
        <a:lstStyle/>
        <a:p>
          <a:r>
            <a:rPr lang="ru-RU" sz="1800" b="0" i="0" dirty="0" smtClean="0">
              <a:effectLst/>
            </a:rPr>
            <a:t>Достоверность и своевременность информации</a:t>
          </a:r>
          <a:endParaRPr lang="ru-RU" sz="1800" b="0" i="0" dirty="0">
            <a:effectLst/>
          </a:endParaRPr>
        </a:p>
      </dgm:t>
    </dgm:pt>
    <dgm:pt modelId="{D3956F03-033D-4357-B3A2-FADA32AB713C}" type="parTrans" cxnId="{A74B0464-BC89-474D-BC5B-B267EB7C3C0F}">
      <dgm:prSet/>
      <dgm:spPr/>
      <dgm:t>
        <a:bodyPr/>
        <a:lstStyle/>
        <a:p>
          <a:endParaRPr lang="ru-RU"/>
        </a:p>
      </dgm:t>
    </dgm:pt>
    <dgm:pt modelId="{3E71CF95-4551-438C-8C72-6702545E9BD9}" type="sibTrans" cxnId="{A74B0464-BC89-474D-BC5B-B267EB7C3C0F}">
      <dgm:prSet/>
      <dgm:spPr/>
      <dgm:t>
        <a:bodyPr/>
        <a:lstStyle/>
        <a:p>
          <a:endParaRPr lang="ru-RU"/>
        </a:p>
      </dgm:t>
    </dgm:pt>
    <dgm:pt modelId="{E88A992C-7FAF-4AA1-B61A-464E849DAF27}">
      <dgm:prSet phldrT="[Текст]" custT="1"/>
      <dgm:spPr/>
      <dgm:t>
        <a:bodyPr/>
        <a:lstStyle/>
        <a:p>
          <a:r>
            <a:rPr lang="ru-RU" sz="1800" b="0" i="0" dirty="0" smtClean="0">
              <a:effectLst/>
            </a:rPr>
            <a:t>Неприкосновенность частной жизни</a:t>
          </a:r>
          <a:endParaRPr lang="ru-RU" sz="1800" b="0" i="0" dirty="0">
            <a:effectLst/>
          </a:endParaRPr>
        </a:p>
      </dgm:t>
    </dgm:pt>
    <dgm:pt modelId="{4FB4A074-28BE-4938-B6B7-B62D1276A1C7}" type="parTrans" cxnId="{5367755C-071B-4647-8833-5C3F383D8CF8}">
      <dgm:prSet/>
      <dgm:spPr/>
      <dgm:t>
        <a:bodyPr/>
        <a:lstStyle/>
        <a:p>
          <a:endParaRPr lang="ru-RU"/>
        </a:p>
      </dgm:t>
    </dgm:pt>
    <dgm:pt modelId="{8949EF85-4D14-4AB4-BE89-7D64FB60E3B4}" type="sibTrans" cxnId="{5367755C-071B-4647-8833-5C3F383D8CF8}">
      <dgm:prSet/>
      <dgm:spPr/>
      <dgm:t>
        <a:bodyPr/>
        <a:lstStyle/>
        <a:p>
          <a:endParaRPr lang="ru-RU"/>
        </a:p>
      </dgm:t>
    </dgm:pt>
    <dgm:pt modelId="{BAE8D509-48E6-4C8A-9689-D94E17F7C44F}">
      <dgm:prSet phldrT="[Текст]" custT="1"/>
      <dgm:spPr/>
      <dgm:t>
        <a:bodyPr/>
        <a:lstStyle/>
        <a:p>
          <a:r>
            <a:rPr lang="ru-RU" sz="1800" b="0" i="0" dirty="0" smtClean="0">
              <a:effectLst/>
            </a:rPr>
            <a:t>Недопустимость установления нормативными правовыми актами каких-либо преимуществ применения одних информационных технологий перед другими</a:t>
          </a:r>
          <a:endParaRPr lang="ru-RU" sz="1800" b="0" i="0" dirty="0">
            <a:effectLst/>
          </a:endParaRPr>
        </a:p>
      </dgm:t>
    </dgm:pt>
    <dgm:pt modelId="{87A9DBA2-9099-41E2-AA56-CDE8139035C6}" type="parTrans" cxnId="{33233031-8EAF-401E-8CAC-166518FFDF2C}">
      <dgm:prSet/>
      <dgm:spPr/>
      <dgm:t>
        <a:bodyPr/>
        <a:lstStyle/>
        <a:p>
          <a:endParaRPr lang="ru-RU"/>
        </a:p>
      </dgm:t>
    </dgm:pt>
    <dgm:pt modelId="{978F715B-8369-4F2F-AFC8-E388072BAB45}" type="sibTrans" cxnId="{33233031-8EAF-401E-8CAC-166518FFDF2C}">
      <dgm:prSet/>
      <dgm:spPr/>
      <dgm:t>
        <a:bodyPr/>
        <a:lstStyle/>
        <a:p>
          <a:endParaRPr lang="ru-RU"/>
        </a:p>
      </dgm:t>
    </dgm:pt>
    <dgm:pt modelId="{B2E624CA-19B6-49DC-8C48-8D67356BE1E7}" type="pres">
      <dgm:prSet presAssocID="{F038F884-6186-4A95-82F9-743E3AE7CC93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3ED84F6C-CD3D-4162-8F59-E0E36C961A30}" type="pres">
      <dgm:prSet presAssocID="{22DF9048-4A70-471A-9850-421C3F213505}" presName="parentText" presStyleLbl="node1" presStyleIdx="0" presStyleCnt="8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B6B1A34-0804-433D-8259-476E98324A0C}" type="pres">
      <dgm:prSet presAssocID="{4C9C8DA5-4C7A-4758-8EE6-5EEC17A734D1}" presName="spacer" presStyleCnt="0"/>
      <dgm:spPr/>
    </dgm:pt>
    <dgm:pt modelId="{562B6A66-D3C6-4D28-95ED-D7DFBC314712}" type="pres">
      <dgm:prSet presAssocID="{BF3CF775-39A2-4712-8791-27AA86684D58}" presName="parentText" presStyleLbl="node1" presStyleIdx="1" presStyleCnt="8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67D4E18-6AFE-438B-91DF-0FB2F4B4D861}" type="pres">
      <dgm:prSet presAssocID="{749988BD-D189-4391-A50E-D06B234AC242}" presName="spacer" presStyleCnt="0"/>
      <dgm:spPr/>
    </dgm:pt>
    <dgm:pt modelId="{DED3C01B-EFA9-4148-8B59-F438ED50DAE1}" type="pres">
      <dgm:prSet presAssocID="{EE1FC3EC-9621-4CE2-BEC5-8408904131D1}" presName="parentText" presStyleLbl="node1" presStyleIdx="2" presStyleCnt="8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2381A50-984A-4152-9A17-85310ED5F34D}" type="pres">
      <dgm:prSet presAssocID="{CEBE64D3-74B1-4EBA-832A-A422015B73A0}" presName="spacer" presStyleCnt="0"/>
      <dgm:spPr/>
    </dgm:pt>
    <dgm:pt modelId="{FA09E9A9-B771-4281-9960-AEBD007E6E0C}" type="pres">
      <dgm:prSet presAssocID="{4596E700-7632-42CC-B802-8FBE900B5395}" presName="parentText" presStyleLbl="node1" presStyleIdx="3" presStyleCnt="8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3824509-DE74-4F81-851E-713513327918}" type="pres">
      <dgm:prSet presAssocID="{0B61360F-D81E-4480-A0D1-D9F7737D95B3}" presName="spacer" presStyleCnt="0"/>
      <dgm:spPr/>
    </dgm:pt>
    <dgm:pt modelId="{9157A9D9-EFE5-4226-9A92-2AA0BB300BFC}" type="pres">
      <dgm:prSet presAssocID="{339A4273-AD81-47CF-AF3C-9CA8156053DE}" presName="parentText" presStyleLbl="node1" presStyleIdx="4" presStyleCnt="8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A176A9E-67AF-42FB-9CCC-2A5AE21DBC4F}" type="pres">
      <dgm:prSet presAssocID="{51AFB87A-9491-4366-8270-34D93F76F2B8}" presName="spacer" presStyleCnt="0"/>
      <dgm:spPr/>
    </dgm:pt>
    <dgm:pt modelId="{04B018B8-2F15-4751-9C4F-755FC2D3FC98}" type="pres">
      <dgm:prSet presAssocID="{6E442433-8F33-4400-A829-02F23B3FF235}" presName="parentText" presStyleLbl="node1" presStyleIdx="5" presStyleCnt="8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50683E4-7E87-4F68-B7A2-1117FFFBE118}" type="pres">
      <dgm:prSet presAssocID="{3E71CF95-4551-438C-8C72-6702545E9BD9}" presName="spacer" presStyleCnt="0"/>
      <dgm:spPr/>
    </dgm:pt>
    <dgm:pt modelId="{D85D8E4F-734F-4750-9A58-445112E4B8DF}" type="pres">
      <dgm:prSet presAssocID="{E88A992C-7FAF-4AA1-B61A-464E849DAF27}" presName="parentText" presStyleLbl="node1" presStyleIdx="6" presStyleCnt="8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D06C562-F6B6-4BEC-82D1-6F345D959378}" type="pres">
      <dgm:prSet presAssocID="{8949EF85-4D14-4AB4-BE89-7D64FB60E3B4}" presName="spacer" presStyleCnt="0"/>
      <dgm:spPr/>
    </dgm:pt>
    <dgm:pt modelId="{10EAC2EC-11D0-4B1C-BA79-2D1540ECC8C5}" type="pres">
      <dgm:prSet presAssocID="{BAE8D509-48E6-4C8A-9689-D94E17F7C44F}" presName="parentText" presStyleLbl="node1" presStyleIdx="7" presStyleCnt="8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DCA9438F-CFDC-484B-A7DF-E8DB6B16BF25}" type="presOf" srcId="{F038F884-6186-4A95-82F9-743E3AE7CC93}" destId="{B2E624CA-19B6-49DC-8C48-8D67356BE1E7}" srcOrd="0" destOrd="0" presId="urn:microsoft.com/office/officeart/2005/8/layout/vList2"/>
    <dgm:cxn modelId="{A74B0464-BC89-474D-BC5B-B267EB7C3C0F}" srcId="{F038F884-6186-4A95-82F9-743E3AE7CC93}" destId="{6E442433-8F33-4400-A829-02F23B3FF235}" srcOrd="5" destOrd="0" parTransId="{D3956F03-033D-4357-B3A2-FADA32AB713C}" sibTransId="{3E71CF95-4551-438C-8C72-6702545E9BD9}"/>
    <dgm:cxn modelId="{83964675-B654-4BD3-BB4F-550A50A220A1}" srcId="{F038F884-6186-4A95-82F9-743E3AE7CC93}" destId="{BF3CF775-39A2-4712-8791-27AA86684D58}" srcOrd="1" destOrd="0" parTransId="{AF4A6542-AAD3-44ED-AA6F-1A3D7D915C7B}" sibTransId="{749988BD-D189-4391-A50E-D06B234AC242}"/>
    <dgm:cxn modelId="{6A98A0DD-E873-46D9-972E-836D497016D5}" type="presOf" srcId="{6E442433-8F33-4400-A829-02F23B3FF235}" destId="{04B018B8-2F15-4751-9C4F-755FC2D3FC98}" srcOrd="0" destOrd="0" presId="urn:microsoft.com/office/officeart/2005/8/layout/vList2"/>
    <dgm:cxn modelId="{CED1733A-FED5-466E-9048-39D37592AE89}" type="presOf" srcId="{BF3CF775-39A2-4712-8791-27AA86684D58}" destId="{562B6A66-D3C6-4D28-95ED-D7DFBC314712}" srcOrd="0" destOrd="0" presId="urn:microsoft.com/office/officeart/2005/8/layout/vList2"/>
    <dgm:cxn modelId="{A78EA06E-1C39-4854-BF75-026EC310D7BC}" srcId="{F038F884-6186-4A95-82F9-743E3AE7CC93}" destId="{339A4273-AD81-47CF-AF3C-9CA8156053DE}" srcOrd="4" destOrd="0" parTransId="{59CED239-409D-409F-931C-929EB86BA22C}" sibTransId="{51AFB87A-9491-4366-8270-34D93F76F2B8}"/>
    <dgm:cxn modelId="{F7940370-5A87-4B43-BADC-AC5F303684BF}" srcId="{F038F884-6186-4A95-82F9-743E3AE7CC93}" destId="{22DF9048-4A70-471A-9850-421C3F213505}" srcOrd="0" destOrd="0" parTransId="{8E278DFD-3173-44A6-9A87-727E4B06D265}" sibTransId="{4C9C8DA5-4C7A-4758-8EE6-5EEC17A734D1}"/>
    <dgm:cxn modelId="{EAE42E78-47CC-4043-9A4F-79CD2E176A99}" srcId="{F038F884-6186-4A95-82F9-743E3AE7CC93}" destId="{EE1FC3EC-9621-4CE2-BEC5-8408904131D1}" srcOrd="2" destOrd="0" parTransId="{B4F84CD0-E29D-452A-B148-802CEB3E76E4}" sibTransId="{CEBE64D3-74B1-4EBA-832A-A422015B73A0}"/>
    <dgm:cxn modelId="{60ABCD27-7353-4741-9A09-602739E98A03}" srcId="{F038F884-6186-4A95-82F9-743E3AE7CC93}" destId="{4596E700-7632-42CC-B802-8FBE900B5395}" srcOrd="3" destOrd="0" parTransId="{590838E7-CAAA-43D9-AA9A-DDC858CD5385}" sibTransId="{0B61360F-D81E-4480-A0D1-D9F7737D95B3}"/>
    <dgm:cxn modelId="{7A5DBE66-C781-4CFE-BDBA-61BADA303DAD}" type="presOf" srcId="{E88A992C-7FAF-4AA1-B61A-464E849DAF27}" destId="{D85D8E4F-734F-4750-9A58-445112E4B8DF}" srcOrd="0" destOrd="0" presId="urn:microsoft.com/office/officeart/2005/8/layout/vList2"/>
    <dgm:cxn modelId="{027DC137-6B0F-4B54-A56D-98C20860E1F0}" type="presOf" srcId="{EE1FC3EC-9621-4CE2-BEC5-8408904131D1}" destId="{DED3C01B-EFA9-4148-8B59-F438ED50DAE1}" srcOrd="0" destOrd="0" presId="urn:microsoft.com/office/officeart/2005/8/layout/vList2"/>
    <dgm:cxn modelId="{33233031-8EAF-401E-8CAC-166518FFDF2C}" srcId="{F038F884-6186-4A95-82F9-743E3AE7CC93}" destId="{BAE8D509-48E6-4C8A-9689-D94E17F7C44F}" srcOrd="7" destOrd="0" parTransId="{87A9DBA2-9099-41E2-AA56-CDE8139035C6}" sibTransId="{978F715B-8369-4F2F-AFC8-E388072BAB45}"/>
    <dgm:cxn modelId="{22FB3864-308C-452A-9DAC-898214B53614}" type="presOf" srcId="{4596E700-7632-42CC-B802-8FBE900B5395}" destId="{FA09E9A9-B771-4281-9960-AEBD007E6E0C}" srcOrd="0" destOrd="0" presId="urn:microsoft.com/office/officeart/2005/8/layout/vList2"/>
    <dgm:cxn modelId="{5367755C-071B-4647-8833-5C3F383D8CF8}" srcId="{F038F884-6186-4A95-82F9-743E3AE7CC93}" destId="{E88A992C-7FAF-4AA1-B61A-464E849DAF27}" srcOrd="6" destOrd="0" parTransId="{4FB4A074-28BE-4938-B6B7-B62D1276A1C7}" sibTransId="{8949EF85-4D14-4AB4-BE89-7D64FB60E3B4}"/>
    <dgm:cxn modelId="{4E8E8CF3-8AFD-4F18-8F55-56588979B3C3}" type="presOf" srcId="{BAE8D509-48E6-4C8A-9689-D94E17F7C44F}" destId="{10EAC2EC-11D0-4B1C-BA79-2D1540ECC8C5}" srcOrd="0" destOrd="0" presId="urn:microsoft.com/office/officeart/2005/8/layout/vList2"/>
    <dgm:cxn modelId="{AF9E9C29-28AF-4202-9A41-92CB7DDD5D3C}" type="presOf" srcId="{22DF9048-4A70-471A-9850-421C3F213505}" destId="{3ED84F6C-CD3D-4162-8F59-E0E36C961A30}" srcOrd="0" destOrd="0" presId="urn:microsoft.com/office/officeart/2005/8/layout/vList2"/>
    <dgm:cxn modelId="{021377AE-17CC-4A51-A0EF-1608EE498B90}" type="presOf" srcId="{339A4273-AD81-47CF-AF3C-9CA8156053DE}" destId="{9157A9D9-EFE5-4226-9A92-2AA0BB300BFC}" srcOrd="0" destOrd="0" presId="urn:microsoft.com/office/officeart/2005/8/layout/vList2"/>
    <dgm:cxn modelId="{9DCD8E4C-311D-4484-8A31-5538B3CFDED2}" type="presParOf" srcId="{B2E624CA-19B6-49DC-8C48-8D67356BE1E7}" destId="{3ED84F6C-CD3D-4162-8F59-E0E36C961A30}" srcOrd="0" destOrd="0" presId="urn:microsoft.com/office/officeart/2005/8/layout/vList2"/>
    <dgm:cxn modelId="{6D848039-BBB0-4C3D-833D-FE1880457FBE}" type="presParOf" srcId="{B2E624CA-19B6-49DC-8C48-8D67356BE1E7}" destId="{2B6B1A34-0804-433D-8259-476E98324A0C}" srcOrd="1" destOrd="0" presId="urn:microsoft.com/office/officeart/2005/8/layout/vList2"/>
    <dgm:cxn modelId="{BDA975F3-F4C9-4758-ABAB-FBDB0B91C870}" type="presParOf" srcId="{B2E624CA-19B6-49DC-8C48-8D67356BE1E7}" destId="{562B6A66-D3C6-4D28-95ED-D7DFBC314712}" srcOrd="2" destOrd="0" presId="urn:microsoft.com/office/officeart/2005/8/layout/vList2"/>
    <dgm:cxn modelId="{EC724407-A87A-4BD1-8792-1FA35428D742}" type="presParOf" srcId="{B2E624CA-19B6-49DC-8C48-8D67356BE1E7}" destId="{E67D4E18-6AFE-438B-91DF-0FB2F4B4D861}" srcOrd="3" destOrd="0" presId="urn:microsoft.com/office/officeart/2005/8/layout/vList2"/>
    <dgm:cxn modelId="{790F759D-CDD0-4C32-92C8-EA2492CB783A}" type="presParOf" srcId="{B2E624CA-19B6-49DC-8C48-8D67356BE1E7}" destId="{DED3C01B-EFA9-4148-8B59-F438ED50DAE1}" srcOrd="4" destOrd="0" presId="urn:microsoft.com/office/officeart/2005/8/layout/vList2"/>
    <dgm:cxn modelId="{C073818D-53F2-4257-9C6B-D3F6471A07DC}" type="presParOf" srcId="{B2E624CA-19B6-49DC-8C48-8D67356BE1E7}" destId="{D2381A50-984A-4152-9A17-85310ED5F34D}" srcOrd="5" destOrd="0" presId="urn:microsoft.com/office/officeart/2005/8/layout/vList2"/>
    <dgm:cxn modelId="{88D88305-08F4-4F33-8D1F-D6B40BF9DEB8}" type="presParOf" srcId="{B2E624CA-19B6-49DC-8C48-8D67356BE1E7}" destId="{FA09E9A9-B771-4281-9960-AEBD007E6E0C}" srcOrd="6" destOrd="0" presId="urn:microsoft.com/office/officeart/2005/8/layout/vList2"/>
    <dgm:cxn modelId="{9C92F4A2-284F-4CDB-BAF3-42620A43A7A1}" type="presParOf" srcId="{B2E624CA-19B6-49DC-8C48-8D67356BE1E7}" destId="{A3824509-DE74-4F81-851E-713513327918}" srcOrd="7" destOrd="0" presId="urn:microsoft.com/office/officeart/2005/8/layout/vList2"/>
    <dgm:cxn modelId="{1C26647C-E96C-4DCA-B4B0-0AE4FA16099C}" type="presParOf" srcId="{B2E624CA-19B6-49DC-8C48-8D67356BE1E7}" destId="{9157A9D9-EFE5-4226-9A92-2AA0BB300BFC}" srcOrd="8" destOrd="0" presId="urn:microsoft.com/office/officeart/2005/8/layout/vList2"/>
    <dgm:cxn modelId="{8784A3AD-8C6D-4F63-A554-83D58EDBC9A7}" type="presParOf" srcId="{B2E624CA-19B6-49DC-8C48-8D67356BE1E7}" destId="{2A176A9E-67AF-42FB-9CCC-2A5AE21DBC4F}" srcOrd="9" destOrd="0" presId="urn:microsoft.com/office/officeart/2005/8/layout/vList2"/>
    <dgm:cxn modelId="{6E29CA8E-ACAB-44A5-BCE7-8DB9E6BC32BE}" type="presParOf" srcId="{B2E624CA-19B6-49DC-8C48-8D67356BE1E7}" destId="{04B018B8-2F15-4751-9C4F-755FC2D3FC98}" srcOrd="10" destOrd="0" presId="urn:microsoft.com/office/officeart/2005/8/layout/vList2"/>
    <dgm:cxn modelId="{F4F9B9B3-948B-4B79-98CF-D6FC57191CC8}" type="presParOf" srcId="{B2E624CA-19B6-49DC-8C48-8D67356BE1E7}" destId="{750683E4-7E87-4F68-B7A2-1117FFFBE118}" srcOrd="11" destOrd="0" presId="urn:microsoft.com/office/officeart/2005/8/layout/vList2"/>
    <dgm:cxn modelId="{28142A21-6EE0-44BA-AB47-4DE194109ECA}" type="presParOf" srcId="{B2E624CA-19B6-49DC-8C48-8D67356BE1E7}" destId="{D85D8E4F-734F-4750-9A58-445112E4B8DF}" srcOrd="12" destOrd="0" presId="urn:microsoft.com/office/officeart/2005/8/layout/vList2"/>
    <dgm:cxn modelId="{BD2A6B26-D288-48EB-A07F-A844DD2A382D}" type="presParOf" srcId="{B2E624CA-19B6-49DC-8C48-8D67356BE1E7}" destId="{5D06C562-F6B6-4BEC-82D1-6F345D959378}" srcOrd="13" destOrd="0" presId="urn:microsoft.com/office/officeart/2005/8/layout/vList2"/>
    <dgm:cxn modelId="{0E82D6A1-CE9B-4427-B728-2676B0ADADBE}" type="presParOf" srcId="{B2E624CA-19B6-49DC-8C48-8D67356BE1E7}" destId="{10EAC2EC-11D0-4B1C-BA79-2D1540ECC8C5}" srcOrd="1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996A3AB-1A25-4045-9CCE-DD6ADBD4B76B}" type="doc">
      <dgm:prSet loTypeId="urn:microsoft.com/office/officeart/2008/layout/LinedList" loCatId="list" qsTypeId="urn:microsoft.com/office/officeart/2005/8/quickstyle/simple4" qsCatId="simple" csTypeId="urn:microsoft.com/office/officeart/2005/8/colors/colorful5" csCatId="colorful" phldr="1"/>
      <dgm:spPr/>
      <dgm:t>
        <a:bodyPr/>
        <a:lstStyle/>
        <a:p>
          <a:endParaRPr lang="ru-RU"/>
        </a:p>
      </dgm:t>
    </dgm:pt>
    <dgm:pt modelId="{FAC69932-BC87-4BB1-AFF5-F0E37D37C73E}">
      <dgm:prSet phldrT="[Текст]"/>
      <dgm:spPr/>
      <dgm:t>
        <a:bodyPr/>
        <a:lstStyle/>
        <a:p>
          <a:r>
            <a:rPr lang="ru-RU" dirty="0" smtClean="0"/>
            <a:t>Общая часть</a:t>
          </a:r>
          <a:endParaRPr lang="ru-RU" dirty="0"/>
        </a:p>
      </dgm:t>
    </dgm:pt>
    <dgm:pt modelId="{F9561EE5-20A8-4C1C-AE81-C02ABEC58216}" type="parTrans" cxnId="{72AB5BB2-3177-4CE8-B965-47E2FC4BCA3C}">
      <dgm:prSet/>
      <dgm:spPr/>
      <dgm:t>
        <a:bodyPr/>
        <a:lstStyle/>
        <a:p>
          <a:endParaRPr lang="ru-RU"/>
        </a:p>
      </dgm:t>
    </dgm:pt>
    <dgm:pt modelId="{02FADD8F-54CE-42F0-AA51-30183D2D24FD}" type="sibTrans" cxnId="{72AB5BB2-3177-4CE8-B965-47E2FC4BCA3C}">
      <dgm:prSet/>
      <dgm:spPr/>
      <dgm:t>
        <a:bodyPr/>
        <a:lstStyle/>
        <a:p>
          <a:endParaRPr lang="ru-RU"/>
        </a:p>
      </dgm:t>
    </dgm:pt>
    <dgm:pt modelId="{396FD03D-50E5-4A46-8BCB-19FAA6C1EDA8}">
      <dgm:prSet phldrT="[Текст]"/>
      <dgm:spPr/>
      <dgm:t>
        <a:bodyPr/>
        <a:lstStyle/>
        <a:p>
          <a:r>
            <a:rPr lang="ru-RU" dirty="0" smtClean="0"/>
            <a:t>Понятие, цели и принципы информационного права</a:t>
          </a:r>
          <a:endParaRPr lang="ru-RU" dirty="0"/>
        </a:p>
      </dgm:t>
    </dgm:pt>
    <dgm:pt modelId="{21E0CE96-EC93-489C-9794-8F0211C92588}" type="parTrans" cxnId="{D8A3C560-56DF-44C5-A176-896226A2194B}">
      <dgm:prSet/>
      <dgm:spPr/>
      <dgm:t>
        <a:bodyPr/>
        <a:lstStyle/>
        <a:p>
          <a:endParaRPr lang="ru-RU"/>
        </a:p>
      </dgm:t>
    </dgm:pt>
    <dgm:pt modelId="{0C1D084B-D764-45DB-B907-72908D623814}" type="sibTrans" cxnId="{D8A3C560-56DF-44C5-A176-896226A2194B}">
      <dgm:prSet/>
      <dgm:spPr/>
      <dgm:t>
        <a:bodyPr/>
        <a:lstStyle/>
        <a:p>
          <a:endParaRPr lang="ru-RU"/>
        </a:p>
      </dgm:t>
    </dgm:pt>
    <dgm:pt modelId="{EB3E9140-18F0-4F55-963F-147FA93706BC}">
      <dgm:prSet phldrT="[Текст]"/>
      <dgm:spPr/>
      <dgm:t>
        <a:bodyPr/>
        <a:lstStyle/>
        <a:p>
          <a:r>
            <a:rPr lang="ru-RU" dirty="0" smtClean="0"/>
            <a:t>Общие понятия и термины</a:t>
          </a:r>
          <a:endParaRPr lang="ru-RU" dirty="0"/>
        </a:p>
      </dgm:t>
    </dgm:pt>
    <dgm:pt modelId="{7C70C730-5C5A-451D-817B-26F01956C9CB}" type="parTrans" cxnId="{6C180495-85FD-451A-A0CA-3FE9F891843F}">
      <dgm:prSet/>
      <dgm:spPr/>
      <dgm:t>
        <a:bodyPr/>
        <a:lstStyle/>
        <a:p>
          <a:endParaRPr lang="ru-RU"/>
        </a:p>
      </dgm:t>
    </dgm:pt>
    <dgm:pt modelId="{D2BC77D5-B53B-477A-B033-C9047E8FBE85}" type="sibTrans" cxnId="{6C180495-85FD-451A-A0CA-3FE9F891843F}">
      <dgm:prSet/>
      <dgm:spPr/>
      <dgm:t>
        <a:bodyPr/>
        <a:lstStyle/>
        <a:p>
          <a:endParaRPr lang="ru-RU"/>
        </a:p>
      </dgm:t>
    </dgm:pt>
    <dgm:pt modelId="{E3345303-BFBD-419C-B640-915F21A9B10E}">
      <dgm:prSet phldrT="[Текст]"/>
      <dgm:spPr/>
      <dgm:t>
        <a:bodyPr/>
        <a:lstStyle/>
        <a:p>
          <a:r>
            <a:rPr lang="ru-RU" dirty="0" smtClean="0"/>
            <a:t>Особенная часть</a:t>
          </a:r>
          <a:endParaRPr lang="ru-RU" dirty="0"/>
        </a:p>
      </dgm:t>
    </dgm:pt>
    <dgm:pt modelId="{E45B1838-1E45-4652-8598-0F9C139A3206}" type="parTrans" cxnId="{6C4EE29E-B016-419E-86F2-70731793B0D5}">
      <dgm:prSet/>
      <dgm:spPr/>
      <dgm:t>
        <a:bodyPr/>
        <a:lstStyle/>
        <a:p>
          <a:endParaRPr lang="ru-RU"/>
        </a:p>
      </dgm:t>
    </dgm:pt>
    <dgm:pt modelId="{A7134D01-610A-42C1-BB4E-86BADC56FC54}" type="sibTrans" cxnId="{6C4EE29E-B016-419E-86F2-70731793B0D5}">
      <dgm:prSet/>
      <dgm:spPr/>
      <dgm:t>
        <a:bodyPr/>
        <a:lstStyle/>
        <a:p>
          <a:endParaRPr lang="ru-RU"/>
        </a:p>
      </dgm:t>
    </dgm:pt>
    <dgm:pt modelId="{B50F107C-D1A7-4F08-B13E-1984212BEE65}">
      <dgm:prSet phldrT="[Текст]"/>
      <dgm:spPr/>
      <dgm:t>
        <a:bodyPr/>
        <a:lstStyle/>
        <a:p>
          <a:r>
            <a:rPr lang="ru-RU" dirty="0" smtClean="0"/>
            <a:t>Правовое регулирование документооборота</a:t>
          </a:r>
          <a:endParaRPr lang="ru-RU" dirty="0"/>
        </a:p>
      </dgm:t>
    </dgm:pt>
    <dgm:pt modelId="{C8F60F83-F636-42D8-A7B7-A5D3399D01AB}" type="parTrans" cxnId="{5AA430E3-C850-4740-8A5D-6B8C68D01C7E}">
      <dgm:prSet/>
      <dgm:spPr/>
      <dgm:t>
        <a:bodyPr/>
        <a:lstStyle/>
        <a:p>
          <a:endParaRPr lang="ru-RU"/>
        </a:p>
      </dgm:t>
    </dgm:pt>
    <dgm:pt modelId="{C8D21856-830E-4456-90C7-25C782C74F59}" type="sibTrans" cxnId="{5AA430E3-C850-4740-8A5D-6B8C68D01C7E}">
      <dgm:prSet/>
      <dgm:spPr/>
      <dgm:t>
        <a:bodyPr/>
        <a:lstStyle/>
        <a:p>
          <a:endParaRPr lang="ru-RU"/>
        </a:p>
      </dgm:t>
    </dgm:pt>
    <dgm:pt modelId="{882E8B05-E524-4348-827A-176BA8D530FD}">
      <dgm:prSet phldrT="[Текст]"/>
      <dgm:spPr/>
      <dgm:t>
        <a:bodyPr/>
        <a:lstStyle/>
        <a:p>
          <a:r>
            <a:rPr lang="ru-RU" dirty="0" smtClean="0"/>
            <a:t>Информационные правоотношения</a:t>
          </a:r>
          <a:endParaRPr lang="ru-RU" dirty="0"/>
        </a:p>
      </dgm:t>
    </dgm:pt>
    <dgm:pt modelId="{81FAA97D-326F-43FF-903A-CAD480B1333B}" type="parTrans" cxnId="{86E8D3D8-7EA2-4489-BA07-CEDF39E8BC89}">
      <dgm:prSet/>
      <dgm:spPr/>
      <dgm:t>
        <a:bodyPr/>
        <a:lstStyle/>
        <a:p>
          <a:endParaRPr lang="ru-RU"/>
        </a:p>
      </dgm:t>
    </dgm:pt>
    <dgm:pt modelId="{5553AF39-5155-4BBB-BAFC-200793623AEB}" type="sibTrans" cxnId="{86E8D3D8-7EA2-4489-BA07-CEDF39E8BC89}">
      <dgm:prSet/>
      <dgm:spPr/>
      <dgm:t>
        <a:bodyPr/>
        <a:lstStyle/>
        <a:p>
          <a:endParaRPr lang="ru-RU"/>
        </a:p>
      </dgm:t>
    </dgm:pt>
    <dgm:pt modelId="{8419839B-570E-46C9-AC37-0E1921065AD7}">
      <dgm:prSet phldrT="[Текст]"/>
      <dgm:spPr/>
      <dgm:t>
        <a:bodyPr/>
        <a:lstStyle/>
        <a:p>
          <a:r>
            <a:rPr lang="ru-RU" dirty="0" smtClean="0"/>
            <a:t>Информационное законодательство</a:t>
          </a:r>
          <a:endParaRPr lang="ru-RU" dirty="0"/>
        </a:p>
      </dgm:t>
    </dgm:pt>
    <dgm:pt modelId="{F09D0CC1-1703-4AD7-827A-711898D54448}" type="parTrans" cxnId="{DC436317-7808-43E5-A45B-1633809ED084}">
      <dgm:prSet/>
      <dgm:spPr/>
      <dgm:t>
        <a:bodyPr/>
        <a:lstStyle/>
        <a:p>
          <a:endParaRPr lang="ru-RU"/>
        </a:p>
      </dgm:t>
    </dgm:pt>
    <dgm:pt modelId="{13D98D87-FB33-4698-BCF4-9D0632346735}" type="sibTrans" cxnId="{DC436317-7808-43E5-A45B-1633809ED084}">
      <dgm:prSet/>
      <dgm:spPr/>
      <dgm:t>
        <a:bodyPr/>
        <a:lstStyle/>
        <a:p>
          <a:endParaRPr lang="ru-RU"/>
        </a:p>
      </dgm:t>
    </dgm:pt>
    <dgm:pt modelId="{A813F623-8489-413C-BB06-235B3339B558}">
      <dgm:prSet phldrT="[Текст]"/>
      <dgm:spPr/>
      <dgm:t>
        <a:bodyPr/>
        <a:lstStyle/>
        <a:p>
          <a:r>
            <a:rPr lang="ru-RU" dirty="0" smtClean="0"/>
            <a:t>Информационная безопасность</a:t>
          </a:r>
          <a:endParaRPr lang="ru-RU" dirty="0"/>
        </a:p>
      </dgm:t>
    </dgm:pt>
    <dgm:pt modelId="{AD2CCEDC-E0AC-47FD-BEB8-229DF0484AFE}" type="parTrans" cxnId="{81FC2281-A603-489B-982F-245276C39706}">
      <dgm:prSet/>
      <dgm:spPr/>
      <dgm:t>
        <a:bodyPr/>
        <a:lstStyle/>
        <a:p>
          <a:endParaRPr lang="ru-RU"/>
        </a:p>
      </dgm:t>
    </dgm:pt>
    <dgm:pt modelId="{D8739189-E2AE-4045-A0D4-A5751B45D5E2}" type="sibTrans" cxnId="{81FC2281-A603-489B-982F-245276C39706}">
      <dgm:prSet/>
      <dgm:spPr/>
      <dgm:t>
        <a:bodyPr/>
        <a:lstStyle/>
        <a:p>
          <a:endParaRPr lang="ru-RU"/>
        </a:p>
      </dgm:t>
    </dgm:pt>
    <dgm:pt modelId="{9EE78B2D-E489-4E83-89BE-EAE8BDCBA86A}">
      <dgm:prSet phldrT="[Текст]"/>
      <dgm:spPr/>
      <dgm:t>
        <a:bodyPr/>
        <a:lstStyle/>
        <a:p>
          <a:r>
            <a:rPr lang="ru-RU" dirty="0" smtClean="0"/>
            <a:t>Оборот массовой информации</a:t>
          </a:r>
          <a:endParaRPr lang="ru-RU" dirty="0"/>
        </a:p>
      </dgm:t>
    </dgm:pt>
    <dgm:pt modelId="{29CEE821-A4CC-4E74-A03B-13E40A467FC3}" type="parTrans" cxnId="{0264A695-EBC8-444B-88B0-11F4F2162E0B}">
      <dgm:prSet/>
      <dgm:spPr/>
      <dgm:t>
        <a:bodyPr/>
        <a:lstStyle/>
        <a:p>
          <a:endParaRPr lang="ru-RU"/>
        </a:p>
      </dgm:t>
    </dgm:pt>
    <dgm:pt modelId="{69D3CD00-A813-4C62-AB7B-14969157889D}" type="sibTrans" cxnId="{0264A695-EBC8-444B-88B0-11F4F2162E0B}">
      <dgm:prSet/>
      <dgm:spPr/>
      <dgm:t>
        <a:bodyPr/>
        <a:lstStyle/>
        <a:p>
          <a:endParaRPr lang="ru-RU"/>
        </a:p>
      </dgm:t>
    </dgm:pt>
    <dgm:pt modelId="{EC3D2D31-309B-4C8B-976B-13D07443B517}">
      <dgm:prSet phldrT="[Текст]"/>
      <dgm:spPr/>
      <dgm:t>
        <a:bodyPr/>
        <a:lstStyle/>
        <a:p>
          <a:r>
            <a:rPr lang="ru-RU" dirty="0" smtClean="0"/>
            <a:t>Персональные данные</a:t>
          </a:r>
          <a:endParaRPr lang="ru-RU" dirty="0"/>
        </a:p>
      </dgm:t>
    </dgm:pt>
    <dgm:pt modelId="{A50D035E-53E4-4D6F-A170-2B71A293EEC8}" type="parTrans" cxnId="{08A6CBC7-3ED5-4598-B529-9B508DA3D172}">
      <dgm:prSet/>
      <dgm:spPr/>
      <dgm:t>
        <a:bodyPr/>
        <a:lstStyle/>
        <a:p>
          <a:endParaRPr lang="ru-RU"/>
        </a:p>
      </dgm:t>
    </dgm:pt>
    <dgm:pt modelId="{20BB85C5-38EC-4947-BC3F-70392DE13807}" type="sibTrans" cxnId="{08A6CBC7-3ED5-4598-B529-9B508DA3D172}">
      <dgm:prSet/>
      <dgm:spPr/>
      <dgm:t>
        <a:bodyPr/>
        <a:lstStyle/>
        <a:p>
          <a:endParaRPr lang="ru-RU"/>
        </a:p>
      </dgm:t>
    </dgm:pt>
    <dgm:pt modelId="{9C6F3F6A-1B94-4D5F-B2E1-BD5FCE81AE2F}">
      <dgm:prSet phldrT="[Текст]"/>
      <dgm:spPr/>
      <dgm:t>
        <a:bodyPr/>
        <a:lstStyle/>
        <a:p>
          <a:r>
            <a:rPr lang="ru-RU" dirty="0" smtClean="0"/>
            <a:t>Интернет-право</a:t>
          </a:r>
          <a:endParaRPr lang="ru-RU" dirty="0"/>
        </a:p>
      </dgm:t>
    </dgm:pt>
    <dgm:pt modelId="{8E5D0DC5-DD1C-4D18-86A3-FB638BB9A3CB}" type="parTrans" cxnId="{5B99754B-874B-45F0-8E51-80090E74A2CA}">
      <dgm:prSet/>
      <dgm:spPr/>
      <dgm:t>
        <a:bodyPr/>
        <a:lstStyle/>
        <a:p>
          <a:endParaRPr lang="ru-RU"/>
        </a:p>
      </dgm:t>
    </dgm:pt>
    <dgm:pt modelId="{D35E588E-77DA-4730-99B1-2F063FAA803F}" type="sibTrans" cxnId="{5B99754B-874B-45F0-8E51-80090E74A2CA}">
      <dgm:prSet/>
      <dgm:spPr/>
      <dgm:t>
        <a:bodyPr/>
        <a:lstStyle/>
        <a:p>
          <a:endParaRPr lang="ru-RU"/>
        </a:p>
      </dgm:t>
    </dgm:pt>
    <dgm:pt modelId="{F2935FA5-40D4-422F-B290-31D404B188F8}" type="pres">
      <dgm:prSet presAssocID="{2996A3AB-1A25-4045-9CCE-DD6ADBD4B76B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ru-RU"/>
        </a:p>
      </dgm:t>
    </dgm:pt>
    <dgm:pt modelId="{6CE503CB-2D4B-48BB-AC6A-42B3D8E2E80B}" type="pres">
      <dgm:prSet presAssocID="{FAC69932-BC87-4BB1-AFF5-F0E37D37C73E}" presName="thickLine" presStyleLbl="alignNode1" presStyleIdx="0" presStyleCnt="2"/>
      <dgm:spPr/>
    </dgm:pt>
    <dgm:pt modelId="{94731772-D86D-4211-AADD-03754A67CF11}" type="pres">
      <dgm:prSet presAssocID="{FAC69932-BC87-4BB1-AFF5-F0E37D37C73E}" presName="horz1" presStyleCnt="0"/>
      <dgm:spPr/>
    </dgm:pt>
    <dgm:pt modelId="{096E2849-6431-4CE3-A4AA-B9050DAEFBA2}" type="pres">
      <dgm:prSet presAssocID="{FAC69932-BC87-4BB1-AFF5-F0E37D37C73E}" presName="tx1" presStyleLbl="revTx" presStyleIdx="0" presStyleCnt="11"/>
      <dgm:spPr/>
      <dgm:t>
        <a:bodyPr/>
        <a:lstStyle/>
        <a:p>
          <a:endParaRPr lang="ru-RU"/>
        </a:p>
      </dgm:t>
    </dgm:pt>
    <dgm:pt modelId="{7C4B170C-D7D1-429D-85F7-E7C12DDDC829}" type="pres">
      <dgm:prSet presAssocID="{FAC69932-BC87-4BB1-AFF5-F0E37D37C73E}" presName="vert1" presStyleCnt="0"/>
      <dgm:spPr/>
    </dgm:pt>
    <dgm:pt modelId="{AF0EF4F0-5902-419A-A9F4-C63C8E64010A}" type="pres">
      <dgm:prSet presAssocID="{396FD03D-50E5-4A46-8BCB-19FAA6C1EDA8}" presName="vertSpace2a" presStyleCnt="0"/>
      <dgm:spPr/>
    </dgm:pt>
    <dgm:pt modelId="{B1FBD4B1-4A03-41FB-A10C-CA15D13DA074}" type="pres">
      <dgm:prSet presAssocID="{396FD03D-50E5-4A46-8BCB-19FAA6C1EDA8}" presName="horz2" presStyleCnt="0"/>
      <dgm:spPr/>
    </dgm:pt>
    <dgm:pt modelId="{D17DBF9E-0DC7-43B4-B32D-0E42EF8EBE0C}" type="pres">
      <dgm:prSet presAssocID="{396FD03D-50E5-4A46-8BCB-19FAA6C1EDA8}" presName="horzSpace2" presStyleCnt="0"/>
      <dgm:spPr/>
    </dgm:pt>
    <dgm:pt modelId="{F53850F9-7CF7-4DE7-B967-31915622E584}" type="pres">
      <dgm:prSet presAssocID="{396FD03D-50E5-4A46-8BCB-19FAA6C1EDA8}" presName="tx2" presStyleLbl="revTx" presStyleIdx="1" presStyleCnt="11"/>
      <dgm:spPr/>
      <dgm:t>
        <a:bodyPr/>
        <a:lstStyle/>
        <a:p>
          <a:endParaRPr lang="ru-RU"/>
        </a:p>
      </dgm:t>
    </dgm:pt>
    <dgm:pt modelId="{8D7DAA97-51D0-425F-8F4E-035D90077533}" type="pres">
      <dgm:prSet presAssocID="{396FD03D-50E5-4A46-8BCB-19FAA6C1EDA8}" presName="vert2" presStyleCnt="0"/>
      <dgm:spPr/>
    </dgm:pt>
    <dgm:pt modelId="{A073F832-9C0F-44EB-B908-E7DF224CEC44}" type="pres">
      <dgm:prSet presAssocID="{396FD03D-50E5-4A46-8BCB-19FAA6C1EDA8}" presName="thinLine2b" presStyleLbl="callout" presStyleIdx="0" presStyleCnt="9"/>
      <dgm:spPr/>
    </dgm:pt>
    <dgm:pt modelId="{FD725F82-4FC8-4121-8FFA-BCD4B3C69322}" type="pres">
      <dgm:prSet presAssocID="{396FD03D-50E5-4A46-8BCB-19FAA6C1EDA8}" presName="vertSpace2b" presStyleCnt="0"/>
      <dgm:spPr/>
    </dgm:pt>
    <dgm:pt modelId="{A5339632-0958-4EBC-8B7C-199695667106}" type="pres">
      <dgm:prSet presAssocID="{EB3E9140-18F0-4F55-963F-147FA93706BC}" presName="horz2" presStyleCnt="0"/>
      <dgm:spPr/>
    </dgm:pt>
    <dgm:pt modelId="{615C2E40-06AA-4C1B-8204-BA0371A2266D}" type="pres">
      <dgm:prSet presAssocID="{EB3E9140-18F0-4F55-963F-147FA93706BC}" presName="horzSpace2" presStyleCnt="0"/>
      <dgm:spPr/>
    </dgm:pt>
    <dgm:pt modelId="{780ACD27-842F-4D7B-8C84-AB654ED3874A}" type="pres">
      <dgm:prSet presAssocID="{EB3E9140-18F0-4F55-963F-147FA93706BC}" presName="tx2" presStyleLbl="revTx" presStyleIdx="2" presStyleCnt="11"/>
      <dgm:spPr/>
      <dgm:t>
        <a:bodyPr/>
        <a:lstStyle/>
        <a:p>
          <a:endParaRPr lang="ru-RU"/>
        </a:p>
      </dgm:t>
    </dgm:pt>
    <dgm:pt modelId="{75C2E8B3-6B99-4E9E-A288-6FDDEB863B80}" type="pres">
      <dgm:prSet presAssocID="{EB3E9140-18F0-4F55-963F-147FA93706BC}" presName="vert2" presStyleCnt="0"/>
      <dgm:spPr/>
    </dgm:pt>
    <dgm:pt modelId="{BC4C99C6-2107-4DF3-9385-AEC4D46EA6E4}" type="pres">
      <dgm:prSet presAssocID="{EB3E9140-18F0-4F55-963F-147FA93706BC}" presName="thinLine2b" presStyleLbl="callout" presStyleIdx="1" presStyleCnt="9"/>
      <dgm:spPr/>
    </dgm:pt>
    <dgm:pt modelId="{4F59318E-55AC-46A1-84DA-7850F8619CB7}" type="pres">
      <dgm:prSet presAssocID="{EB3E9140-18F0-4F55-963F-147FA93706BC}" presName="vertSpace2b" presStyleCnt="0"/>
      <dgm:spPr/>
    </dgm:pt>
    <dgm:pt modelId="{E68C499E-DAF1-4F97-8925-BC84EDB59B65}" type="pres">
      <dgm:prSet presAssocID="{882E8B05-E524-4348-827A-176BA8D530FD}" presName="horz2" presStyleCnt="0"/>
      <dgm:spPr/>
    </dgm:pt>
    <dgm:pt modelId="{905FC860-0022-4437-B648-1BFD59A6D7C3}" type="pres">
      <dgm:prSet presAssocID="{882E8B05-E524-4348-827A-176BA8D530FD}" presName="horzSpace2" presStyleCnt="0"/>
      <dgm:spPr/>
    </dgm:pt>
    <dgm:pt modelId="{CDFE2285-4F07-44D2-8322-B974ACAFEEA8}" type="pres">
      <dgm:prSet presAssocID="{882E8B05-E524-4348-827A-176BA8D530FD}" presName="tx2" presStyleLbl="revTx" presStyleIdx="3" presStyleCnt="11"/>
      <dgm:spPr/>
      <dgm:t>
        <a:bodyPr/>
        <a:lstStyle/>
        <a:p>
          <a:endParaRPr lang="ru-RU"/>
        </a:p>
      </dgm:t>
    </dgm:pt>
    <dgm:pt modelId="{2F396C41-5970-494D-BC1C-D67D6FC5AAF1}" type="pres">
      <dgm:prSet presAssocID="{882E8B05-E524-4348-827A-176BA8D530FD}" presName="vert2" presStyleCnt="0"/>
      <dgm:spPr/>
    </dgm:pt>
    <dgm:pt modelId="{BD7FB48D-4297-44CD-B974-35F88CFAF6EE}" type="pres">
      <dgm:prSet presAssocID="{882E8B05-E524-4348-827A-176BA8D530FD}" presName="thinLine2b" presStyleLbl="callout" presStyleIdx="2" presStyleCnt="9"/>
      <dgm:spPr/>
    </dgm:pt>
    <dgm:pt modelId="{B44A1DEC-679F-4963-8CA0-0AE4533761FB}" type="pres">
      <dgm:prSet presAssocID="{882E8B05-E524-4348-827A-176BA8D530FD}" presName="vertSpace2b" presStyleCnt="0"/>
      <dgm:spPr/>
    </dgm:pt>
    <dgm:pt modelId="{5C309363-7477-4484-A845-2680BC176AF6}" type="pres">
      <dgm:prSet presAssocID="{8419839B-570E-46C9-AC37-0E1921065AD7}" presName="horz2" presStyleCnt="0"/>
      <dgm:spPr/>
    </dgm:pt>
    <dgm:pt modelId="{55BDF1AE-520C-410A-B2E7-F97135E28BBB}" type="pres">
      <dgm:prSet presAssocID="{8419839B-570E-46C9-AC37-0E1921065AD7}" presName="horzSpace2" presStyleCnt="0"/>
      <dgm:spPr/>
    </dgm:pt>
    <dgm:pt modelId="{FE4BE5CE-5714-4AF5-8ED9-5A1F90DBB9EF}" type="pres">
      <dgm:prSet presAssocID="{8419839B-570E-46C9-AC37-0E1921065AD7}" presName="tx2" presStyleLbl="revTx" presStyleIdx="4" presStyleCnt="11"/>
      <dgm:spPr/>
      <dgm:t>
        <a:bodyPr/>
        <a:lstStyle/>
        <a:p>
          <a:endParaRPr lang="ru-RU"/>
        </a:p>
      </dgm:t>
    </dgm:pt>
    <dgm:pt modelId="{D16138AF-FB09-4893-9A69-0237D46774D1}" type="pres">
      <dgm:prSet presAssocID="{8419839B-570E-46C9-AC37-0E1921065AD7}" presName="vert2" presStyleCnt="0"/>
      <dgm:spPr/>
    </dgm:pt>
    <dgm:pt modelId="{87E6615F-8D67-448C-843F-5B0CBDD8C016}" type="pres">
      <dgm:prSet presAssocID="{8419839B-570E-46C9-AC37-0E1921065AD7}" presName="thinLine2b" presStyleLbl="callout" presStyleIdx="3" presStyleCnt="9"/>
      <dgm:spPr/>
    </dgm:pt>
    <dgm:pt modelId="{40595D0F-33B1-4EF3-8DE1-6FED5DD65EB5}" type="pres">
      <dgm:prSet presAssocID="{8419839B-570E-46C9-AC37-0E1921065AD7}" presName="vertSpace2b" presStyleCnt="0"/>
      <dgm:spPr/>
    </dgm:pt>
    <dgm:pt modelId="{A7D080F6-ECD2-42D5-A4A6-4CE4A0FF719C}" type="pres">
      <dgm:prSet presAssocID="{A813F623-8489-413C-BB06-235B3339B558}" presName="horz2" presStyleCnt="0"/>
      <dgm:spPr/>
    </dgm:pt>
    <dgm:pt modelId="{F9FAFA08-69F2-41E0-B029-4A99A4290341}" type="pres">
      <dgm:prSet presAssocID="{A813F623-8489-413C-BB06-235B3339B558}" presName="horzSpace2" presStyleCnt="0"/>
      <dgm:spPr/>
    </dgm:pt>
    <dgm:pt modelId="{81C2F16F-B4A6-431B-A7A1-5459DFB74BBF}" type="pres">
      <dgm:prSet presAssocID="{A813F623-8489-413C-BB06-235B3339B558}" presName="tx2" presStyleLbl="revTx" presStyleIdx="5" presStyleCnt="11"/>
      <dgm:spPr/>
      <dgm:t>
        <a:bodyPr/>
        <a:lstStyle/>
        <a:p>
          <a:endParaRPr lang="ru-RU"/>
        </a:p>
      </dgm:t>
    </dgm:pt>
    <dgm:pt modelId="{609CD0CE-F3A5-433E-96CB-1BCCB81864E3}" type="pres">
      <dgm:prSet presAssocID="{A813F623-8489-413C-BB06-235B3339B558}" presName="vert2" presStyleCnt="0"/>
      <dgm:spPr/>
    </dgm:pt>
    <dgm:pt modelId="{EABB0066-0256-433E-9B0E-0F52C0800A78}" type="pres">
      <dgm:prSet presAssocID="{A813F623-8489-413C-BB06-235B3339B558}" presName="thinLine2b" presStyleLbl="callout" presStyleIdx="4" presStyleCnt="9"/>
      <dgm:spPr/>
    </dgm:pt>
    <dgm:pt modelId="{4DB0AE8C-2375-4F11-95B6-A7E2D1AB451A}" type="pres">
      <dgm:prSet presAssocID="{A813F623-8489-413C-BB06-235B3339B558}" presName="vertSpace2b" presStyleCnt="0"/>
      <dgm:spPr/>
    </dgm:pt>
    <dgm:pt modelId="{76639B66-2E0D-4E77-B9DA-743A28F1BAA5}" type="pres">
      <dgm:prSet presAssocID="{E3345303-BFBD-419C-B640-915F21A9B10E}" presName="thickLine" presStyleLbl="alignNode1" presStyleIdx="1" presStyleCnt="2"/>
      <dgm:spPr/>
    </dgm:pt>
    <dgm:pt modelId="{AEDCF880-5FD2-45D3-8793-2A51E76BC08D}" type="pres">
      <dgm:prSet presAssocID="{E3345303-BFBD-419C-B640-915F21A9B10E}" presName="horz1" presStyleCnt="0"/>
      <dgm:spPr/>
    </dgm:pt>
    <dgm:pt modelId="{F8990F23-8E5D-4BF0-8A35-25F4C06AD2F0}" type="pres">
      <dgm:prSet presAssocID="{E3345303-BFBD-419C-B640-915F21A9B10E}" presName="tx1" presStyleLbl="revTx" presStyleIdx="6" presStyleCnt="11"/>
      <dgm:spPr/>
      <dgm:t>
        <a:bodyPr/>
        <a:lstStyle/>
        <a:p>
          <a:endParaRPr lang="ru-RU"/>
        </a:p>
      </dgm:t>
    </dgm:pt>
    <dgm:pt modelId="{0BB36120-37CA-430B-85AA-B2CF5EAB556A}" type="pres">
      <dgm:prSet presAssocID="{E3345303-BFBD-419C-B640-915F21A9B10E}" presName="vert1" presStyleCnt="0"/>
      <dgm:spPr/>
    </dgm:pt>
    <dgm:pt modelId="{F2A3AAF5-CAFF-4431-8E04-5A1C5045ED33}" type="pres">
      <dgm:prSet presAssocID="{B50F107C-D1A7-4F08-B13E-1984212BEE65}" presName="vertSpace2a" presStyleCnt="0"/>
      <dgm:spPr/>
    </dgm:pt>
    <dgm:pt modelId="{B28E0BA8-98ED-4082-98D3-F8786F589CE5}" type="pres">
      <dgm:prSet presAssocID="{B50F107C-D1A7-4F08-B13E-1984212BEE65}" presName="horz2" presStyleCnt="0"/>
      <dgm:spPr/>
    </dgm:pt>
    <dgm:pt modelId="{4304591B-3B3B-47A1-B7CA-D07344058BCD}" type="pres">
      <dgm:prSet presAssocID="{B50F107C-D1A7-4F08-B13E-1984212BEE65}" presName="horzSpace2" presStyleCnt="0"/>
      <dgm:spPr/>
    </dgm:pt>
    <dgm:pt modelId="{6FC5572D-28C7-4306-A4FC-FFDB0709C4F1}" type="pres">
      <dgm:prSet presAssocID="{B50F107C-D1A7-4F08-B13E-1984212BEE65}" presName="tx2" presStyleLbl="revTx" presStyleIdx="7" presStyleCnt="11"/>
      <dgm:spPr/>
      <dgm:t>
        <a:bodyPr/>
        <a:lstStyle/>
        <a:p>
          <a:endParaRPr lang="ru-RU"/>
        </a:p>
      </dgm:t>
    </dgm:pt>
    <dgm:pt modelId="{10B34D98-7589-455A-A893-2A6EC4299330}" type="pres">
      <dgm:prSet presAssocID="{B50F107C-D1A7-4F08-B13E-1984212BEE65}" presName="vert2" presStyleCnt="0"/>
      <dgm:spPr/>
    </dgm:pt>
    <dgm:pt modelId="{7AB26A4F-BD9C-4F33-8E24-92F1B505F5B6}" type="pres">
      <dgm:prSet presAssocID="{B50F107C-D1A7-4F08-B13E-1984212BEE65}" presName="thinLine2b" presStyleLbl="callout" presStyleIdx="5" presStyleCnt="9"/>
      <dgm:spPr/>
    </dgm:pt>
    <dgm:pt modelId="{6B8AC664-B281-4D13-BF6A-3381BDF88B7A}" type="pres">
      <dgm:prSet presAssocID="{B50F107C-D1A7-4F08-B13E-1984212BEE65}" presName="vertSpace2b" presStyleCnt="0"/>
      <dgm:spPr/>
    </dgm:pt>
    <dgm:pt modelId="{D7CC0498-C067-421E-9093-011D9EC2E04C}" type="pres">
      <dgm:prSet presAssocID="{9EE78B2D-E489-4E83-89BE-EAE8BDCBA86A}" presName="horz2" presStyleCnt="0"/>
      <dgm:spPr/>
    </dgm:pt>
    <dgm:pt modelId="{8B94F6F1-B5B3-4F37-B2D3-61CDDF921FA9}" type="pres">
      <dgm:prSet presAssocID="{9EE78B2D-E489-4E83-89BE-EAE8BDCBA86A}" presName="horzSpace2" presStyleCnt="0"/>
      <dgm:spPr/>
    </dgm:pt>
    <dgm:pt modelId="{4601DC1B-C9A7-4917-83B3-7085B9FC13F6}" type="pres">
      <dgm:prSet presAssocID="{9EE78B2D-E489-4E83-89BE-EAE8BDCBA86A}" presName="tx2" presStyleLbl="revTx" presStyleIdx="8" presStyleCnt="11"/>
      <dgm:spPr/>
      <dgm:t>
        <a:bodyPr/>
        <a:lstStyle/>
        <a:p>
          <a:endParaRPr lang="ru-RU"/>
        </a:p>
      </dgm:t>
    </dgm:pt>
    <dgm:pt modelId="{FABB43DD-4CF8-41E8-8B64-8992FB83FDF2}" type="pres">
      <dgm:prSet presAssocID="{9EE78B2D-E489-4E83-89BE-EAE8BDCBA86A}" presName="vert2" presStyleCnt="0"/>
      <dgm:spPr/>
    </dgm:pt>
    <dgm:pt modelId="{5742967F-8830-4961-8E5F-41713D35EB50}" type="pres">
      <dgm:prSet presAssocID="{9EE78B2D-E489-4E83-89BE-EAE8BDCBA86A}" presName="thinLine2b" presStyleLbl="callout" presStyleIdx="6" presStyleCnt="9"/>
      <dgm:spPr/>
    </dgm:pt>
    <dgm:pt modelId="{79044656-6736-4B67-A581-AE3E2C80E539}" type="pres">
      <dgm:prSet presAssocID="{9EE78B2D-E489-4E83-89BE-EAE8BDCBA86A}" presName="vertSpace2b" presStyleCnt="0"/>
      <dgm:spPr/>
    </dgm:pt>
    <dgm:pt modelId="{D0C0B1B5-EE6F-47AA-80F3-C2D9F7EAD956}" type="pres">
      <dgm:prSet presAssocID="{EC3D2D31-309B-4C8B-976B-13D07443B517}" presName="horz2" presStyleCnt="0"/>
      <dgm:spPr/>
    </dgm:pt>
    <dgm:pt modelId="{5F2E70FA-A903-481F-8720-48E72E822581}" type="pres">
      <dgm:prSet presAssocID="{EC3D2D31-309B-4C8B-976B-13D07443B517}" presName="horzSpace2" presStyleCnt="0"/>
      <dgm:spPr/>
    </dgm:pt>
    <dgm:pt modelId="{0B175B63-0004-4E69-8FE6-2564AC343CEA}" type="pres">
      <dgm:prSet presAssocID="{EC3D2D31-309B-4C8B-976B-13D07443B517}" presName="tx2" presStyleLbl="revTx" presStyleIdx="9" presStyleCnt="11"/>
      <dgm:spPr/>
      <dgm:t>
        <a:bodyPr/>
        <a:lstStyle/>
        <a:p>
          <a:endParaRPr lang="ru-RU"/>
        </a:p>
      </dgm:t>
    </dgm:pt>
    <dgm:pt modelId="{55256103-0A82-4683-8481-395075A34958}" type="pres">
      <dgm:prSet presAssocID="{EC3D2D31-309B-4C8B-976B-13D07443B517}" presName="vert2" presStyleCnt="0"/>
      <dgm:spPr/>
    </dgm:pt>
    <dgm:pt modelId="{CE535189-0184-425B-9852-9DCB42896AD8}" type="pres">
      <dgm:prSet presAssocID="{EC3D2D31-309B-4C8B-976B-13D07443B517}" presName="thinLine2b" presStyleLbl="callout" presStyleIdx="7" presStyleCnt="9"/>
      <dgm:spPr/>
    </dgm:pt>
    <dgm:pt modelId="{65BA738B-99DC-41A6-966D-47FB89FA6D71}" type="pres">
      <dgm:prSet presAssocID="{EC3D2D31-309B-4C8B-976B-13D07443B517}" presName="vertSpace2b" presStyleCnt="0"/>
      <dgm:spPr/>
    </dgm:pt>
    <dgm:pt modelId="{2742832C-1BD5-48CA-A12B-5793939F0768}" type="pres">
      <dgm:prSet presAssocID="{9C6F3F6A-1B94-4D5F-B2E1-BD5FCE81AE2F}" presName="horz2" presStyleCnt="0"/>
      <dgm:spPr/>
    </dgm:pt>
    <dgm:pt modelId="{31F5CB72-5779-4BB3-AD86-F3EAAFA8D6DB}" type="pres">
      <dgm:prSet presAssocID="{9C6F3F6A-1B94-4D5F-B2E1-BD5FCE81AE2F}" presName="horzSpace2" presStyleCnt="0"/>
      <dgm:spPr/>
    </dgm:pt>
    <dgm:pt modelId="{EE6C40DA-D738-4069-B652-BEACE4D780CF}" type="pres">
      <dgm:prSet presAssocID="{9C6F3F6A-1B94-4D5F-B2E1-BD5FCE81AE2F}" presName="tx2" presStyleLbl="revTx" presStyleIdx="10" presStyleCnt="11"/>
      <dgm:spPr/>
      <dgm:t>
        <a:bodyPr/>
        <a:lstStyle/>
        <a:p>
          <a:endParaRPr lang="ru-RU"/>
        </a:p>
      </dgm:t>
    </dgm:pt>
    <dgm:pt modelId="{5DE495BF-EF96-4630-B82C-8A70DA6F8563}" type="pres">
      <dgm:prSet presAssocID="{9C6F3F6A-1B94-4D5F-B2E1-BD5FCE81AE2F}" presName="vert2" presStyleCnt="0"/>
      <dgm:spPr/>
    </dgm:pt>
    <dgm:pt modelId="{4E2F2BCD-85B3-4628-A37A-A59DBA73975A}" type="pres">
      <dgm:prSet presAssocID="{9C6F3F6A-1B94-4D5F-B2E1-BD5FCE81AE2F}" presName="thinLine2b" presStyleLbl="callout" presStyleIdx="8" presStyleCnt="9"/>
      <dgm:spPr/>
    </dgm:pt>
    <dgm:pt modelId="{A4D13FEB-D2E1-4070-8DF3-0C2F41AEEAE7}" type="pres">
      <dgm:prSet presAssocID="{9C6F3F6A-1B94-4D5F-B2E1-BD5FCE81AE2F}" presName="vertSpace2b" presStyleCnt="0"/>
      <dgm:spPr/>
    </dgm:pt>
  </dgm:ptLst>
  <dgm:cxnLst>
    <dgm:cxn modelId="{6C180495-85FD-451A-A0CA-3FE9F891843F}" srcId="{FAC69932-BC87-4BB1-AFF5-F0E37D37C73E}" destId="{EB3E9140-18F0-4F55-963F-147FA93706BC}" srcOrd="1" destOrd="0" parTransId="{7C70C730-5C5A-451D-817B-26F01956C9CB}" sibTransId="{D2BC77D5-B53B-477A-B033-C9047E8FBE85}"/>
    <dgm:cxn modelId="{81FC2281-A603-489B-982F-245276C39706}" srcId="{FAC69932-BC87-4BB1-AFF5-F0E37D37C73E}" destId="{A813F623-8489-413C-BB06-235B3339B558}" srcOrd="4" destOrd="0" parTransId="{AD2CCEDC-E0AC-47FD-BEB8-229DF0484AFE}" sibTransId="{D8739189-E2AE-4045-A0D4-A5751B45D5E2}"/>
    <dgm:cxn modelId="{DC436317-7808-43E5-A45B-1633809ED084}" srcId="{FAC69932-BC87-4BB1-AFF5-F0E37D37C73E}" destId="{8419839B-570E-46C9-AC37-0E1921065AD7}" srcOrd="3" destOrd="0" parTransId="{F09D0CC1-1703-4AD7-827A-711898D54448}" sibTransId="{13D98D87-FB33-4698-BCF4-9D0632346735}"/>
    <dgm:cxn modelId="{D40289F1-85A8-42AF-ACD3-89F681CE016C}" type="presOf" srcId="{EB3E9140-18F0-4F55-963F-147FA93706BC}" destId="{780ACD27-842F-4D7B-8C84-AB654ED3874A}" srcOrd="0" destOrd="0" presId="urn:microsoft.com/office/officeart/2008/layout/LinedList"/>
    <dgm:cxn modelId="{55C506EC-C992-4595-9B1E-4FA86E60D9E5}" type="presOf" srcId="{E3345303-BFBD-419C-B640-915F21A9B10E}" destId="{F8990F23-8E5D-4BF0-8A35-25F4C06AD2F0}" srcOrd="0" destOrd="0" presId="urn:microsoft.com/office/officeart/2008/layout/LinedList"/>
    <dgm:cxn modelId="{D8A3C560-56DF-44C5-A176-896226A2194B}" srcId="{FAC69932-BC87-4BB1-AFF5-F0E37D37C73E}" destId="{396FD03D-50E5-4A46-8BCB-19FAA6C1EDA8}" srcOrd="0" destOrd="0" parTransId="{21E0CE96-EC93-489C-9794-8F0211C92588}" sibTransId="{0C1D084B-D764-45DB-B907-72908D623814}"/>
    <dgm:cxn modelId="{3210168F-45DA-492B-8FDF-6843A033A4B6}" type="presOf" srcId="{882E8B05-E524-4348-827A-176BA8D530FD}" destId="{CDFE2285-4F07-44D2-8322-B974ACAFEEA8}" srcOrd="0" destOrd="0" presId="urn:microsoft.com/office/officeart/2008/layout/LinedList"/>
    <dgm:cxn modelId="{72AB5BB2-3177-4CE8-B965-47E2FC4BCA3C}" srcId="{2996A3AB-1A25-4045-9CCE-DD6ADBD4B76B}" destId="{FAC69932-BC87-4BB1-AFF5-F0E37D37C73E}" srcOrd="0" destOrd="0" parTransId="{F9561EE5-20A8-4C1C-AE81-C02ABEC58216}" sibTransId="{02FADD8F-54CE-42F0-AA51-30183D2D24FD}"/>
    <dgm:cxn modelId="{0012467C-5151-444E-A536-1386424F2ED9}" type="presOf" srcId="{EC3D2D31-309B-4C8B-976B-13D07443B517}" destId="{0B175B63-0004-4E69-8FE6-2564AC343CEA}" srcOrd="0" destOrd="0" presId="urn:microsoft.com/office/officeart/2008/layout/LinedList"/>
    <dgm:cxn modelId="{5B99754B-874B-45F0-8E51-80090E74A2CA}" srcId="{E3345303-BFBD-419C-B640-915F21A9B10E}" destId="{9C6F3F6A-1B94-4D5F-B2E1-BD5FCE81AE2F}" srcOrd="3" destOrd="0" parTransId="{8E5D0DC5-DD1C-4D18-86A3-FB638BB9A3CB}" sibTransId="{D35E588E-77DA-4730-99B1-2F063FAA803F}"/>
    <dgm:cxn modelId="{64445BA5-D6CC-49B5-A421-D8BEECD60DB6}" type="presOf" srcId="{FAC69932-BC87-4BB1-AFF5-F0E37D37C73E}" destId="{096E2849-6431-4CE3-A4AA-B9050DAEFBA2}" srcOrd="0" destOrd="0" presId="urn:microsoft.com/office/officeart/2008/layout/LinedList"/>
    <dgm:cxn modelId="{DCCA7A62-6DAC-46EA-8459-8A09CE9E7834}" type="presOf" srcId="{9EE78B2D-E489-4E83-89BE-EAE8BDCBA86A}" destId="{4601DC1B-C9A7-4917-83B3-7085B9FC13F6}" srcOrd="0" destOrd="0" presId="urn:microsoft.com/office/officeart/2008/layout/LinedList"/>
    <dgm:cxn modelId="{FCF39BCB-862F-40F4-8C75-5EDF4237BACD}" type="presOf" srcId="{2996A3AB-1A25-4045-9CCE-DD6ADBD4B76B}" destId="{F2935FA5-40D4-422F-B290-31D404B188F8}" srcOrd="0" destOrd="0" presId="urn:microsoft.com/office/officeart/2008/layout/LinedList"/>
    <dgm:cxn modelId="{2E1C27AF-7B70-483F-A658-51016BE71B6C}" type="presOf" srcId="{9C6F3F6A-1B94-4D5F-B2E1-BD5FCE81AE2F}" destId="{EE6C40DA-D738-4069-B652-BEACE4D780CF}" srcOrd="0" destOrd="0" presId="urn:microsoft.com/office/officeart/2008/layout/LinedList"/>
    <dgm:cxn modelId="{08A6CBC7-3ED5-4598-B529-9B508DA3D172}" srcId="{E3345303-BFBD-419C-B640-915F21A9B10E}" destId="{EC3D2D31-309B-4C8B-976B-13D07443B517}" srcOrd="2" destOrd="0" parTransId="{A50D035E-53E4-4D6F-A170-2B71A293EEC8}" sibTransId="{20BB85C5-38EC-4947-BC3F-70392DE13807}"/>
    <dgm:cxn modelId="{6C4EE29E-B016-419E-86F2-70731793B0D5}" srcId="{2996A3AB-1A25-4045-9CCE-DD6ADBD4B76B}" destId="{E3345303-BFBD-419C-B640-915F21A9B10E}" srcOrd="1" destOrd="0" parTransId="{E45B1838-1E45-4652-8598-0F9C139A3206}" sibTransId="{A7134D01-610A-42C1-BB4E-86BADC56FC54}"/>
    <dgm:cxn modelId="{3C960936-FBB6-493E-A17C-87A11C89A1D4}" type="presOf" srcId="{B50F107C-D1A7-4F08-B13E-1984212BEE65}" destId="{6FC5572D-28C7-4306-A4FC-FFDB0709C4F1}" srcOrd="0" destOrd="0" presId="urn:microsoft.com/office/officeart/2008/layout/LinedList"/>
    <dgm:cxn modelId="{C4E4142C-D037-4B3A-8EE0-44E8F9288983}" type="presOf" srcId="{A813F623-8489-413C-BB06-235B3339B558}" destId="{81C2F16F-B4A6-431B-A7A1-5459DFB74BBF}" srcOrd="0" destOrd="0" presId="urn:microsoft.com/office/officeart/2008/layout/LinedList"/>
    <dgm:cxn modelId="{5AA430E3-C850-4740-8A5D-6B8C68D01C7E}" srcId="{E3345303-BFBD-419C-B640-915F21A9B10E}" destId="{B50F107C-D1A7-4F08-B13E-1984212BEE65}" srcOrd="0" destOrd="0" parTransId="{C8F60F83-F636-42D8-A7B7-A5D3399D01AB}" sibTransId="{C8D21856-830E-4456-90C7-25C782C74F59}"/>
    <dgm:cxn modelId="{86E8D3D8-7EA2-4489-BA07-CEDF39E8BC89}" srcId="{FAC69932-BC87-4BB1-AFF5-F0E37D37C73E}" destId="{882E8B05-E524-4348-827A-176BA8D530FD}" srcOrd="2" destOrd="0" parTransId="{81FAA97D-326F-43FF-903A-CAD480B1333B}" sibTransId="{5553AF39-5155-4BBB-BAFC-200793623AEB}"/>
    <dgm:cxn modelId="{CDA49582-6D2B-4B21-9CC7-3F7103137204}" type="presOf" srcId="{8419839B-570E-46C9-AC37-0E1921065AD7}" destId="{FE4BE5CE-5714-4AF5-8ED9-5A1F90DBB9EF}" srcOrd="0" destOrd="0" presId="urn:microsoft.com/office/officeart/2008/layout/LinedList"/>
    <dgm:cxn modelId="{F81FD0ED-C5DC-48F7-A204-3B4A7EBF365C}" type="presOf" srcId="{396FD03D-50E5-4A46-8BCB-19FAA6C1EDA8}" destId="{F53850F9-7CF7-4DE7-B967-31915622E584}" srcOrd="0" destOrd="0" presId="urn:microsoft.com/office/officeart/2008/layout/LinedList"/>
    <dgm:cxn modelId="{0264A695-EBC8-444B-88B0-11F4F2162E0B}" srcId="{E3345303-BFBD-419C-B640-915F21A9B10E}" destId="{9EE78B2D-E489-4E83-89BE-EAE8BDCBA86A}" srcOrd="1" destOrd="0" parTransId="{29CEE821-A4CC-4E74-A03B-13E40A467FC3}" sibTransId="{69D3CD00-A813-4C62-AB7B-14969157889D}"/>
    <dgm:cxn modelId="{BD2812E5-6A4F-499C-976B-9C410A37905B}" type="presParOf" srcId="{F2935FA5-40D4-422F-B290-31D404B188F8}" destId="{6CE503CB-2D4B-48BB-AC6A-42B3D8E2E80B}" srcOrd="0" destOrd="0" presId="urn:microsoft.com/office/officeart/2008/layout/LinedList"/>
    <dgm:cxn modelId="{ABB4C891-6A08-4A8C-90A2-8DEE5378EB61}" type="presParOf" srcId="{F2935FA5-40D4-422F-B290-31D404B188F8}" destId="{94731772-D86D-4211-AADD-03754A67CF11}" srcOrd="1" destOrd="0" presId="urn:microsoft.com/office/officeart/2008/layout/LinedList"/>
    <dgm:cxn modelId="{9FC9C695-1114-4E4F-94D9-B888F2CE4216}" type="presParOf" srcId="{94731772-D86D-4211-AADD-03754A67CF11}" destId="{096E2849-6431-4CE3-A4AA-B9050DAEFBA2}" srcOrd="0" destOrd="0" presId="urn:microsoft.com/office/officeart/2008/layout/LinedList"/>
    <dgm:cxn modelId="{D7602CD1-5F19-40CF-9C19-AA3F85EBCD64}" type="presParOf" srcId="{94731772-D86D-4211-AADD-03754A67CF11}" destId="{7C4B170C-D7D1-429D-85F7-E7C12DDDC829}" srcOrd="1" destOrd="0" presId="urn:microsoft.com/office/officeart/2008/layout/LinedList"/>
    <dgm:cxn modelId="{89403112-A836-499A-A96B-B91803148B42}" type="presParOf" srcId="{7C4B170C-D7D1-429D-85F7-E7C12DDDC829}" destId="{AF0EF4F0-5902-419A-A9F4-C63C8E64010A}" srcOrd="0" destOrd="0" presId="urn:microsoft.com/office/officeart/2008/layout/LinedList"/>
    <dgm:cxn modelId="{A89F22C3-82AF-4008-A4B2-6555B12CB092}" type="presParOf" srcId="{7C4B170C-D7D1-429D-85F7-E7C12DDDC829}" destId="{B1FBD4B1-4A03-41FB-A10C-CA15D13DA074}" srcOrd="1" destOrd="0" presId="urn:microsoft.com/office/officeart/2008/layout/LinedList"/>
    <dgm:cxn modelId="{8D79650D-A58C-4D6B-9595-FC7C5EEB28F8}" type="presParOf" srcId="{B1FBD4B1-4A03-41FB-A10C-CA15D13DA074}" destId="{D17DBF9E-0DC7-43B4-B32D-0E42EF8EBE0C}" srcOrd="0" destOrd="0" presId="urn:microsoft.com/office/officeart/2008/layout/LinedList"/>
    <dgm:cxn modelId="{901BD71F-F41B-459F-A268-8FC299000215}" type="presParOf" srcId="{B1FBD4B1-4A03-41FB-A10C-CA15D13DA074}" destId="{F53850F9-7CF7-4DE7-B967-31915622E584}" srcOrd="1" destOrd="0" presId="urn:microsoft.com/office/officeart/2008/layout/LinedList"/>
    <dgm:cxn modelId="{E7399B4B-226B-43C1-848C-AF4E9D42E394}" type="presParOf" srcId="{B1FBD4B1-4A03-41FB-A10C-CA15D13DA074}" destId="{8D7DAA97-51D0-425F-8F4E-035D90077533}" srcOrd="2" destOrd="0" presId="urn:microsoft.com/office/officeart/2008/layout/LinedList"/>
    <dgm:cxn modelId="{189E3CB4-9AE7-4113-866A-265B11B251C0}" type="presParOf" srcId="{7C4B170C-D7D1-429D-85F7-E7C12DDDC829}" destId="{A073F832-9C0F-44EB-B908-E7DF224CEC44}" srcOrd="2" destOrd="0" presId="urn:microsoft.com/office/officeart/2008/layout/LinedList"/>
    <dgm:cxn modelId="{97F10C50-AD9D-4CBA-9112-60006AA9494D}" type="presParOf" srcId="{7C4B170C-D7D1-429D-85F7-E7C12DDDC829}" destId="{FD725F82-4FC8-4121-8FFA-BCD4B3C69322}" srcOrd="3" destOrd="0" presId="urn:microsoft.com/office/officeart/2008/layout/LinedList"/>
    <dgm:cxn modelId="{9D9952D5-CAD4-4153-B603-C0916F01FF87}" type="presParOf" srcId="{7C4B170C-D7D1-429D-85F7-E7C12DDDC829}" destId="{A5339632-0958-4EBC-8B7C-199695667106}" srcOrd="4" destOrd="0" presId="urn:microsoft.com/office/officeart/2008/layout/LinedList"/>
    <dgm:cxn modelId="{15A571ED-8B2F-46B5-9E5B-E6A25464F6DD}" type="presParOf" srcId="{A5339632-0958-4EBC-8B7C-199695667106}" destId="{615C2E40-06AA-4C1B-8204-BA0371A2266D}" srcOrd="0" destOrd="0" presId="urn:microsoft.com/office/officeart/2008/layout/LinedList"/>
    <dgm:cxn modelId="{9FB847F5-D153-40B0-A713-A0F44BC5F177}" type="presParOf" srcId="{A5339632-0958-4EBC-8B7C-199695667106}" destId="{780ACD27-842F-4D7B-8C84-AB654ED3874A}" srcOrd="1" destOrd="0" presId="urn:microsoft.com/office/officeart/2008/layout/LinedList"/>
    <dgm:cxn modelId="{3B5719E8-E2DC-4755-AE95-2DBF116733BE}" type="presParOf" srcId="{A5339632-0958-4EBC-8B7C-199695667106}" destId="{75C2E8B3-6B99-4E9E-A288-6FDDEB863B80}" srcOrd="2" destOrd="0" presId="urn:microsoft.com/office/officeart/2008/layout/LinedList"/>
    <dgm:cxn modelId="{15507071-7887-4C42-BF03-C5E7FD98B9AD}" type="presParOf" srcId="{7C4B170C-D7D1-429D-85F7-E7C12DDDC829}" destId="{BC4C99C6-2107-4DF3-9385-AEC4D46EA6E4}" srcOrd="5" destOrd="0" presId="urn:microsoft.com/office/officeart/2008/layout/LinedList"/>
    <dgm:cxn modelId="{3BF5F277-4583-4B7F-895E-37E8B3A521E9}" type="presParOf" srcId="{7C4B170C-D7D1-429D-85F7-E7C12DDDC829}" destId="{4F59318E-55AC-46A1-84DA-7850F8619CB7}" srcOrd="6" destOrd="0" presId="urn:microsoft.com/office/officeart/2008/layout/LinedList"/>
    <dgm:cxn modelId="{00DB61F2-CDD5-4354-9526-CC049B2FE3B0}" type="presParOf" srcId="{7C4B170C-D7D1-429D-85F7-E7C12DDDC829}" destId="{E68C499E-DAF1-4F97-8925-BC84EDB59B65}" srcOrd="7" destOrd="0" presId="urn:microsoft.com/office/officeart/2008/layout/LinedList"/>
    <dgm:cxn modelId="{C1215879-1DC5-4FD9-8721-D00D9CBFC82D}" type="presParOf" srcId="{E68C499E-DAF1-4F97-8925-BC84EDB59B65}" destId="{905FC860-0022-4437-B648-1BFD59A6D7C3}" srcOrd="0" destOrd="0" presId="urn:microsoft.com/office/officeart/2008/layout/LinedList"/>
    <dgm:cxn modelId="{411A925C-C5ED-4B8B-BE50-372F190BE0EC}" type="presParOf" srcId="{E68C499E-DAF1-4F97-8925-BC84EDB59B65}" destId="{CDFE2285-4F07-44D2-8322-B974ACAFEEA8}" srcOrd="1" destOrd="0" presId="urn:microsoft.com/office/officeart/2008/layout/LinedList"/>
    <dgm:cxn modelId="{0FC54C63-C14F-41DD-A173-10FC752F3307}" type="presParOf" srcId="{E68C499E-DAF1-4F97-8925-BC84EDB59B65}" destId="{2F396C41-5970-494D-BC1C-D67D6FC5AAF1}" srcOrd="2" destOrd="0" presId="urn:microsoft.com/office/officeart/2008/layout/LinedList"/>
    <dgm:cxn modelId="{A0D481B2-AA29-4A31-A798-B1D7DD42600D}" type="presParOf" srcId="{7C4B170C-D7D1-429D-85F7-E7C12DDDC829}" destId="{BD7FB48D-4297-44CD-B974-35F88CFAF6EE}" srcOrd="8" destOrd="0" presId="urn:microsoft.com/office/officeart/2008/layout/LinedList"/>
    <dgm:cxn modelId="{28FB096E-9C0C-4B80-AB5A-79FA385AFB78}" type="presParOf" srcId="{7C4B170C-D7D1-429D-85F7-E7C12DDDC829}" destId="{B44A1DEC-679F-4963-8CA0-0AE4533761FB}" srcOrd="9" destOrd="0" presId="urn:microsoft.com/office/officeart/2008/layout/LinedList"/>
    <dgm:cxn modelId="{420FFB15-F34E-43C4-8D8D-5A9D733B701E}" type="presParOf" srcId="{7C4B170C-D7D1-429D-85F7-E7C12DDDC829}" destId="{5C309363-7477-4484-A845-2680BC176AF6}" srcOrd="10" destOrd="0" presId="urn:microsoft.com/office/officeart/2008/layout/LinedList"/>
    <dgm:cxn modelId="{CBA20FC2-9DFF-49D3-95A1-A4A93A16EAA3}" type="presParOf" srcId="{5C309363-7477-4484-A845-2680BC176AF6}" destId="{55BDF1AE-520C-410A-B2E7-F97135E28BBB}" srcOrd="0" destOrd="0" presId="urn:microsoft.com/office/officeart/2008/layout/LinedList"/>
    <dgm:cxn modelId="{17489F10-D625-4DA1-9F04-019D867916DA}" type="presParOf" srcId="{5C309363-7477-4484-A845-2680BC176AF6}" destId="{FE4BE5CE-5714-4AF5-8ED9-5A1F90DBB9EF}" srcOrd="1" destOrd="0" presId="urn:microsoft.com/office/officeart/2008/layout/LinedList"/>
    <dgm:cxn modelId="{913B5ED0-F1BF-4036-B047-E845A2911F7C}" type="presParOf" srcId="{5C309363-7477-4484-A845-2680BC176AF6}" destId="{D16138AF-FB09-4893-9A69-0237D46774D1}" srcOrd="2" destOrd="0" presId="urn:microsoft.com/office/officeart/2008/layout/LinedList"/>
    <dgm:cxn modelId="{287E6F3C-58A1-4F16-AC33-DC55002993CF}" type="presParOf" srcId="{7C4B170C-D7D1-429D-85F7-E7C12DDDC829}" destId="{87E6615F-8D67-448C-843F-5B0CBDD8C016}" srcOrd="11" destOrd="0" presId="urn:microsoft.com/office/officeart/2008/layout/LinedList"/>
    <dgm:cxn modelId="{58263E3F-D76D-478C-BA08-91284A82F01A}" type="presParOf" srcId="{7C4B170C-D7D1-429D-85F7-E7C12DDDC829}" destId="{40595D0F-33B1-4EF3-8DE1-6FED5DD65EB5}" srcOrd="12" destOrd="0" presId="urn:microsoft.com/office/officeart/2008/layout/LinedList"/>
    <dgm:cxn modelId="{DB4BB388-16F9-4323-AA82-F7E5B22F1431}" type="presParOf" srcId="{7C4B170C-D7D1-429D-85F7-E7C12DDDC829}" destId="{A7D080F6-ECD2-42D5-A4A6-4CE4A0FF719C}" srcOrd="13" destOrd="0" presId="urn:microsoft.com/office/officeart/2008/layout/LinedList"/>
    <dgm:cxn modelId="{6ED86ADD-E22F-4441-B24F-075B1B8DEFA2}" type="presParOf" srcId="{A7D080F6-ECD2-42D5-A4A6-4CE4A0FF719C}" destId="{F9FAFA08-69F2-41E0-B029-4A99A4290341}" srcOrd="0" destOrd="0" presId="urn:microsoft.com/office/officeart/2008/layout/LinedList"/>
    <dgm:cxn modelId="{A36D40B5-D45A-4E4F-9B6E-53D963D06DA2}" type="presParOf" srcId="{A7D080F6-ECD2-42D5-A4A6-4CE4A0FF719C}" destId="{81C2F16F-B4A6-431B-A7A1-5459DFB74BBF}" srcOrd="1" destOrd="0" presId="urn:microsoft.com/office/officeart/2008/layout/LinedList"/>
    <dgm:cxn modelId="{FF3CC93C-B6BE-4CCE-922C-30A78CF59C1C}" type="presParOf" srcId="{A7D080F6-ECD2-42D5-A4A6-4CE4A0FF719C}" destId="{609CD0CE-F3A5-433E-96CB-1BCCB81864E3}" srcOrd="2" destOrd="0" presId="urn:microsoft.com/office/officeart/2008/layout/LinedList"/>
    <dgm:cxn modelId="{02D7C521-AC0A-4F98-AB51-1CFBCF048912}" type="presParOf" srcId="{7C4B170C-D7D1-429D-85F7-E7C12DDDC829}" destId="{EABB0066-0256-433E-9B0E-0F52C0800A78}" srcOrd="14" destOrd="0" presId="urn:microsoft.com/office/officeart/2008/layout/LinedList"/>
    <dgm:cxn modelId="{16A0EB4A-6B9C-4160-B31C-97BC9DB38813}" type="presParOf" srcId="{7C4B170C-D7D1-429D-85F7-E7C12DDDC829}" destId="{4DB0AE8C-2375-4F11-95B6-A7E2D1AB451A}" srcOrd="15" destOrd="0" presId="urn:microsoft.com/office/officeart/2008/layout/LinedList"/>
    <dgm:cxn modelId="{E30E284D-6079-4B30-83A2-BD498A427CC5}" type="presParOf" srcId="{F2935FA5-40D4-422F-B290-31D404B188F8}" destId="{76639B66-2E0D-4E77-B9DA-743A28F1BAA5}" srcOrd="2" destOrd="0" presId="urn:microsoft.com/office/officeart/2008/layout/LinedList"/>
    <dgm:cxn modelId="{041C8455-B4AA-48B1-9AB9-567A5FEE41EB}" type="presParOf" srcId="{F2935FA5-40D4-422F-B290-31D404B188F8}" destId="{AEDCF880-5FD2-45D3-8793-2A51E76BC08D}" srcOrd="3" destOrd="0" presId="urn:microsoft.com/office/officeart/2008/layout/LinedList"/>
    <dgm:cxn modelId="{9BC1A8C5-AA3E-4919-9890-73515CB4CABB}" type="presParOf" srcId="{AEDCF880-5FD2-45D3-8793-2A51E76BC08D}" destId="{F8990F23-8E5D-4BF0-8A35-25F4C06AD2F0}" srcOrd="0" destOrd="0" presId="urn:microsoft.com/office/officeart/2008/layout/LinedList"/>
    <dgm:cxn modelId="{0A50D5BC-2145-4785-B6AD-2497FA61ADC1}" type="presParOf" srcId="{AEDCF880-5FD2-45D3-8793-2A51E76BC08D}" destId="{0BB36120-37CA-430B-85AA-B2CF5EAB556A}" srcOrd="1" destOrd="0" presId="urn:microsoft.com/office/officeart/2008/layout/LinedList"/>
    <dgm:cxn modelId="{48D32A25-A6B4-48D9-8E6E-0DE990044F60}" type="presParOf" srcId="{0BB36120-37CA-430B-85AA-B2CF5EAB556A}" destId="{F2A3AAF5-CAFF-4431-8E04-5A1C5045ED33}" srcOrd="0" destOrd="0" presId="urn:microsoft.com/office/officeart/2008/layout/LinedList"/>
    <dgm:cxn modelId="{28570889-9C1D-452B-B5B1-1CBBA4388B13}" type="presParOf" srcId="{0BB36120-37CA-430B-85AA-B2CF5EAB556A}" destId="{B28E0BA8-98ED-4082-98D3-F8786F589CE5}" srcOrd="1" destOrd="0" presId="urn:microsoft.com/office/officeart/2008/layout/LinedList"/>
    <dgm:cxn modelId="{A3568FBB-586E-4255-8592-E246D5ACCE9A}" type="presParOf" srcId="{B28E0BA8-98ED-4082-98D3-F8786F589CE5}" destId="{4304591B-3B3B-47A1-B7CA-D07344058BCD}" srcOrd="0" destOrd="0" presId="urn:microsoft.com/office/officeart/2008/layout/LinedList"/>
    <dgm:cxn modelId="{88922E1D-818A-4FFB-901A-8AD2AB9D31E1}" type="presParOf" srcId="{B28E0BA8-98ED-4082-98D3-F8786F589CE5}" destId="{6FC5572D-28C7-4306-A4FC-FFDB0709C4F1}" srcOrd="1" destOrd="0" presId="urn:microsoft.com/office/officeart/2008/layout/LinedList"/>
    <dgm:cxn modelId="{C3676367-9729-4713-8A0A-C32677819121}" type="presParOf" srcId="{B28E0BA8-98ED-4082-98D3-F8786F589CE5}" destId="{10B34D98-7589-455A-A893-2A6EC4299330}" srcOrd="2" destOrd="0" presId="urn:microsoft.com/office/officeart/2008/layout/LinedList"/>
    <dgm:cxn modelId="{DA66899F-CBDC-4C7D-B36C-D277856CF483}" type="presParOf" srcId="{0BB36120-37CA-430B-85AA-B2CF5EAB556A}" destId="{7AB26A4F-BD9C-4F33-8E24-92F1B505F5B6}" srcOrd="2" destOrd="0" presId="urn:microsoft.com/office/officeart/2008/layout/LinedList"/>
    <dgm:cxn modelId="{AB759AA4-6955-4DC6-BC69-8AF8B0E30C82}" type="presParOf" srcId="{0BB36120-37CA-430B-85AA-B2CF5EAB556A}" destId="{6B8AC664-B281-4D13-BF6A-3381BDF88B7A}" srcOrd="3" destOrd="0" presId="urn:microsoft.com/office/officeart/2008/layout/LinedList"/>
    <dgm:cxn modelId="{BA71E1A8-E34A-4EB2-8CA9-48B8ABF625D1}" type="presParOf" srcId="{0BB36120-37CA-430B-85AA-B2CF5EAB556A}" destId="{D7CC0498-C067-421E-9093-011D9EC2E04C}" srcOrd="4" destOrd="0" presId="urn:microsoft.com/office/officeart/2008/layout/LinedList"/>
    <dgm:cxn modelId="{4AA182AA-E9EE-4AEA-871C-3BC6BBC6D79F}" type="presParOf" srcId="{D7CC0498-C067-421E-9093-011D9EC2E04C}" destId="{8B94F6F1-B5B3-4F37-B2D3-61CDDF921FA9}" srcOrd="0" destOrd="0" presId="urn:microsoft.com/office/officeart/2008/layout/LinedList"/>
    <dgm:cxn modelId="{90D7ABE3-7E08-4222-AFFC-599DA2DE0C76}" type="presParOf" srcId="{D7CC0498-C067-421E-9093-011D9EC2E04C}" destId="{4601DC1B-C9A7-4917-83B3-7085B9FC13F6}" srcOrd="1" destOrd="0" presId="urn:microsoft.com/office/officeart/2008/layout/LinedList"/>
    <dgm:cxn modelId="{DCA962ED-C0D2-4BA6-B977-798D16FE10BA}" type="presParOf" srcId="{D7CC0498-C067-421E-9093-011D9EC2E04C}" destId="{FABB43DD-4CF8-41E8-8B64-8992FB83FDF2}" srcOrd="2" destOrd="0" presId="urn:microsoft.com/office/officeart/2008/layout/LinedList"/>
    <dgm:cxn modelId="{93B7D364-51DA-4C48-B350-D36C4D61DBB7}" type="presParOf" srcId="{0BB36120-37CA-430B-85AA-B2CF5EAB556A}" destId="{5742967F-8830-4961-8E5F-41713D35EB50}" srcOrd="5" destOrd="0" presId="urn:microsoft.com/office/officeart/2008/layout/LinedList"/>
    <dgm:cxn modelId="{FAA13B33-247A-42ED-8951-2936B12915C5}" type="presParOf" srcId="{0BB36120-37CA-430B-85AA-B2CF5EAB556A}" destId="{79044656-6736-4B67-A581-AE3E2C80E539}" srcOrd="6" destOrd="0" presId="urn:microsoft.com/office/officeart/2008/layout/LinedList"/>
    <dgm:cxn modelId="{A335BD96-B522-456E-9AF3-3CF42CB9DDE1}" type="presParOf" srcId="{0BB36120-37CA-430B-85AA-B2CF5EAB556A}" destId="{D0C0B1B5-EE6F-47AA-80F3-C2D9F7EAD956}" srcOrd="7" destOrd="0" presId="urn:microsoft.com/office/officeart/2008/layout/LinedList"/>
    <dgm:cxn modelId="{3A6661EA-F4AE-4AC3-BF9C-236DFB3DDA49}" type="presParOf" srcId="{D0C0B1B5-EE6F-47AA-80F3-C2D9F7EAD956}" destId="{5F2E70FA-A903-481F-8720-48E72E822581}" srcOrd="0" destOrd="0" presId="urn:microsoft.com/office/officeart/2008/layout/LinedList"/>
    <dgm:cxn modelId="{F2A13FAF-8AD6-4F84-BE5E-AC82EC15D847}" type="presParOf" srcId="{D0C0B1B5-EE6F-47AA-80F3-C2D9F7EAD956}" destId="{0B175B63-0004-4E69-8FE6-2564AC343CEA}" srcOrd="1" destOrd="0" presId="urn:microsoft.com/office/officeart/2008/layout/LinedList"/>
    <dgm:cxn modelId="{3DCB6514-9193-412F-8108-E81194B6480B}" type="presParOf" srcId="{D0C0B1B5-EE6F-47AA-80F3-C2D9F7EAD956}" destId="{55256103-0A82-4683-8481-395075A34958}" srcOrd="2" destOrd="0" presId="urn:microsoft.com/office/officeart/2008/layout/LinedList"/>
    <dgm:cxn modelId="{3CCA213E-7DCF-4ADE-8CFA-756F7C237EAD}" type="presParOf" srcId="{0BB36120-37CA-430B-85AA-B2CF5EAB556A}" destId="{CE535189-0184-425B-9852-9DCB42896AD8}" srcOrd="8" destOrd="0" presId="urn:microsoft.com/office/officeart/2008/layout/LinedList"/>
    <dgm:cxn modelId="{9D2B5B9E-41D5-4F21-84BF-024B95B5FD6E}" type="presParOf" srcId="{0BB36120-37CA-430B-85AA-B2CF5EAB556A}" destId="{65BA738B-99DC-41A6-966D-47FB89FA6D71}" srcOrd="9" destOrd="0" presId="urn:microsoft.com/office/officeart/2008/layout/LinedList"/>
    <dgm:cxn modelId="{EEC585F4-BFD6-4270-B987-772FF6E29209}" type="presParOf" srcId="{0BB36120-37CA-430B-85AA-B2CF5EAB556A}" destId="{2742832C-1BD5-48CA-A12B-5793939F0768}" srcOrd="10" destOrd="0" presId="urn:microsoft.com/office/officeart/2008/layout/LinedList"/>
    <dgm:cxn modelId="{7468C04C-CC53-4BC2-8BD1-2A3792BBC1D4}" type="presParOf" srcId="{2742832C-1BD5-48CA-A12B-5793939F0768}" destId="{31F5CB72-5779-4BB3-AD86-F3EAAFA8D6DB}" srcOrd="0" destOrd="0" presId="urn:microsoft.com/office/officeart/2008/layout/LinedList"/>
    <dgm:cxn modelId="{D0342D6C-E551-47FA-9051-C9603B46DB6F}" type="presParOf" srcId="{2742832C-1BD5-48CA-A12B-5793939F0768}" destId="{EE6C40DA-D738-4069-B652-BEACE4D780CF}" srcOrd="1" destOrd="0" presId="urn:microsoft.com/office/officeart/2008/layout/LinedList"/>
    <dgm:cxn modelId="{441E8619-D461-46E3-88B3-45FB7BB46C3A}" type="presParOf" srcId="{2742832C-1BD5-48CA-A12B-5793939F0768}" destId="{5DE495BF-EF96-4630-B82C-8A70DA6F8563}" srcOrd="2" destOrd="0" presId="urn:microsoft.com/office/officeart/2008/layout/LinedList"/>
    <dgm:cxn modelId="{5FD28491-92EF-498E-AB5C-41D5FE83FCD5}" type="presParOf" srcId="{0BB36120-37CA-430B-85AA-B2CF5EAB556A}" destId="{4E2F2BCD-85B3-4628-A37A-A59DBA73975A}" srcOrd="11" destOrd="0" presId="urn:microsoft.com/office/officeart/2008/layout/LinedList"/>
    <dgm:cxn modelId="{FFFEB3FD-B3D4-4077-BE22-CD8D235805A7}" type="presParOf" srcId="{0BB36120-37CA-430B-85AA-B2CF5EAB556A}" destId="{A4D13FEB-D2E1-4070-8DF3-0C2F41AEEAE7}" srcOrd="12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7DB72BB8-D011-41C2-BAD9-B264CF6BB943}" type="doc">
      <dgm:prSet loTypeId="urn:microsoft.com/office/officeart/2005/8/layout/vList2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ru-RU"/>
        </a:p>
      </dgm:t>
    </dgm:pt>
    <dgm:pt modelId="{766AA687-293C-4E28-BD86-04718A417C1D}">
      <dgm:prSet phldrT="[Текст]"/>
      <dgm:spPr/>
      <dgm:t>
        <a:bodyPr/>
        <a:lstStyle/>
        <a:p>
          <a:r>
            <a:rPr lang="ru-RU" dirty="0" smtClean="0"/>
            <a:t>Конституция РФ</a:t>
          </a:r>
          <a:endParaRPr lang="ru-RU" dirty="0"/>
        </a:p>
      </dgm:t>
    </dgm:pt>
    <dgm:pt modelId="{11218A37-F144-4A37-B677-23CB9D7A7A6B}" type="parTrans" cxnId="{9BB47015-75F5-4213-837C-C8ABAB1E0DA9}">
      <dgm:prSet/>
      <dgm:spPr/>
      <dgm:t>
        <a:bodyPr/>
        <a:lstStyle/>
        <a:p>
          <a:endParaRPr lang="ru-RU"/>
        </a:p>
      </dgm:t>
    </dgm:pt>
    <dgm:pt modelId="{FF6D0D26-FD3F-45CF-AC08-6506B2526729}" type="sibTrans" cxnId="{9BB47015-75F5-4213-837C-C8ABAB1E0DA9}">
      <dgm:prSet/>
      <dgm:spPr/>
      <dgm:t>
        <a:bodyPr/>
        <a:lstStyle/>
        <a:p>
          <a:endParaRPr lang="ru-RU"/>
        </a:p>
      </dgm:t>
    </dgm:pt>
    <dgm:pt modelId="{83960867-123B-457E-A2AE-E502C403F30B}">
      <dgm:prSet phldrT="[Текст]"/>
      <dgm:spPr/>
      <dgm:t>
        <a:bodyPr/>
        <a:lstStyle/>
        <a:p>
          <a:r>
            <a:rPr lang="ru-RU" dirty="0" smtClean="0"/>
            <a:t>Общепризнанные нормы и принципы международного права</a:t>
          </a:r>
          <a:endParaRPr lang="ru-RU" dirty="0"/>
        </a:p>
      </dgm:t>
    </dgm:pt>
    <dgm:pt modelId="{D123F1D5-F410-4898-8BF5-4E276ABDD867}" type="parTrans" cxnId="{039CD978-8605-40E2-BB33-B56DBED3EFFD}">
      <dgm:prSet/>
      <dgm:spPr/>
      <dgm:t>
        <a:bodyPr/>
        <a:lstStyle/>
        <a:p>
          <a:endParaRPr lang="ru-RU"/>
        </a:p>
      </dgm:t>
    </dgm:pt>
    <dgm:pt modelId="{027E9FE7-9C0D-4715-9ABF-3867DAB48550}" type="sibTrans" cxnId="{039CD978-8605-40E2-BB33-B56DBED3EFFD}">
      <dgm:prSet/>
      <dgm:spPr/>
      <dgm:t>
        <a:bodyPr/>
        <a:lstStyle/>
        <a:p>
          <a:endParaRPr lang="ru-RU"/>
        </a:p>
      </dgm:t>
    </dgm:pt>
    <dgm:pt modelId="{F7D3B892-7EFF-4EA3-A215-D138430FBA07}">
      <dgm:prSet phldrT="[Текст]"/>
      <dgm:spPr/>
      <dgm:t>
        <a:bodyPr/>
        <a:lstStyle/>
        <a:p>
          <a:r>
            <a:rPr lang="ru-RU" dirty="0" smtClean="0"/>
            <a:t>Акты органов исполнительной власти субъектов РФ, принимаемые во исполнение федерального информационного законодательства</a:t>
          </a:r>
          <a:endParaRPr lang="ru-RU" dirty="0"/>
        </a:p>
      </dgm:t>
    </dgm:pt>
    <dgm:pt modelId="{8A54D74E-16FE-483B-B742-AEC0FF42B56A}" type="parTrans" cxnId="{0371BF41-F415-4474-A43F-30A05AAE4226}">
      <dgm:prSet/>
      <dgm:spPr/>
      <dgm:t>
        <a:bodyPr/>
        <a:lstStyle/>
        <a:p>
          <a:endParaRPr lang="ru-RU"/>
        </a:p>
      </dgm:t>
    </dgm:pt>
    <dgm:pt modelId="{3C6BF462-A6E3-46C6-AD5E-658ABBAD4ED9}" type="sibTrans" cxnId="{0371BF41-F415-4474-A43F-30A05AAE4226}">
      <dgm:prSet/>
      <dgm:spPr/>
      <dgm:t>
        <a:bodyPr/>
        <a:lstStyle/>
        <a:p>
          <a:endParaRPr lang="ru-RU"/>
        </a:p>
      </dgm:t>
    </dgm:pt>
    <dgm:pt modelId="{C823E8EC-ABC2-49B3-BFE6-1547C7C3D9DF}">
      <dgm:prSet phldrT="[Текст]"/>
      <dgm:spPr/>
      <dgm:t>
        <a:bodyPr/>
        <a:lstStyle/>
        <a:p>
          <a:r>
            <a:rPr lang="ru-RU" dirty="0" smtClean="0"/>
            <a:t>Федеральное информационное законодательство</a:t>
          </a:r>
          <a:endParaRPr lang="ru-RU" dirty="0"/>
        </a:p>
      </dgm:t>
    </dgm:pt>
    <dgm:pt modelId="{717FC078-0C56-4A7E-82B3-DEF42F8A284D}" type="parTrans" cxnId="{B791CE62-652E-472D-8DD1-548B6DBAF3FA}">
      <dgm:prSet/>
      <dgm:spPr/>
      <dgm:t>
        <a:bodyPr/>
        <a:lstStyle/>
        <a:p>
          <a:endParaRPr lang="ru-RU"/>
        </a:p>
      </dgm:t>
    </dgm:pt>
    <dgm:pt modelId="{E783A86E-815E-4F73-99EC-3BB5EBE26B36}" type="sibTrans" cxnId="{B791CE62-652E-472D-8DD1-548B6DBAF3FA}">
      <dgm:prSet/>
      <dgm:spPr/>
      <dgm:t>
        <a:bodyPr/>
        <a:lstStyle/>
        <a:p>
          <a:endParaRPr lang="ru-RU"/>
        </a:p>
      </dgm:t>
    </dgm:pt>
    <dgm:pt modelId="{0C118B5D-8100-496A-9547-795291FA82E8}">
      <dgm:prSet phldrT="[Текст]"/>
      <dgm:spPr/>
      <dgm:t>
        <a:bodyPr/>
        <a:lstStyle/>
        <a:p>
          <a:r>
            <a:rPr lang="ru-RU" dirty="0" smtClean="0"/>
            <a:t>ФЗ «Об информации, информационных технологиях и о защите информации»</a:t>
          </a:r>
          <a:endParaRPr lang="ru-RU" dirty="0"/>
        </a:p>
      </dgm:t>
    </dgm:pt>
    <dgm:pt modelId="{68CE42C6-63D2-45B7-B309-0BBED408A025}" type="parTrans" cxnId="{4657CA75-B321-4E07-9A50-4E19DA642D37}">
      <dgm:prSet/>
      <dgm:spPr/>
      <dgm:t>
        <a:bodyPr/>
        <a:lstStyle/>
        <a:p>
          <a:endParaRPr lang="ru-RU"/>
        </a:p>
      </dgm:t>
    </dgm:pt>
    <dgm:pt modelId="{985A87EA-2972-4FCC-84B1-B0CE4CD1FBCE}" type="sibTrans" cxnId="{4657CA75-B321-4E07-9A50-4E19DA642D37}">
      <dgm:prSet/>
      <dgm:spPr/>
      <dgm:t>
        <a:bodyPr/>
        <a:lstStyle/>
        <a:p>
          <a:endParaRPr lang="ru-RU"/>
        </a:p>
      </dgm:t>
    </dgm:pt>
    <dgm:pt modelId="{5BF0B543-A849-4A1D-8D27-07D7E1780E44}">
      <dgm:prSet phldrT="[Текст]"/>
      <dgm:spPr/>
      <dgm:t>
        <a:bodyPr/>
        <a:lstStyle/>
        <a:p>
          <a:r>
            <a:rPr lang="ru-RU" dirty="0" smtClean="0"/>
            <a:t>Закон РФ «О средствах массовой информации»</a:t>
          </a:r>
          <a:endParaRPr lang="ru-RU" dirty="0"/>
        </a:p>
      </dgm:t>
    </dgm:pt>
    <dgm:pt modelId="{B646E01D-2C87-44D2-ABA0-93FBE3D0B257}" type="parTrans" cxnId="{551C10DE-C8BD-4BF3-852E-B313A9C69D29}">
      <dgm:prSet/>
      <dgm:spPr/>
      <dgm:t>
        <a:bodyPr/>
        <a:lstStyle/>
        <a:p>
          <a:endParaRPr lang="ru-RU"/>
        </a:p>
      </dgm:t>
    </dgm:pt>
    <dgm:pt modelId="{19371323-0697-49BA-86CD-0AFFE0C0D34E}" type="sibTrans" cxnId="{551C10DE-C8BD-4BF3-852E-B313A9C69D29}">
      <dgm:prSet/>
      <dgm:spPr/>
      <dgm:t>
        <a:bodyPr/>
        <a:lstStyle/>
        <a:p>
          <a:endParaRPr lang="ru-RU"/>
        </a:p>
      </dgm:t>
    </dgm:pt>
    <dgm:pt modelId="{67F1D4AE-B68E-4301-A99C-F3F6F865640C}">
      <dgm:prSet phldrT="[Текст]"/>
      <dgm:spPr/>
      <dgm:t>
        <a:bodyPr/>
        <a:lstStyle/>
        <a:p>
          <a:r>
            <a:rPr lang="ru-RU" dirty="0" smtClean="0"/>
            <a:t>ФЗ «О связи»</a:t>
          </a:r>
          <a:endParaRPr lang="ru-RU" dirty="0"/>
        </a:p>
      </dgm:t>
    </dgm:pt>
    <dgm:pt modelId="{42E9BF6D-7BFC-4039-BABB-04FBC5ABB08F}" type="parTrans" cxnId="{2DAEEE82-7679-4633-BE86-5553C10612F6}">
      <dgm:prSet/>
      <dgm:spPr/>
      <dgm:t>
        <a:bodyPr/>
        <a:lstStyle/>
        <a:p>
          <a:endParaRPr lang="ru-RU"/>
        </a:p>
      </dgm:t>
    </dgm:pt>
    <dgm:pt modelId="{49CB960C-78EB-46F6-806C-FA672BB0D54C}" type="sibTrans" cxnId="{2DAEEE82-7679-4633-BE86-5553C10612F6}">
      <dgm:prSet/>
      <dgm:spPr/>
      <dgm:t>
        <a:bodyPr/>
        <a:lstStyle/>
        <a:p>
          <a:endParaRPr lang="ru-RU"/>
        </a:p>
      </dgm:t>
    </dgm:pt>
    <dgm:pt modelId="{BFD2431C-97D9-412F-8248-A646ACDCA689}">
      <dgm:prSet phldrT="[Текст]"/>
      <dgm:spPr/>
      <dgm:t>
        <a:bodyPr/>
        <a:lstStyle/>
        <a:p>
          <a:r>
            <a:rPr lang="ru-RU" dirty="0" smtClean="0"/>
            <a:t>ФЗ «О персональных данных»</a:t>
          </a:r>
          <a:endParaRPr lang="ru-RU" dirty="0"/>
        </a:p>
      </dgm:t>
    </dgm:pt>
    <dgm:pt modelId="{473112A7-55DE-4814-B64E-C4E5F0332734}" type="parTrans" cxnId="{FB7F6AFB-5228-44A9-9995-0331647AADD9}">
      <dgm:prSet/>
      <dgm:spPr/>
      <dgm:t>
        <a:bodyPr/>
        <a:lstStyle/>
        <a:p>
          <a:endParaRPr lang="ru-RU"/>
        </a:p>
      </dgm:t>
    </dgm:pt>
    <dgm:pt modelId="{FD26073A-09F9-43CC-8EA1-C566B292F872}" type="sibTrans" cxnId="{FB7F6AFB-5228-44A9-9995-0331647AADD9}">
      <dgm:prSet/>
      <dgm:spPr/>
      <dgm:t>
        <a:bodyPr/>
        <a:lstStyle/>
        <a:p>
          <a:endParaRPr lang="ru-RU"/>
        </a:p>
      </dgm:t>
    </dgm:pt>
    <dgm:pt modelId="{A9DA5C73-9196-4476-B1D5-A31C7DDE2100}" type="pres">
      <dgm:prSet presAssocID="{7DB72BB8-D011-41C2-BAD9-B264CF6BB943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8AB49ADE-E4D7-4A75-837C-A1B8D70739E9}" type="pres">
      <dgm:prSet presAssocID="{766AA687-293C-4E28-BD86-04718A417C1D}" presName="parentText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CDA09F5-4338-4737-9536-B7549F8F4504}" type="pres">
      <dgm:prSet presAssocID="{FF6D0D26-FD3F-45CF-AC08-6506B2526729}" presName="spacer" presStyleCnt="0"/>
      <dgm:spPr/>
    </dgm:pt>
    <dgm:pt modelId="{2AF34652-851F-4113-B7AB-DA577E14BF97}" type="pres">
      <dgm:prSet presAssocID="{83960867-123B-457E-A2AE-E502C403F30B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BA12705-9BFA-489C-BE91-3114A7F3EB3D}" type="pres">
      <dgm:prSet presAssocID="{027E9FE7-9C0D-4715-9ABF-3867DAB48550}" presName="spacer" presStyleCnt="0"/>
      <dgm:spPr/>
    </dgm:pt>
    <dgm:pt modelId="{BC2EB363-4855-4586-98E7-6B7602DF9643}" type="pres">
      <dgm:prSet presAssocID="{C823E8EC-ABC2-49B3-BFE6-1547C7C3D9DF}" presName="parentText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2480E4D-36E4-4DAC-9AB7-AE5F42980D9B}" type="pres">
      <dgm:prSet presAssocID="{C823E8EC-ABC2-49B3-BFE6-1547C7C3D9DF}" presName="childText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CF262B9-BF5D-4956-A3AA-DB139262B882}" type="pres">
      <dgm:prSet presAssocID="{F7D3B892-7EFF-4EA3-A215-D138430FBA07}" presName="parentText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2DAEEE82-7679-4633-BE86-5553C10612F6}" srcId="{C823E8EC-ABC2-49B3-BFE6-1547C7C3D9DF}" destId="{67F1D4AE-B68E-4301-A99C-F3F6F865640C}" srcOrd="2" destOrd="0" parTransId="{42E9BF6D-7BFC-4039-BABB-04FBC5ABB08F}" sibTransId="{49CB960C-78EB-46F6-806C-FA672BB0D54C}"/>
    <dgm:cxn modelId="{4657CA75-B321-4E07-9A50-4E19DA642D37}" srcId="{C823E8EC-ABC2-49B3-BFE6-1547C7C3D9DF}" destId="{0C118B5D-8100-496A-9547-795291FA82E8}" srcOrd="0" destOrd="0" parTransId="{68CE42C6-63D2-45B7-B309-0BBED408A025}" sibTransId="{985A87EA-2972-4FCC-84B1-B0CE4CD1FBCE}"/>
    <dgm:cxn modelId="{551C10DE-C8BD-4BF3-852E-B313A9C69D29}" srcId="{C823E8EC-ABC2-49B3-BFE6-1547C7C3D9DF}" destId="{5BF0B543-A849-4A1D-8D27-07D7E1780E44}" srcOrd="1" destOrd="0" parTransId="{B646E01D-2C87-44D2-ABA0-93FBE3D0B257}" sibTransId="{19371323-0697-49BA-86CD-0AFFE0C0D34E}"/>
    <dgm:cxn modelId="{0371BF41-F415-4474-A43F-30A05AAE4226}" srcId="{7DB72BB8-D011-41C2-BAD9-B264CF6BB943}" destId="{F7D3B892-7EFF-4EA3-A215-D138430FBA07}" srcOrd="3" destOrd="0" parTransId="{8A54D74E-16FE-483B-B742-AEC0FF42B56A}" sibTransId="{3C6BF462-A6E3-46C6-AD5E-658ABBAD4ED9}"/>
    <dgm:cxn modelId="{FA2BD54D-DF12-4CF9-B722-9E91F5FD20F1}" type="presOf" srcId="{83960867-123B-457E-A2AE-E502C403F30B}" destId="{2AF34652-851F-4113-B7AB-DA577E14BF97}" srcOrd="0" destOrd="0" presId="urn:microsoft.com/office/officeart/2005/8/layout/vList2"/>
    <dgm:cxn modelId="{B791CE62-652E-472D-8DD1-548B6DBAF3FA}" srcId="{7DB72BB8-D011-41C2-BAD9-B264CF6BB943}" destId="{C823E8EC-ABC2-49B3-BFE6-1547C7C3D9DF}" srcOrd="2" destOrd="0" parTransId="{717FC078-0C56-4A7E-82B3-DEF42F8A284D}" sibTransId="{E783A86E-815E-4F73-99EC-3BB5EBE26B36}"/>
    <dgm:cxn modelId="{FB7F6AFB-5228-44A9-9995-0331647AADD9}" srcId="{C823E8EC-ABC2-49B3-BFE6-1547C7C3D9DF}" destId="{BFD2431C-97D9-412F-8248-A646ACDCA689}" srcOrd="3" destOrd="0" parTransId="{473112A7-55DE-4814-B64E-C4E5F0332734}" sibTransId="{FD26073A-09F9-43CC-8EA1-C566B292F872}"/>
    <dgm:cxn modelId="{9BB47015-75F5-4213-837C-C8ABAB1E0DA9}" srcId="{7DB72BB8-D011-41C2-BAD9-B264CF6BB943}" destId="{766AA687-293C-4E28-BD86-04718A417C1D}" srcOrd="0" destOrd="0" parTransId="{11218A37-F144-4A37-B677-23CB9D7A7A6B}" sibTransId="{FF6D0D26-FD3F-45CF-AC08-6506B2526729}"/>
    <dgm:cxn modelId="{A55B9B44-AD5C-45CE-B2BF-9860E26B452D}" type="presOf" srcId="{BFD2431C-97D9-412F-8248-A646ACDCA689}" destId="{62480E4D-36E4-4DAC-9AB7-AE5F42980D9B}" srcOrd="0" destOrd="3" presId="urn:microsoft.com/office/officeart/2005/8/layout/vList2"/>
    <dgm:cxn modelId="{1917A757-A422-4D81-9AA4-7FCE207B7BDF}" type="presOf" srcId="{F7D3B892-7EFF-4EA3-A215-D138430FBA07}" destId="{5CF262B9-BF5D-4956-A3AA-DB139262B882}" srcOrd="0" destOrd="0" presId="urn:microsoft.com/office/officeart/2005/8/layout/vList2"/>
    <dgm:cxn modelId="{039CD978-8605-40E2-BB33-B56DBED3EFFD}" srcId="{7DB72BB8-D011-41C2-BAD9-B264CF6BB943}" destId="{83960867-123B-457E-A2AE-E502C403F30B}" srcOrd="1" destOrd="0" parTransId="{D123F1D5-F410-4898-8BF5-4E276ABDD867}" sibTransId="{027E9FE7-9C0D-4715-9ABF-3867DAB48550}"/>
    <dgm:cxn modelId="{EF374B5A-81F5-409A-8E1B-9002B5BC73DC}" type="presOf" srcId="{67F1D4AE-B68E-4301-A99C-F3F6F865640C}" destId="{62480E4D-36E4-4DAC-9AB7-AE5F42980D9B}" srcOrd="0" destOrd="2" presId="urn:microsoft.com/office/officeart/2005/8/layout/vList2"/>
    <dgm:cxn modelId="{0361FFA1-3FEF-4AA7-90D5-C9D02A244CBC}" type="presOf" srcId="{7DB72BB8-D011-41C2-BAD9-B264CF6BB943}" destId="{A9DA5C73-9196-4476-B1D5-A31C7DDE2100}" srcOrd="0" destOrd="0" presId="urn:microsoft.com/office/officeart/2005/8/layout/vList2"/>
    <dgm:cxn modelId="{429D5CE2-6AA7-40C9-BE9B-E3A26989DCAF}" type="presOf" srcId="{5BF0B543-A849-4A1D-8D27-07D7E1780E44}" destId="{62480E4D-36E4-4DAC-9AB7-AE5F42980D9B}" srcOrd="0" destOrd="1" presId="urn:microsoft.com/office/officeart/2005/8/layout/vList2"/>
    <dgm:cxn modelId="{83C4A92E-A7F5-459B-A8CA-BDD4ECC4C24B}" type="presOf" srcId="{766AA687-293C-4E28-BD86-04718A417C1D}" destId="{8AB49ADE-E4D7-4A75-837C-A1B8D70739E9}" srcOrd="0" destOrd="0" presId="urn:microsoft.com/office/officeart/2005/8/layout/vList2"/>
    <dgm:cxn modelId="{6CEA6710-7279-4438-B2B4-2CB52AE687DB}" type="presOf" srcId="{0C118B5D-8100-496A-9547-795291FA82E8}" destId="{62480E4D-36E4-4DAC-9AB7-AE5F42980D9B}" srcOrd="0" destOrd="0" presId="urn:microsoft.com/office/officeart/2005/8/layout/vList2"/>
    <dgm:cxn modelId="{B57A5762-7C3C-48BF-96E5-C52BF6DC869A}" type="presOf" srcId="{C823E8EC-ABC2-49B3-BFE6-1547C7C3D9DF}" destId="{BC2EB363-4855-4586-98E7-6B7602DF9643}" srcOrd="0" destOrd="0" presId="urn:microsoft.com/office/officeart/2005/8/layout/vList2"/>
    <dgm:cxn modelId="{3E867603-5A3E-4851-98F9-34665FA7A34D}" type="presParOf" srcId="{A9DA5C73-9196-4476-B1D5-A31C7DDE2100}" destId="{8AB49ADE-E4D7-4A75-837C-A1B8D70739E9}" srcOrd="0" destOrd="0" presId="urn:microsoft.com/office/officeart/2005/8/layout/vList2"/>
    <dgm:cxn modelId="{BF97A1AB-CE4A-4988-9155-9CF413DFFA69}" type="presParOf" srcId="{A9DA5C73-9196-4476-B1D5-A31C7DDE2100}" destId="{6CDA09F5-4338-4737-9536-B7549F8F4504}" srcOrd="1" destOrd="0" presId="urn:microsoft.com/office/officeart/2005/8/layout/vList2"/>
    <dgm:cxn modelId="{654BF995-ADC9-4AAF-896D-337CA46DF7EA}" type="presParOf" srcId="{A9DA5C73-9196-4476-B1D5-A31C7DDE2100}" destId="{2AF34652-851F-4113-B7AB-DA577E14BF97}" srcOrd="2" destOrd="0" presId="urn:microsoft.com/office/officeart/2005/8/layout/vList2"/>
    <dgm:cxn modelId="{8A0D7FF1-2B3F-4198-A804-B2DAFDA45CE2}" type="presParOf" srcId="{A9DA5C73-9196-4476-B1D5-A31C7DDE2100}" destId="{EBA12705-9BFA-489C-BE91-3114A7F3EB3D}" srcOrd="3" destOrd="0" presId="urn:microsoft.com/office/officeart/2005/8/layout/vList2"/>
    <dgm:cxn modelId="{8E24B3BF-4C31-4CE8-B998-C1A12D2238F4}" type="presParOf" srcId="{A9DA5C73-9196-4476-B1D5-A31C7DDE2100}" destId="{BC2EB363-4855-4586-98E7-6B7602DF9643}" srcOrd="4" destOrd="0" presId="urn:microsoft.com/office/officeart/2005/8/layout/vList2"/>
    <dgm:cxn modelId="{3561CE3D-DDAB-462F-A528-1D3D0A62C023}" type="presParOf" srcId="{A9DA5C73-9196-4476-B1D5-A31C7DDE2100}" destId="{62480E4D-36E4-4DAC-9AB7-AE5F42980D9B}" srcOrd="5" destOrd="0" presId="urn:microsoft.com/office/officeart/2005/8/layout/vList2"/>
    <dgm:cxn modelId="{EBC3613A-801E-43B1-8BE8-F1A9E1650A0F}" type="presParOf" srcId="{A9DA5C73-9196-4476-B1D5-A31C7DDE2100}" destId="{5CF262B9-BF5D-4956-A3AA-DB139262B882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3BC8C8DE-380C-470D-8F94-2A8642EA49E0}" type="doc">
      <dgm:prSet loTypeId="urn:microsoft.com/office/officeart/2005/8/layout/vList2" loCatId="list" qsTypeId="urn:microsoft.com/office/officeart/2005/8/quickstyle/simple4" qsCatId="simple" csTypeId="urn:microsoft.com/office/officeart/2005/8/colors/colorful4" csCatId="colorful" phldr="1"/>
      <dgm:spPr/>
      <dgm:t>
        <a:bodyPr/>
        <a:lstStyle/>
        <a:p>
          <a:endParaRPr lang="ru-RU"/>
        </a:p>
      </dgm:t>
    </dgm:pt>
    <dgm:pt modelId="{086DBF16-1559-4431-B399-64ADE801E631}">
      <dgm:prSet phldrT="[Текст]"/>
      <dgm:spPr/>
      <dgm:t>
        <a:bodyPr/>
        <a:lstStyle/>
        <a:p>
          <a:r>
            <a:rPr lang="ru-RU" dirty="0" smtClean="0"/>
            <a:t>Субъекты</a:t>
          </a:r>
          <a:endParaRPr lang="ru-RU" dirty="0"/>
        </a:p>
      </dgm:t>
    </dgm:pt>
    <dgm:pt modelId="{9A7FEF24-6BAD-4148-874B-E77A4FBC4125}" type="parTrans" cxnId="{B6B82118-B044-43FF-B2FE-9CC69E07BF8A}">
      <dgm:prSet/>
      <dgm:spPr/>
      <dgm:t>
        <a:bodyPr/>
        <a:lstStyle/>
        <a:p>
          <a:endParaRPr lang="ru-RU"/>
        </a:p>
      </dgm:t>
    </dgm:pt>
    <dgm:pt modelId="{E6C0A606-2C52-433F-80B8-4645317666D6}" type="sibTrans" cxnId="{B6B82118-B044-43FF-B2FE-9CC69E07BF8A}">
      <dgm:prSet/>
      <dgm:spPr/>
      <dgm:t>
        <a:bodyPr/>
        <a:lstStyle/>
        <a:p>
          <a:endParaRPr lang="ru-RU"/>
        </a:p>
      </dgm:t>
    </dgm:pt>
    <dgm:pt modelId="{AEBCF8FB-F414-4FBC-855C-F192B1F7C8AE}">
      <dgm:prSet phldrT="[Текст]"/>
      <dgm:spPr/>
      <dgm:t>
        <a:bodyPr/>
        <a:lstStyle/>
        <a:p>
          <a:r>
            <a:rPr lang="ru-RU" dirty="0" smtClean="0"/>
            <a:t>Физические лица</a:t>
          </a:r>
          <a:endParaRPr lang="ru-RU" dirty="0"/>
        </a:p>
      </dgm:t>
    </dgm:pt>
    <dgm:pt modelId="{C3C14B9B-0A8D-404D-9F76-CC82C961739C}" type="parTrans" cxnId="{6E78E080-D9E5-4B64-A9DB-E3E176BEA34B}">
      <dgm:prSet/>
      <dgm:spPr/>
      <dgm:t>
        <a:bodyPr/>
        <a:lstStyle/>
        <a:p>
          <a:endParaRPr lang="ru-RU"/>
        </a:p>
      </dgm:t>
    </dgm:pt>
    <dgm:pt modelId="{E083E4BB-A602-4FC3-8EA8-FCC464B5C7D9}" type="sibTrans" cxnId="{6E78E080-D9E5-4B64-A9DB-E3E176BEA34B}">
      <dgm:prSet/>
      <dgm:spPr/>
      <dgm:t>
        <a:bodyPr/>
        <a:lstStyle/>
        <a:p>
          <a:endParaRPr lang="ru-RU"/>
        </a:p>
      </dgm:t>
    </dgm:pt>
    <dgm:pt modelId="{DC7EFE68-DC53-4A02-9408-FC2170A0F34D}">
      <dgm:prSet phldrT="[Текст]"/>
      <dgm:spPr/>
      <dgm:t>
        <a:bodyPr/>
        <a:lstStyle/>
        <a:p>
          <a:r>
            <a:rPr lang="ru-RU" dirty="0" smtClean="0"/>
            <a:t>Объект</a:t>
          </a:r>
          <a:endParaRPr lang="ru-RU" dirty="0"/>
        </a:p>
      </dgm:t>
    </dgm:pt>
    <dgm:pt modelId="{0A544241-FCDB-4EEA-A52D-1F3833332B72}" type="parTrans" cxnId="{645F99B1-33E6-4C7E-9B47-351E43E9AD28}">
      <dgm:prSet/>
      <dgm:spPr/>
      <dgm:t>
        <a:bodyPr/>
        <a:lstStyle/>
        <a:p>
          <a:endParaRPr lang="ru-RU"/>
        </a:p>
      </dgm:t>
    </dgm:pt>
    <dgm:pt modelId="{372DD958-9532-4348-825D-EF757F238C41}" type="sibTrans" cxnId="{645F99B1-33E6-4C7E-9B47-351E43E9AD28}">
      <dgm:prSet/>
      <dgm:spPr/>
      <dgm:t>
        <a:bodyPr/>
        <a:lstStyle/>
        <a:p>
          <a:endParaRPr lang="ru-RU"/>
        </a:p>
      </dgm:t>
    </dgm:pt>
    <dgm:pt modelId="{8929A7C6-0C4C-41CB-BDA8-2FDCBCD3E50E}">
      <dgm:prSet phldrT="[Текст]"/>
      <dgm:spPr/>
      <dgm:t>
        <a:bodyPr/>
        <a:lstStyle/>
        <a:p>
          <a:r>
            <a:rPr lang="ru-RU" dirty="0" smtClean="0"/>
            <a:t>Материальные и нематериальные блага в информационной </a:t>
          </a:r>
          <a:r>
            <a:rPr lang="ru-RU" dirty="0" smtClean="0"/>
            <a:t>сфере (информация, сведения, информационные системы, документированная информация) </a:t>
          </a:r>
          <a:endParaRPr lang="ru-RU" dirty="0"/>
        </a:p>
      </dgm:t>
    </dgm:pt>
    <dgm:pt modelId="{D7150D6B-2C0C-422C-86AB-3D069C4AC59F}" type="parTrans" cxnId="{4890BA36-E4E8-4E66-BB48-77B547E028A9}">
      <dgm:prSet/>
      <dgm:spPr/>
      <dgm:t>
        <a:bodyPr/>
        <a:lstStyle/>
        <a:p>
          <a:endParaRPr lang="ru-RU"/>
        </a:p>
      </dgm:t>
    </dgm:pt>
    <dgm:pt modelId="{0EA8CBE7-1683-4643-935B-4B45697CE181}" type="sibTrans" cxnId="{4890BA36-E4E8-4E66-BB48-77B547E028A9}">
      <dgm:prSet/>
      <dgm:spPr/>
      <dgm:t>
        <a:bodyPr/>
        <a:lstStyle/>
        <a:p>
          <a:endParaRPr lang="ru-RU"/>
        </a:p>
      </dgm:t>
    </dgm:pt>
    <dgm:pt modelId="{A9E79FF0-8207-42C9-AC38-15AFD91BE3D4}">
      <dgm:prSet phldrT="[Текст]"/>
      <dgm:spPr/>
      <dgm:t>
        <a:bodyPr/>
        <a:lstStyle/>
        <a:p>
          <a:r>
            <a:rPr lang="ru-RU" dirty="0" smtClean="0"/>
            <a:t>Информационные права и обязанности</a:t>
          </a:r>
          <a:endParaRPr lang="ru-RU" dirty="0"/>
        </a:p>
      </dgm:t>
    </dgm:pt>
    <dgm:pt modelId="{03C32F8F-9D14-4A7B-8A66-0CA4079E81CF}" type="parTrans" cxnId="{9BF6E9A1-4E76-40B0-B43E-E0D8A4726B15}">
      <dgm:prSet/>
      <dgm:spPr/>
      <dgm:t>
        <a:bodyPr/>
        <a:lstStyle/>
        <a:p>
          <a:endParaRPr lang="ru-RU"/>
        </a:p>
      </dgm:t>
    </dgm:pt>
    <dgm:pt modelId="{7AB44510-691F-4AF2-8ABE-F34EF3E4BA71}" type="sibTrans" cxnId="{9BF6E9A1-4E76-40B0-B43E-E0D8A4726B15}">
      <dgm:prSet/>
      <dgm:spPr/>
      <dgm:t>
        <a:bodyPr/>
        <a:lstStyle/>
        <a:p>
          <a:endParaRPr lang="ru-RU"/>
        </a:p>
      </dgm:t>
    </dgm:pt>
    <dgm:pt modelId="{A0EAD789-FBA9-42CA-982B-7121DD831ABC}">
      <dgm:prSet phldrT="[Текст]"/>
      <dgm:spPr/>
      <dgm:t>
        <a:bodyPr/>
        <a:lstStyle/>
        <a:p>
          <a:r>
            <a:rPr lang="ru-RU" dirty="0" smtClean="0"/>
            <a:t>Юридические лица</a:t>
          </a:r>
          <a:endParaRPr lang="ru-RU" dirty="0"/>
        </a:p>
      </dgm:t>
    </dgm:pt>
    <dgm:pt modelId="{C72966CE-9622-4A3B-966D-1E0867206918}" type="parTrans" cxnId="{DE611042-4F66-41BA-BED1-C2E77B5AB39A}">
      <dgm:prSet/>
      <dgm:spPr/>
      <dgm:t>
        <a:bodyPr/>
        <a:lstStyle/>
        <a:p>
          <a:endParaRPr lang="ru-RU"/>
        </a:p>
      </dgm:t>
    </dgm:pt>
    <dgm:pt modelId="{EE7D515F-7F14-487B-B0C8-DB90F2C46F4D}" type="sibTrans" cxnId="{DE611042-4F66-41BA-BED1-C2E77B5AB39A}">
      <dgm:prSet/>
      <dgm:spPr/>
      <dgm:t>
        <a:bodyPr/>
        <a:lstStyle/>
        <a:p>
          <a:endParaRPr lang="ru-RU"/>
        </a:p>
      </dgm:t>
    </dgm:pt>
    <dgm:pt modelId="{21E86138-5637-4F14-BF0D-899B99BF2D63}">
      <dgm:prSet phldrT="[Текст]"/>
      <dgm:spPr/>
      <dgm:t>
        <a:bodyPr/>
        <a:lstStyle/>
        <a:p>
          <a:r>
            <a:rPr lang="ru-RU" dirty="0" smtClean="0"/>
            <a:t>Государство, субъект РФ, муниципальное образование</a:t>
          </a:r>
          <a:endParaRPr lang="ru-RU" dirty="0"/>
        </a:p>
      </dgm:t>
    </dgm:pt>
    <dgm:pt modelId="{D8C217CA-BC63-42CB-AF91-F6E991B91566}" type="parTrans" cxnId="{6BB28873-DEF2-4115-802F-FA91D4C25CEF}">
      <dgm:prSet/>
      <dgm:spPr/>
      <dgm:t>
        <a:bodyPr/>
        <a:lstStyle/>
        <a:p>
          <a:endParaRPr lang="ru-RU"/>
        </a:p>
      </dgm:t>
    </dgm:pt>
    <dgm:pt modelId="{B5397765-463A-4F47-9A11-0CB74E852E07}" type="sibTrans" cxnId="{6BB28873-DEF2-4115-802F-FA91D4C25CEF}">
      <dgm:prSet/>
      <dgm:spPr/>
      <dgm:t>
        <a:bodyPr/>
        <a:lstStyle/>
        <a:p>
          <a:endParaRPr lang="ru-RU"/>
        </a:p>
      </dgm:t>
    </dgm:pt>
    <dgm:pt modelId="{FF2E9D59-A7BC-4058-B711-3DDF78B0F466}">
      <dgm:prSet phldrT="[Текст]"/>
      <dgm:spPr/>
      <dgm:t>
        <a:bodyPr/>
        <a:lstStyle/>
        <a:p>
          <a:r>
            <a:rPr lang="ru-RU" dirty="0" smtClean="0"/>
            <a:t>Органы государственной власти и местного самоуправления, государственные и муниципальные служащие</a:t>
          </a:r>
          <a:endParaRPr lang="ru-RU" dirty="0"/>
        </a:p>
      </dgm:t>
    </dgm:pt>
    <dgm:pt modelId="{5128C6AF-FCCF-44C8-8507-CFB3D534EA42}" type="parTrans" cxnId="{10F98C43-229C-4915-9D80-101973E3B267}">
      <dgm:prSet/>
      <dgm:spPr/>
      <dgm:t>
        <a:bodyPr/>
        <a:lstStyle/>
        <a:p>
          <a:endParaRPr lang="ru-RU"/>
        </a:p>
      </dgm:t>
    </dgm:pt>
    <dgm:pt modelId="{25CD15EE-DFDE-4279-92C4-B419B746E9EC}" type="sibTrans" cxnId="{10F98C43-229C-4915-9D80-101973E3B267}">
      <dgm:prSet/>
      <dgm:spPr/>
      <dgm:t>
        <a:bodyPr/>
        <a:lstStyle/>
        <a:p>
          <a:endParaRPr lang="ru-RU"/>
        </a:p>
      </dgm:t>
    </dgm:pt>
    <dgm:pt modelId="{890A567F-FEB8-4161-A711-D1EE74D213B9}" type="pres">
      <dgm:prSet presAssocID="{3BC8C8DE-380C-470D-8F94-2A8642EA49E0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A717EE21-AD6E-4654-985A-697726A097E9}" type="pres">
      <dgm:prSet presAssocID="{086DBF16-1559-4431-B399-64ADE801E631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84C2A74-6953-4B8F-A367-D13E2C298502}" type="pres">
      <dgm:prSet presAssocID="{086DBF16-1559-4431-B399-64ADE801E631}" presName="childText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E46C0D8-F3DC-41D4-9574-BAD4973666B0}" type="pres">
      <dgm:prSet presAssocID="{DC7EFE68-DC53-4A02-9408-FC2170A0F34D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095007A-3902-4B62-8AA4-8416C873CAA6}" type="pres">
      <dgm:prSet presAssocID="{DC7EFE68-DC53-4A02-9408-FC2170A0F34D}" presName="childText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5DAB32A-7CB3-487D-81CB-A4BC2016E5E5}" type="pres">
      <dgm:prSet presAssocID="{A9E79FF0-8207-42C9-AC38-15AFD91BE3D4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6BB28873-DEF2-4115-802F-FA91D4C25CEF}" srcId="{086DBF16-1559-4431-B399-64ADE801E631}" destId="{21E86138-5637-4F14-BF0D-899B99BF2D63}" srcOrd="2" destOrd="0" parTransId="{D8C217CA-BC63-42CB-AF91-F6E991B91566}" sibTransId="{B5397765-463A-4F47-9A11-0CB74E852E07}"/>
    <dgm:cxn modelId="{3BB164E0-BD8F-46DD-B73A-85B43C41E821}" type="presOf" srcId="{DC7EFE68-DC53-4A02-9408-FC2170A0F34D}" destId="{6E46C0D8-F3DC-41D4-9574-BAD4973666B0}" srcOrd="0" destOrd="0" presId="urn:microsoft.com/office/officeart/2005/8/layout/vList2"/>
    <dgm:cxn modelId="{645F99B1-33E6-4C7E-9B47-351E43E9AD28}" srcId="{3BC8C8DE-380C-470D-8F94-2A8642EA49E0}" destId="{DC7EFE68-DC53-4A02-9408-FC2170A0F34D}" srcOrd="1" destOrd="0" parTransId="{0A544241-FCDB-4EEA-A52D-1F3833332B72}" sibTransId="{372DD958-9532-4348-825D-EF757F238C41}"/>
    <dgm:cxn modelId="{10F98C43-229C-4915-9D80-101973E3B267}" srcId="{086DBF16-1559-4431-B399-64ADE801E631}" destId="{FF2E9D59-A7BC-4058-B711-3DDF78B0F466}" srcOrd="3" destOrd="0" parTransId="{5128C6AF-FCCF-44C8-8507-CFB3D534EA42}" sibTransId="{25CD15EE-DFDE-4279-92C4-B419B746E9EC}"/>
    <dgm:cxn modelId="{6E78E080-D9E5-4B64-A9DB-E3E176BEA34B}" srcId="{086DBF16-1559-4431-B399-64ADE801E631}" destId="{AEBCF8FB-F414-4FBC-855C-F192B1F7C8AE}" srcOrd="0" destOrd="0" parTransId="{C3C14B9B-0A8D-404D-9F76-CC82C961739C}" sibTransId="{E083E4BB-A602-4FC3-8EA8-FCC464B5C7D9}"/>
    <dgm:cxn modelId="{B6B82118-B044-43FF-B2FE-9CC69E07BF8A}" srcId="{3BC8C8DE-380C-470D-8F94-2A8642EA49E0}" destId="{086DBF16-1559-4431-B399-64ADE801E631}" srcOrd="0" destOrd="0" parTransId="{9A7FEF24-6BAD-4148-874B-E77A4FBC4125}" sibTransId="{E6C0A606-2C52-433F-80B8-4645317666D6}"/>
    <dgm:cxn modelId="{833A32F2-4C24-4362-A009-E899FDA8E6BC}" type="presOf" srcId="{A9E79FF0-8207-42C9-AC38-15AFD91BE3D4}" destId="{35DAB32A-7CB3-487D-81CB-A4BC2016E5E5}" srcOrd="0" destOrd="0" presId="urn:microsoft.com/office/officeart/2005/8/layout/vList2"/>
    <dgm:cxn modelId="{809594E0-FAE1-4F3B-9727-44DD68B7BEF0}" type="presOf" srcId="{3BC8C8DE-380C-470D-8F94-2A8642EA49E0}" destId="{890A567F-FEB8-4161-A711-D1EE74D213B9}" srcOrd="0" destOrd="0" presId="urn:microsoft.com/office/officeart/2005/8/layout/vList2"/>
    <dgm:cxn modelId="{DE611042-4F66-41BA-BED1-C2E77B5AB39A}" srcId="{086DBF16-1559-4431-B399-64ADE801E631}" destId="{A0EAD789-FBA9-42CA-982B-7121DD831ABC}" srcOrd="1" destOrd="0" parTransId="{C72966CE-9622-4A3B-966D-1E0867206918}" sibTransId="{EE7D515F-7F14-487B-B0C8-DB90F2C46F4D}"/>
    <dgm:cxn modelId="{E5F99379-D5C2-4016-9E56-FB98BD91F6FD}" type="presOf" srcId="{FF2E9D59-A7BC-4058-B711-3DDF78B0F466}" destId="{384C2A74-6953-4B8F-A367-D13E2C298502}" srcOrd="0" destOrd="3" presId="urn:microsoft.com/office/officeart/2005/8/layout/vList2"/>
    <dgm:cxn modelId="{4890BA36-E4E8-4E66-BB48-77B547E028A9}" srcId="{DC7EFE68-DC53-4A02-9408-FC2170A0F34D}" destId="{8929A7C6-0C4C-41CB-BDA8-2FDCBCD3E50E}" srcOrd="0" destOrd="0" parTransId="{D7150D6B-2C0C-422C-86AB-3D069C4AC59F}" sibTransId="{0EA8CBE7-1683-4643-935B-4B45697CE181}"/>
    <dgm:cxn modelId="{02E4CE91-F787-4F69-BE69-18309738C3C3}" type="presOf" srcId="{A0EAD789-FBA9-42CA-982B-7121DD831ABC}" destId="{384C2A74-6953-4B8F-A367-D13E2C298502}" srcOrd="0" destOrd="1" presId="urn:microsoft.com/office/officeart/2005/8/layout/vList2"/>
    <dgm:cxn modelId="{51839F27-724E-4E8F-BBBA-316468291B06}" type="presOf" srcId="{AEBCF8FB-F414-4FBC-855C-F192B1F7C8AE}" destId="{384C2A74-6953-4B8F-A367-D13E2C298502}" srcOrd="0" destOrd="0" presId="urn:microsoft.com/office/officeart/2005/8/layout/vList2"/>
    <dgm:cxn modelId="{74AB5A41-DB66-4E62-9D17-5AA7DD3A0D6D}" type="presOf" srcId="{086DBF16-1559-4431-B399-64ADE801E631}" destId="{A717EE21-AD6E-4654-985A-697726A097E9}" srcOrd="0" destOrd="0" presId="urn:microsoft.com/office/officeart/2005/8/layout/vList2"/>
    <dgm:cxn modelId="{A0D793EB-85FE-4BA0-BD48-4E46BB9CBB81}" type="presOf" srcId="{21E86138-5637-4F14-BF0D-899B99BF2D63}" destId="{384C2A74-6953-4B8F-A367-D13E2C298502}" srcOrd="0" destOrd="2" presId="urn:microsoft.com/office/officeart/2005/8/layout/vList2"/>
    <dgm:cxn modelId="{9BF6E9A1-4E76-40B0-B43E-E0D8A4726B15}" srcId="{3BC8C8DE-380C-470D-8F94-2A8642EA49E0}" destId="{A9E79FF0-8207-42C9-AC38-15AFD91BE3D4}" srcOrd="2" destOrd="0" parTransId="{03C32F8F-9D14-4A7B-8A66-0CA4079E81CF}" sibTransId="{7AB44510-691F-4AF2-8ABE-F34EF3E4BA71}"/>
    <dgm:cxn modelId="{22A7E63F-C1B3-4F59-B2E3-E11FD706BC70}" type="presOf" srcId="{8929A7C6-0C4C-41CB-BDA8-2FDCBCD3E50E}" destId="{F095007A-3902-4B62-8AA4-8416C873CAA6}" srcOrd="0" destOrd="0" presId="urn:microsoft.com/office/officeart/2005/8/layout/vList2"/>
    <dgm:cxn modelId="{FAD2FEF6-C3B2-46BF-B4F0-507BC1FD377F}" type="presParOf" srcId="{890A567F-FEB8-4161-A711-D1EE74D213B9}" destId="{A717EE21-AD6E-4654-985A-697726A097E9}" srcOrd="0" destOrd="0" presId="urn:microsoft.com/office/officeart/2005/8/layout/vList2"/>
    <dgm:cxn modelId="{C44A0EFD-88F8-46E1-8892-97B379F7DF55}" type="presParOf" srcId="{890A567F-FEB8-4161-A711-D1EE74D213B9}" destId="{384C2A74-6953-4B8F-A367-D13E2C298502}" srcOrd="1" destOrd="0" presId="urn:microsoft.com/office/officeart/2005/8/layout/vList2"/>
    <dgm:cxn modelId="{B4BF4EED-CDCD-4091-B490-1DE881431C0A}" type="presParOf" srcId="{890A567F-FEB8-4161-A711-D1EE74D213B9}" destId="{6E46C0D8-F3DC-41D4-9574-BAD4973666B0}" srcOrd="2" destOrd="0" presId="urn:microsoft.com/office/officeart/2005/8/layout/vList2"/>
    <dgm:cxn modelId="{C9F67DAB-153F-41DF-85DC-529B499BC80F}" type="presParOf" srcId="{890A567F-FEB8-4161-A711-D1EE74D213B9}" destId="{F095007A-3902-4B62-8AA4-8416C873CAA6}" srcOrd="3" destOrd="0" presId="urn:microsoft.com/office/officeart/2005/8/layout/vList2"/>
    <dgm:cxn modelId="{F7D28F58-E5BE-43D1-B585-DBD8E5F9F521}" type="presParOf" srcId="{890A567F-FEB8-4161-A711-D1EE74D213B9}" destId="{35DAB32A-7CB3-487D-81CB-A4BC2016E5E5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04B33754-6A77-4DC9-91C3-D412864D6A78}" type="doc">
      <dgm:prSet loTypeId="urn:microsoft.com/office/officeart/2008/layout/VerticalCurvedList" loCatId="list" qsTypeId="urn:microsoft.com/office/officeart/2005/8/quickstyle/simple4" qsCatId="simple" csTypeId="urn:microsoft.com/office/officeart/2005/8/colors/colorful4" csCatId="colorful" phldr="1"/>
      <dgm:spPr/>
      <dgm:t>
        <a:bodyPr/>
        <a:lstStyle/>
        <a:p>
          <a:endParaRPr lang="ru-RU"/>
        </a:p>
      </dgm:t>
    </dgm:pt>
    <dgm:pt modelId="{1AC539C3-324B-4C40-87BB-2CCD164BA09B}">
      <dgm:prSet phldrT="[Текст]"/>
      <dgm:spPr/>
      <dgm:t>
        <a:bodyPr/>
        <a:lstStyle/>
        <a:p>
          <a:r>
            <a:rPr lang="ru-RU" dirty="0" smtClean="0"/>
            <a:t>Право свободно искать, получать, передавать, производить и распространять информацию</a:t>
          </a:r>
          <a:endParaRPr lang="ru-RU" dirty="0"/>
        </a:p>
      </dgm:t>
    </dgm:pt>
    <dgm:pt modelId="{AC5AB7A8-8406-40D0-838D-8FE9BEFD9325}" type="parTrans" cxnId="{424EC4FD-00B7-43AD-B723-D9DA11377D52}">
      <dgm:prSet/>
      <dgm:spPr/>
      <dgm:t>
        <a:bodyPr/>
        <a:lstStyle/>
        <a:p>
          <a:endParaRPr lang="ru-RU"/>
        </a:p>
      </dgm:t>
    </dgm:pt>
    <dgm:pt modelId="{75AD5706-A3A2-41DE-92A8-06591322710A}" type="sibTrans" cxnId="{424EC4FD-00B7-43AD-B723-D9DA11377D52}">
      <dgm:prSet/>
      <dgm:spPr/>
      <dgm:t>
        <a:bodyPr/>
        <a:lstStyle/>
        <a:p>
          <a:endParaRPr lang="ru-RU"/>
        </a:p>
      </dgm:t>
    </dgm:pt>
    <dgm:pt modelId="{0835D2C5-12D1-4F6E-89B3-92A5F16CBCCC}">
      <dgm:prSet phldrT="[Текст]"/>
      <dgm:spPr/>
      <dgm:t>
        <a:bodyPr/>
        <a:lstStyle/>
        <a:p>
          <a:r>
            <a:rPr lang="ru-RU" dirty="0" smtClean="0"/>
            <a:t>Свобода массовой информации</a:t>
          </a:r>
          <a:endParaRPr lang="ru-RU" dirty="0"/>
        </a:p>
      </dgm:t>
    </dgm:pt>
    <dgm:pt modelId="{97AB4C16-118B-4C42-B811-E2B53B9309C4}" type="parTrans" cxnId="{56278C87-7C48-4386-8DC3-BB075DAF4826}">
      <dgm:prSet/>
      <dgm:spPr/>
      <dgm:t>
        <a:bodyPr/>
        <a:lstStyle/>
        <a:p>
          <a:endParaRPr lang="ru-RU"/>
        </a:p>
      </dgm:t>
    </dgm:pt>
    <dgm:pt modelId="{2E8071D8-3FB5-464C-AD7F-62E20A2DF492}" type="sibTrans" cxnId="{56278C87-7C48-4386-8DC3-BB075DAF4826}">
      <dgm:prSet/>
      <dgm:spPr/>
      <dgm:t>
        <a:bodyPr/>
        <a:lstStyle/>
        <a:p>
          <a:endParaRPr lang="ru-RU"/>
        </a:p>
      </dgm:t>
    </dgm:pt>
    <dgm:pt modelId="{6CD140AE-C499-4595-8CEB-2632CE09817B}">
      <dgm:prSet phldrT="[Текст]"/>
      <dgm:spPr/>
      <dgm:t>
        <a:bodyPr/>
        <a:lstStyle/>
        <a:p>
          <a:r>
            <a:rPr lang="ru-RU" dirty="0" smtClean="0"/>
            <a:t>Право на неприкосновенность частной жизни, личную и семейную тайну, защиту своей чести и доброго имени</a:t>
          </a:r>
          <a:endParaRPr lang="ru-RU" dirty="0"/>
        </a:p>
      </dgm:t>
    </dgm:pt>
    <dgm:pt modelId="{F47CFA90-C863-43BD-935D-F58ECA96E4AB}" type="parTrans" cxnId="{7421542B-8C37-49B1-A02F-E96A6A1AD46C}">
      <dgm:prSet/>
      <dgm:spPr/>
      <dgm:t>
        <a:bodyPr/>
        <a:lstStyle/>
        <a:p>
          <a:endParaRPr lang="ru-RU"/>
        </a:p>
      </dgm:t>
    </dgm:pt>
    <dgm:pt modelId="{EBC1C96F-E214-4986-8E11-0E78A08F9E91}" type="sibTrans" cxnId="{7421542B-8C37-49B1-A02F-E96A6A1AD46C}">
      <dgm:prSet/>
      <dgm:spPr/>
      <dgm:t>
        <a:bodyPr/>
        <a:lstStyle/>
        <a:p>
          <a:endParaRPr lang="ru-RU"/>
        </a:p>
      </dgm:t>
    </dgm:pt>
    <dgm:pt modelId="{C8ED22D3-EDD5-4420-A2A7-FAE828C238CD}">
      <dgm:prSet phldrT="[Текст]"/>
      <dgm:spPr/>
      <dgm:t>
        <a:bodyPr/>
        <a:lstStyle/>
        <a:p>
          <a:r>
            <a:rPr lang="ru-RU" dirty="0" smtClean="0"/>
            <a:t>Право на тайну переписки, телефонных переговоров, почтовых и иных сообщений</a:t>
          </a:r>
          <a:endParaRPr lang="ru-RU" dirty="0"/>
        </a:p>
      </dgm:t>
    </dgm:pt>
    <dgm:pt modelId="{27AFDA92-7FF9-4E41-A598-D5CF89BB401F}" type="parTrans" cxnId="{2E7F1D08-1C19-45D0-9D1D-C7A772D14954}">
      <dgm:prSet/>
      <dgm:spPr/>
      <dgm:t>
        <a:bodyPr/>
        <a:lstStyle/>
        <a:p>
          <a:endParaRPr lang="ru-RU"/>
        </a:p>
      </dgm:t>
    </dgm:pt>
    <dgm:pt modelId="{EDA5147C-A240-4264-A4BF-5B8B044F8C81}" type="sibTrans" cxnId="{2E7F1D08-1C19-45D0-9D1D-C7A772D14954}">
      <dgm:prSet/>
      <dgm:spPr/>
      <dgm:t>
        <a:bodyPr/>
        <a:lstStyle/>
        <a:p>
          <a:endParaRPr lang="ru-RU"/>
        </a:p>
      </dgm:t>
    </dgm:pt>
    <dgm:pt modelId="{12D67D8F-C7C9-438F-A234-84C02F9B3442}">
      <dgm:prSet phldrT="[Текст]"/>
      <dgm:spPr/>
      <dgm:t>
        <a:bodyPr/>
        <a:lstStyle/>
        <a:p>
          <a:r>
            <a:rPr lang="ru-RU" dirty="0" smtClean="0"/>
            <a:t>Свобода мысли и слова</a:t>
          </a:r>
          <a:endParaRPr lang="ru-RU" dirty="0"/>
        </a:p>
      </dgm:t>
    </dgm:pt>
    <dgm:pt modelId="{C2EDA7D0-E007-4D21-8DD8-84C2C22C0976}" type="parTrans" cxnId="{E4B64A7F-129F-4CD6-90C2-D9C6364836D0}">
      <dgm:prSet/>
      <dgm:spPr/>
      <dgm:t>
        <a:bodyPr/>
        <a:lstStyle/>
        <a:p>
          <a:endParaRPr lang="ru-RU"/>
        </a:p>
      </dgm:t>
    </dgm:pt>
    <dgm:pt modelId="{D8F0F178-01C2-4B97-9962-663A69716388}" type="sibTrans" cxnId="{E4B64A7F-129F-4CD6-90C2-D9C6364836D0}">
      <dgm:prSet/>
      <dgm:spPr/>
      <dgm:t>
        <a:bodyPr/>
        <a:lstStyle/>
        <a:p>
          <a:endParaRPr lang="ru-RU"/>
        </a:p>
      </dgm:t>
    </dgm:pt>
    <dgm:pt modelId="{7ED15EEE-350E-465D-A81F-5459B759130C}">
      <dgm:prSet phldrT="[Текст]"/>
      <dgm:spPr/>
      <dgm:t>
        <a:bodyPr/>
        <a:lstStyle/>
        <a:p>
          <a:r>
            <a:rPr lang="ru-RU" dirty="0" smtClean="0"/>
            <a:t>Свобода выражения своих мнений и убеждений</a:t>
          </a:r>
          <a:endParaRPr lang="ru-RU" dirty="0"/>
        </a:p>
      </dgm:t>
    </dgm:pt>
    <dgm:pt modelId="{966F4F85-4B98-405D-9637-B67B6A4A0AF0}" type="parTrans" cxnId="{9D3ADAB5-818A-4D9B-8324-47363433DD90}">
      <dgm:prSet/>
      <dgm:spPr/>
      <dgm:t>
        <a:bodyPr/>
        <a:lstStyle/>
        <a:p>
          <a:endParaRPr lang="ru-RU"/>
        </a:p>
      </dgm:t>
    </dgm:pt>
    <dgm:pt modelId="{2A8D71C6-C2B6-4FC6-98BE-DD498494A43B}" type="sibTrans" cxnId="{9D3ADAB5-818A-4D9B-8324-47363433DD90}">
      <dgm:prSet/>
      <dgm:spPr/>
      <dgm:t>
        <a:bodyPr/>
        <a:lstStyle/>
        <a:p>
          <a:endParaRPr lang="ru-RU"/>
        </a:p>
      </dgm:t>
    </dgm:pt>
    <dgm:pt modelId="{2811ADA3-A9F6-43A3-B835-ADFEB64DABF2}">
      <dgm:prSet phldrT="[Текст]"/>
      <dgm:spPr/>
      <dgm:t>
        <a:bodyPr/>
        <a:lstStyle/>
        <a:p>
          <a:r>
            <a:rPr lang="ru-RU" dirty="0" smtClean="0"/>
            <a:t>Право на достоверную информацию о состоянии окружающей среды</a:t>
          </a:r>
          <a:endParaRPr lang="ru-RU" dirty="0"/>
        </a:p>
      </dgm:t>
    </dgm:pt>
    <dgm:pt modelId="{F121D4F0-F429-4229-A3F0-45DBE04A4680}" type="parTrans" cxnId="{7DEDB06B-0995-47DD-BEF7-D099F7CCE293}">
      <dgm:prSet/>
      <dgm:spPr/>
      <dgm:t>
        <a:bodyPr/>
        <a:lstStyle/>
        <a:p>
          <a:endParaRPr lang="ru-RU"/>
        </a:p>
      </dgm:t>
    </dgm:pt>
    <dgm:pt modelId="{D01921C5-4B2C-4746-96D3-54005B2FA5FC}" type="sibTrans" cxnId="{7DEDB06B-0995-47DD-BEF7-D099F7CCE293}">
      <dgm:prSet/>
      <dgm:spPr/>
      <dgm:t>
        <a:bodyPr/>
        <a:lstStyle/>
        <a:p>
          <a:endParaRPr lang="ru-RU"/>
        </a:p>
      </dgm:t>
    </dgm:pt>
    <dgm:pt modelId="{F05CC72A-F54C-46FB-AB5F-AB6CE850009C}" type="pres">
      <dgm:prSet presAssocID="{04B33754-6A77-4DC9-91C3-D412864D6A78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ru-RU"/>
        </a:p>
      </dgm:t>
    </dgm:pt>
    <dgm:pt modelId="{A4662779-873A-4AC9-99F7-46085C73468C}" type="pres">
      <dgm:prSet presAssocID="{04B33754-6A77-4DC9-91C3-D412864D6A78}" presName="Name1" presStyleCnt="0"/>
      <dgm:spPr/>
    </dgm:pt>
    <dgm:pt modelId="{B408FBFB-CBB5-414E-B3A0-A0C6AF8E082C}" type="pres">
      <dgm:prSet presAssocID="{04B33754-6A77-4DC9-91C3-D412864D6A78}" presName="cycle" presStyleCnt="0"/>
      <dgm:spPr/>
    </dgm:pt>
    <dgm:pt modelId="{C5295050-D8D0-4780-A478-2CB0EA6F3B5C}" type="pres">
      <dgm:prSet presAssocID="{04B33754-6A77-4DC9-91C3-D412864D6A78}" presName="srcNode" presStyleLbl="node1" presStyleIdx="0" presStyleCnt="7"/>
      <dgm:spPr/>
    </dgm:pt>
    <dgm:pt modelId="{CB624822-C0DD-43C9-9B9F-4D35D6891430}" type="pres">
      <dgm:prSet presAssocID="{04B33754-6A77-4DC9-91C3-D412864D6A78}" presName="conn" presStyleLbl="parChTrans1D2" presStyleIdx="0" presStyleCnt="1"/>
      <dgm:spPr/>
      <dgm:t>
        <a:bodyPr/>
        <a:lstStyle/>
        <a:p>
          <a:endParaRPr lang="ru-RU"/>
        </a:p>
      </dgm:t>
    </dgm:pt>
    <dgm:pt modelId="{59374F5D-2477-4F64-B78C-69F37F23556F}" type="pres">
      <dgm:prSet presAssocID="{04B33754-6A77-4DC9-91C3-D412864D6A78}" presName="extraNode" presStyleLbl="node1" presStyleIdx="0" presStyleCnt="7"/>
      <dgm:spPr/>
    </dgm:pt>
    <dgm:pt modelId="{07023964-87BE-4EB2-AC9B-5B922129B458}" type="pres">
      <dgm:prSet presAssocID="{04B33754-6A77-4DC9-91C3-D412864D6A78}" presName="dstNode" presStyleLbl="node1" presStyleIdx="0" presStyleCnt="7"/>
      <dgm:spPr/>
    </dgm:pt>
    <dgm:pt modelId="{66A2A73C-E691-41D6-A275-944639E6BB22}" type="pres">
      <dgm:prSet presAssocID="{1AC539C3-324B-4C40-87BB-2CCD164BA09B}" presName="text_1" presStyleLbl="node1" presStyleIdx="0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BC7F023-2A84-407F-9B2C-CFB0E5459547}" type="pres">
      <dgm:prSet presAssocID="{1AC539C3-324B-4C40-87BB-2CCD164BA09B}" presName="accent_1" presStyleCnt="0"/>
      <dgm:spPr/>
    </dgm:pt>
    <dgm:pt modelId="{D406586D-F7EB-470F-9F46-76AFD3271D97}" type="pres">
      <dgm:prSet presAssocID="{1AC539C3-324B-4C40-87BB-2CCD164BA09B}" presName="accentRepeatNode" presStyleLbl="solidFgAcc1" presStyleIdx="0" presStyleCnt="7"/>
      <dgm:spPr/>
    </dgm:pt>
    <dgm:pt modelId="{B54F7571-2CEF-4AB8-8FF6-6F9408BCD12B}" type="pres">
      <dgm:prSet presAssocID="{0835D2C5-12D1-4F6E-89B3-92A5F16CBCCC}" presName="text_2" presStyleLbl="node1" presStyleIdx="1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36A666B-139D-422E-A227-BFC9704BCDB9}" type="pres">
      <dgm:prSet presAssocID="{0835D2C5-12D1-4F6E-89B3-92A5F16CBCCC}" presName="accent_2" presStyleCnt="0"/>
      <dgm:spPr/>
    </dgm:pt>
    <dgm:pt modelId="{E10F0F56-696C-4F13-A315-47D2C9B3CE90}" type="pres">
      <dgm:prSet presAssocID="{0835D2C5-12D1-4F6E-89B3-92A5F16CBCCC}" presName="accentRepeatNode" presStyleLbl="solidFgAcc1" presStyleIdx="1" presStyleCnt="7"/>
      <dgm:spPr/>
    </dgm:pt>
    <dgm:pt modelId="{526156EA-5F48-4B5F-B99E-B16F2D244CCA}" type="pres">
      <dgm:prSet presAssocID="{6CD140AE-C499-4595-8CEB-2632CE09817B}" presName="text_3" presStyleLbl="node1" presStyleIdx="2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635D807-1742-4D26-8395-B9C921FF2684}" type="pres">
      <dgm:prSet presAssocID="{6CD140AE-C499-4595-8CEB-2632CE09817B}" presName="accent_3" presStyleCnt="0"/>
      <dgm:spPr/>
    </dgm:pt>
    <dgm:pt modelId="{C44CA6FE-7D80-4F1D-9189-743A1145F542}" type="pres">
      <dgm:prSet presAssocID="{6CD140AE-C499-4595-8CEB-2632CE09817B}" presName="accentRepeatNode" presStyleLbl="solidFgAcc1" presStyleIdx="2" presStyleCnt="7"/>
      <dgm:spPr/>
    </dgm:pt>
    <dgm:pt modelId="{7E1B2C29-8AC6-4274-9230-77FDE83FB659}" type="pres">
      <dgm:prSet presAssocID="{C8ED22D3-EDD5-4420-A2A7-FAE828C238CD}" presName="text_4" presStyleLbl="node1" presStyleIdx="3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7CBA2DC-CB71-4483-8031-2AE976F1F0AA}" type="pres">
      <dgm:prSet presAssocID="{C8ED22D3-EDD5-4420-A2A7-FAE828C238CD}" presName="accent_4" presStyleCnt="0"/>
      <dgm:spPr/>
    </dgm:pt>
    <dgm:pt modelId="{B39D8471-BF1C-424B-8F7E-1D3A8E3B0F3C}" type="pres">
      <dgm:prSet presAssocID="{C8ED22D3-EDD5-4420-A2A7-FAE828C238CD}" presName="accentRepeatNode" presStyleLbl="solidFgAcc1" presStyleIdx="3" presStyleCnt="7"/>
      <dgm:spPr/>
    </dgm:pt>
    <dgm:pt modelId="{CDD45958-BC7C-451E-B8F3-843664A47665}" type="pres">
      <dgm:prSet presAssocID="{12D67D8F-C7C9-438F-A234-84C02F9B3442}" presName="text_5" presStyleLbl="node1" presStyleIdx="4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7A98DDC-AE12-40E0-8858-9D6EAB9F47EA}" type="pres">
      <dgm:prSet presAssocID="{12D67D8F-C7C9-438F-A234-84C02F9B3442}" presName="accent_5" presStyleCnt="0"/>
      <dgm:spPr/>
    </dgm:pt>
    <dgm:pt modelId="{A0E0FC16-66E0-4223-8EAB-956BA728029D}" type="pres">
      <dgm:prSet presAssocID="{12D67D8F-C7C9-438F-A234-84C02F9B3442}" presName="accentRepeatNode" presStyleLbl="solidFgAcc1" presStyleIdx="4" presStyleCnt="7"/>
      <dgm:spPr/>
    </dgm:pt>
    <dgm:pt modelId="{3E5C80FD-D9BF-4587-9F0B-93C0EDB93D3C}" type="pres">
      <dgm:prSet presAssocID="{7ED15EEE-350E-465D-A81F-5459B759130C}" presName="text_6" presStyleLbl="node1" presStyleIdx="5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292BE0A-C4F3-4646-9271-04455C194703}" type="pres">
      <dgm:prSet presAssocID="{7ED15EEE-350E-465D-A81F-5459B759130C}" presName="accent_6" presStyleCnt="0"/>
      <dgm:spPr/>
    </dgm:pt>
    <dgm:pt modelId="{5C8DBAFF-2BF9-43CD-AC23-4286317C5607}" type="pres">
      <dgm:prSet presAssocID="{7ED15EEE-350E-465D-A81F-5459B759130C}" presName="accentRepeatNode" presStyleLbl="solidFgAcc1" presStyleIdx="5" presStyleCnt="7"/>
      <dgm:spPr/>
    </dgm:pt>
    <dgm:pt modelId="{C9BC8099-6FBE-4DCE-AEFE-341D10649C88}" type="pres">
      <dgm:prSet presAssocID="{2811ADA3-A9F6-43A3-B835-ADFEB64DABF2}" presName="text_7" presStyleLbl="node1" presStyleIdx="6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204BD7C-0CAA-48AA-830C-E5F4F5B537E5}" type="pres">
      <dgm:prSet presAssocID="{2811ADA3-A9F6-43A3-B835-ADFEB64DABF2}" presName="accent_7" presStyleCnt="0"/>
      <dgm:spPr/>
    </dgm:pt>
    <dgm:pt modelId="{8592F31D-ACB2-40BA-B50D-C636CCEEE113}" type="pres">
      <dgm:prSet presAssocID="{2811ADA3-A9F6-43A3-B835-ADFEB64DABF2}" presName="accentRepeatNode" presStyleLbl="solidFgAcc1" presStyleIdx="6" presStyleCnt="7"/>
      <dgm:spPr/>
    </dgm:pt>
  </dgm:ptLst>
  <dgm:cxnLst>
    <dgm:cxn modelId="{7DEDB06B-0995-47DD-BEF7-D099F7CCE293}" srcId="{04B33754-6A77-4DC9-91C3-D412864D6A78}" destId="{2811ADA3-A9F6-43A3-B835-ADFEB64DABF2}" srcOrd="6" destOrd="0" parTransId="{F121D4F0-F429-4229-A3F0-45DBE04A4680}" sibTransId="{D01921C5-4B2C-4746-96D3-54005B2FA5FC}"/>
    <dgm:cxn modelId="{8F26F0F5-4D51-4068-AE8A-A3ADFCF3A6D1}" type="presOf" srcId="{2811ADA3-A9F6-43A3-B835-ADFEB64DABF2}" destId="{C9BC8099-6FBE-4DCE-AEFE-341D10649C88}" srcOrd="0" destOrd="0" presId="urn:microsoft.com/office/officeart/2008/layout/VerticalCurvedList"/>
    <dgm:cxn modelId="{9D3ADAB5-818A-4D9B-8324-47363433DD90}" srcId="{04B33754-6A77-4DC9-91C3-D412864D6A78}" destId="{7ED15EEE-350E-465D-A81F-5459B759130C}" srcOrd="5" destOrd="0" parTransId="{966F4F85-4B98-405D-9637-B67B6A4A0AF0}" sibTransId="{2A8D71C6-C2B6-4FC6-98BE-DD498494A43B}"/>
    <dgm:cxn modelId="{424EC4FD-00B7-43AD-B723-D9DA11377D52}" srcId="{04B33754-6A77-4DC9-91C3-D412864D6A78}" destId="{1AC539C3-324B-4C40-87BB-2CCD164BA09B}" srcOrd="0" destOrd="0" parTransId="{AC5AB7A8-8406-40D0-838D-8FE9BEFD9325}" sibTransId="{75AD5706-A3A2-41DE-92A8-06591322710A}"/>
    <dgm:cxn modelId="{3A4887EE-C922-4C32-8425-2633B5FE0BC4}" type="presOf" srcId="{04B33754-6A77-4DC9-91C3-D412864D6A78}" destId="{F05CC72A-F54C-46FB-AB5F-AB6CE850009C}" srcOrd="0" destOrd="0" presId="urn:microsoft.com/office/officeart/2008/layout/VerticalCurvedList"/>
    <dgm:cxn modelId="{E4B64A7F-129F-4CD6-90C2-D9C6364836D0}" srcId="{04B33754-6A77-4DC9-91C3-D412864D6A78}" destId="{12D67D8F-C7C9-438F-A234-84C02F9B3442}" srcOrd="4" destOrd="0" parTransId="{C2EDA7D0-E007-4D21-8DD8-84C2C22C0976}" sibTransId="{D8F0F178-01C2-4B97-9962-663A69716388}"/>
    <dgm:cxn modelId="{F807EC7B-4227-4F3A-9A2F-F53E8E317820}" type="presOf" srcId="{C8ED22D3-EDD5-4420-A2A7-FAE828C238CD}" destId="{7E1B2C29-8AC6-4274-9230-77FDE83FB659}" srcOrd="0" destOrd="0" presId="urn:microsoft.com/office/officeart/2008/layout/VerticalCurvedList"/>
    <dgm:cxn modelId="{56278C87-7C48-4386-8DC3-BB075DAF4826}" srcId="{04B33754-6A77-4DC9-91C3-D412864D6A78}" destId="{0835D2C5-12D1-4F6E-89B3-92A5F16CBCCC}" srcOrd="1" destOrd="0" parTransId="{97AB4C16-118B-4C42-B811-E2B53B9309C4}" sibTransId="{2E8071D8-3FB5-464C-AD7F-62E20A2DF492}"/>
    <dgm:cxn modelId="{2E7F1D08-1C19-45D0-9D1D-C7A772D14954}" srcId="{04B33754-6A77-4DC9-91C3-D412864D6A78}" destId="{C8ED22D3-EDD5-4420-A2A7-FAE828C238CD}" srcOrd="3" destOrd="0" parTransId="{27AFDA92-7FF9-4E41-A598-D5CF89BB401F}" sibTransId="{EDA5147C-A240-4264-A4BF-5B8B044F8C81}"/>
    <dgm:cxn modelId="{7421542B-8C37-49B1-A02F-E96A6A1AD46C}" srcId="{04B33754-6A77-4DC9-91C3-D412864D6A78}" destId="{6CD140AE-C499-4595-8CEB-2632CE09817B}" srcOrd="2" destOrd="0" parTransId="{F47CFA90-C863-43BD-935D-F58ECA96E4AB}" sibTransId="{EBC1C96F-E214-4986-8E11-0E78A08F9E91}"/>
    <dgm:cxn modelId="{F8AA357E-F3F9-4A2D-A175-5F37BA7CA4BC}" type="presOf" srcId="{0835D2C5-12D1-4F6E-89B3-92A5F16CBCCC}" destId="{B54F7571-2CEF-4AB8-8FF6-6F9408BCD12B}" srcOrd="0" destOrd="0" presId="urn:microsoft.com/office/officeart/2008/layout/VerticalCurvedList"/>
    <dgm:cxn modelId="{12A5CD3D-0419-4A27-9DAD-78FBD397B5D9}" type="presOf" srcId="{1AC539C3-324B-4C40-87BB-2CCD164BA09B}" destId="{66A2A73C-E691-41D6-A275-944639E6BB22}" srcOrd="0" destOrd="0" presId="urn:microsoft.com/office/officeart/2008/layout/VerticalCurvedList"/>
    <dgm:cxn modelId="{6E253672-BCB1-4E77-9DE1-0F1497F92A4F}" type="presOf" srcId="{75AD5706-A3A2-41DE-92A8-06591322710A}" destId="{CB624822-C0DD-43C9-9B9F-4D35D6891430}" srcOrd="0" destOrd="0" presId="urn:microsoft.com/office/officeart/2008/layout/VerticalCurvedList"/>
    <dgm:cxn modelId="{4E5CA019-E45D-485D-9752-DB801AF411CF}" type="presOf" srcId="{7ED15EEE-350E-465D-A81F-5459B759130C}" destId="{3E5C80FD-D9BF-4587-9F0B-93C0EDB93D3C}" srcOrd="0" destOrd="0" presId="urn:microsoft.com/office/officeart/2008/layout/VerticalCurvedList"/>
    <dgm:cxn modelId="{C5786653-9824-48EE-9C37-1B2CD52ADEA7}" type="presOf" srcId="{12D67D8F-C7C9-438F-A234-84C02F9B3442}" destId="{CDD45958-BC7C-451E-B8F3-843664A47665}" srcOrd="0" destOrd="0" presId="urn:microsoft.com/office/officeart/2008/layout/VerticalCurvedList"/>
    <dgm:cxn modelId="{0F9D0F00-D617-4288-B8E4-8A8C0FFD1295}" type="presOf" srcId="{6CD140AE-C499-4595-8CEB-2632CE09817B}" destId="{526156EA-5F48-4B5F-B99E-B16F2D244CCA}" srcOrd="0" destOrd="0" presId="urn:microsoft.com/office/officeart/2008/layout/VerticalCurvedList"/>
    <dgm:cxn modelId="{A8E25403-5B80-49A8-8C03-E193105AE0F9}" type="presParOf" srcId="{F05CC72A-F54C-46FB-AB5F-AB6CE850009C}" destId="{A4662779-873A-4AC9-99F7-46085C73468C}" srcOrd="0" destOrd="0" presId="urn:microsoft.com/office/officeart/2008/layout/VerticalCurvedList"/>
    <dgm:cxn modelId="{D8382C02-DB0B-4E38-A940-2F1669578A9E}" type="presParOf" srcId="{A4662779-873A-4AC9-99F7-46085C73468C}" destId="{B408FBFB-CBB5-414E-B3A0-A0C6AF8E082C}" srcOrd="0" destOrd="0" presId="urn:microsoft.com/office/officeart/2008/layout/VerticalCurvedList"/>
    <dgm:cxn modelId="{3B8647A8-3B18-40DC-8BF0-842FAEB9B1C7}" type="presParOf" srcId="{B408FBFB-CBB5-414E-B3A0-A0C6AF8E082C}" destId="{C5295050-D8D0-4780-A478-2CB0EA6F3B5C}" srcOrd="0" destOrd="0" presId="urn:microsoft.com/office/officeart/2008/layout/VerticalCurvedList"/>
    <dgm:cxn modelId="{8B347EDB-D080-4EDF-ABD7-E5B2F5AA3FCE}" type="presParOf" srcId="{B408FBFB-CBB5-414E-B3A0-A0C6AF8E082C}" destId="{CB624822-C0DD-43C9-9B9F-4D35D6891430}" srcOrd="1" destOrd="0" presId="urn:microsoft.com/office/officeart/2008/layout/VerticalCurvedList"/>
    <dgm:cxn modelId="{831C86C3-DA73-49C9-8682-0A8D8F78D93D}" type="presParOf" srcId="{B408FBFB-CBB5-414E-B3A0-A0C6AF8E082C}" destId="{59374F5D-2477-4F64-B78C-69F37F23556F}" srcOrd="2" destOrd="0" presId="urn:microsoft.com/office/officeart/2008/layout/VerticalCurvedList"/>
    <dgm:cxn modelId="{AE32D902-83E0-4C05-8178-90B98F0FD6C7}" type="presParOf" srcId="{B408FBFB-CBB5-414E-B3A0-A0C6AF8E082C}" destId="{07023964-87BE-4EB2-AC9B-5B922129B458}" srcOrd="3" destOrd="0" presId="urn:microsoft.com/office/officeart/2008/layout/VerticalCurvedList"/>
    <dgm:cxn modelId="{0DB74C19-E859-466E-A879-343D8EC6B54E}" type="presParOf" srcId="{A4662779-873A-4AC9-99F7-46085C73468C}" destId="{66A2A73C-E691-41D6-A275-944639E6BB22}" srcOrd="1" destOrd="0" presId="urn:microsoft.com/office/officeart/2008/layout/VerticalCurvedList"/>
    <dgm:cxn modelId="{1BAC5DD6-5830-4840-B632-30E9145E3D10}" type="presParOf" srcId="{A4662779-873A-4AC9-99F7-46085C73468C}" destId="{5BC7F023-2A84-407F-9B2C-CFB0E5459547}" srcOrd="2" destOrd="0" presId="urn:microsoft.com/office/officeart/2008/layout/VerticalCurvedList"/>
    <dgm:cxn modelId="{48A71C5B-BBF3-477C-AC5E-B92B69CF00A8}" type="presParOf" srcId="{5BC7F023-2A84-407F-9B2C-CFB0E5459547}" destId="{D406586D-F7EB-470F-9F46-76AFD3271D97}" srcOrd="0" destOrd="0" presId="urn:microsoft.com/office/officeart/2008/layout/VerticalCurvedList"/>
    <dgm:cxn modelId="{186D3EDF-632A-43EB-80D8-323E2113FAD6}" type="presParOf" srcId="{A4662779-873A-4AC9-99F7-46085C73468C}" destId="{B54F7571-2CEF-4AB8-8FF6-6F9408BCD12B}" srcOrd="3" destOrd="0" presId="urn:microsoft.com/office/officeart/2008/layout/VerticalCurvedList"/>
    <dgm:cxn modelId="{F0FD13B2-B0BE-4758-8C9D-1E8031328CC5}" type="presParOf" srcId="{A4662779-873A-4AC9-99F7-46085C73468C}" destId="{E36A666B-139D-422E-A227-BFC9704BCDB9}" srcOrd="4" destOrd="0" presId="urn:microsoft.com/office/officeart/2008/layout/VerticalCurvedList"/>
    <dgm:cxn modelId="{57E437F7-0151-4C8E-B5BD-9DED680F6AA2}" type="presParOf" srcId="{E36A666B-139D-422E-A227-BFC9704BCDB9}" destId="{E10F0F56-696C-4F13-A315-47D2C9B3CE90}" srcOrd="0" destOrd="0" presId="urn:microsoft.com/office/officeart/2008/layout/VerticalCurvedList"/>
    <dgm:cxn modelId="{A7F7675B-B952-419E-A329-3DC15328A4B6}" type="presParOf" srcId="{A4662779-873A-4AC9-99F7-46085C73468C}" destId="{526156EA-5F48-4B5F-B99E-B16F2D244CCA}" srcOrd="5" destOrd="0" presId="urn:microsoft.com/office/officeart/2008/layout/VerticalCurvedList"/>
    <dgm:cxn modelId="{21335A5A-717D-4FDC-BF8A-18119995FE07}" type="presParOf" srcId="{A4662779-873A-4AC9-99F7-46085C73468C}" destId="{1635D807-1742-4D26-8395-B9C921FF2684}" srcOrd="6" destOrd="0" presId="urn:microsoft.com/office/officeart/2008/layout/VerticalCurvedList"/>
    <dgm:cxn modelId="{FC0E3EB5-61D5-4AD3-A1C1-ED7B040BB40C}" type="presParOf" srcId="{1635D807-1742-4D26-8395-B9C921FF2684}" destId="{C44CA6FE-7D80-4F1D-9189-743A1145F542}" srcOrd="0" destOrd="0" presId="urn:microsoft.com/office/officeart/2008/layout/VerticalCurvedList"/>
    <dgm:cxn modelId="{DAE7EF21-E55D-4D11-8776-BAE10B0F0118}" type="presParOf" srcId="{A4662779-873A-4AC9-99F7-46085C73468C}" destId="{7E1B2C29-8AC6-4274-9230-77FDE83FB659}" srcOrd="7" destOrd="0" presId="urn:microsoft.com/office/officeart/2008/layout/VerticalCurvedList"/>
    <dgm:cxn modelId="{BE7900C4-B797-4EA7-BF01-DEEA324D3CCF}" type="presParOf" srcId="{A4662779-873A-4AC9-99F7-46085C73468C}" destId="{07CBA2DC-CB71-4483-8031-2AE976F1F0AA}" srcOrd="8" destOrd="0" presId="urn:microsoft.com/office/officeart/2008/layout/VerticalCurvedList"/>
    <dgm:cxn modelId="{860A32BF-F47E-48DB-84BC-36DCF441484D}" type="presParOf" srcId="{07CBA2DC-CB71-4483-8031-2AE976F1F0AA}" destId="{B39D8471-BF1C-424B-8F7E-1D3A8E3B0F3C}" srcOrd="0" destOrd="0" presId="urn:microsoft.com/office/officeart/2008/layout/VerticalCurvedList"/>
    <dgm:cxn modelId="{9FC423E3-894B-4623-8FFA-864AEDB1DF3D}" type="presParOf" srcId="{A4662779-873A-4AC9-99F7-46085C73468C}" destId="{CDD45958-BC7C-451E-B8F3-843664A47665}" srcOrd="9" destOrd="0" presId="urn:microsoft.com/office/officeart/2008/layout/VerticalCurvedList"/>
    <dgm:cxn modelId="{B9CE0A9F-79DE-42E1-A471-64614E8B461A}" type="presParOf" srcId="{A4662779-873A-4AC9-99F7-46085C73468C}" destId="{77A98DDC-AE12-40E0-8858-9D6EAB9F47EA}" srcOrd="10" destOrd="0" presId="urn:microsoft.com/office/officeart/2008/layout/VerticalCurvedList"/>
    <dgm:cxn modelId="{585D9FBD-D491-4DAB-913F-B721EB0CC68B}" type="presParOf" srcId="{77A98DDC-AE12-40E0-8858-9D6EAB9F47EA}" destId="{A0E0FC16-66E0-4223-8EAB-956BA728029D}" srcOrd="0" destOrd="0" presId="urn:microsoft.com/office/officeart/2008/layout/VerticalCurvedList"/>
    <dgm:cxn modelId="{54CF0FE8-CDF8-40FF-8E36-90EEE0857F70}" type="presParOf" srcId="{A4662779-873A-4AC9-99F7-46085C73468C}" destId="{3E5C80FD-D9BF-4587-9F0B-93C0EDB93D3C}" srcOrd="11" destOrd="0" presId="urn:microsoft.com/office/officeart/2008/layout/VerticalCurvedList"/>
    <dgm:cxn modelId="{32760964-0772-4E93-9269-D32C22AEF992}" type="presParOf" srcId="{A4662779-873A-4AC9-99F7-46085C73468C}" destId="{4292BE0A-C4F3-4646-9271-04455C194703}" srcOrd="12" destOrd="0" presId="urn:microsoft.com/office/officeart/2008/layout/VerticalCurvedList"/>
    <dgm:cxn modelId="{D109CBB0-3E12-4652-9BA8-0D70D7A71C90}" type="presParOf" srcId="{4292BE0A-C4F3-4646-9271-04455C194703}" destId="{5C8DBAFF-2BF9-43CD-AC23-4286317C5607}" srcOrd="0" destOrd="0" presId="urn:microsoft.com/office/officeart/2008/layout/VerticalCurvedList"/>
    <dgm:cxn modelId="{7905FD7B-B927-41E7-8E45-0E9835EF56B8}" type="presParOf" srcId="{A4662779-873A-4AC9-99F7-46085C73468C}" destId="{C9BC8099-6FBE-4DCE-AEFE-341D10649C88}" srcOrd="13" destOrd="0" presId="urn:microsoft.com/office/officeart/2008/layout/VerticalCurvedList"/>
    <dgm:cxn modelId="{05C2AF8F-84D2-4482-8CE2-CC4CCA4BE5E4}" type="presParOf" srcId="{A4662779-873A-4AC9-99F7-46085C73468C}" destId="{C204BD7C-0CAA-48AA-830C-E5F4F5B537E5}" srcOrd="14" destOrd="0" presId="urn:microsoft.com/office/officeart/2008/layout/VerticalCurvedList"/>
    <dgm:cxn modelId="{73BB4E5D-8C58-4466-86C5-250DF74CFF90}" type="presParOf" srcId="{C204BD7C-0CAA-48AA-830C-E5F4F5B537E5}" destId="{8592F31D-ACB2-40BA-B50D-C636CCEEE113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257E82A0-D9FF-439B-8E72-C471E979EC42}" type="doc">
      <dgm:prSet loTypeId="urn:microsoft.com/office/officeart/2008/layout/LinedList" loCatId="list" qsTypeId="urn:microsoft.com/office/officeart/2005/8/quickstyle/simple4" qsCatId="simple" csTypeId="urn:microsoft.com/office/officeart/2005/8/colors/colorful5" csCatId="colorful" phldr="1"/>
      <dgm:spPr/>
      <dgm:t>
        <a:bodyPr/>
        <a:lstStyle/>
        <a:p>
          <a:endParaRPr lang="ru-RU"/>
        </a:p>
      </dgm:t>
    </dgm:pt>
    <dgm:pt modelId="{AFF28D78-5AC2-4AFB-9474-8E11B06BBF59}">
      <dgm:prSet phldrT="[Текст]" custT="1"/>
      <dgm:spPr/>
      <dgm:t>
        <a:bodyPr/>
        <a:lstStyle/>
        <a:p>
          <a:r>
            <a:rPr lang="ru-RU" sz="1600" dirty="0" smtClean="0"/>
            <a:t>Нормативные правовые акты и информация о статусе и полномочиях органов государственной власти и органов местного самоуправления</a:t>
          </a:r>
          <a:endParaRPr lang="ru-RU" sz="1600" dirty="0"/>
        </a:p>
      </dgm:t>
    </dgm:pt>
    <dgm:pt modelId="{2F8CA0D5-8098-458D-8403-F46A16D9C625}" type="parTrans" cxnId="{23B5D5A6-0DC3-45A9-9362-BEF6648D0D56}">
      <dgm:prSet/>
      <dgm:spPr/>
      <dgm:t>
        <a:bodyPr/>
        <a:lstStyle/>
        <a:p>
          <a:endParaRPr lang="ru-RU"/>
        </a:p>
      </dgm:t>
    </dgm:pt>
    <dgm:pt modelId="{AAAED776-0174-43AE-A481-DE0B783A0886}" type="sibTrans" cxnId="{23B5D5A6-0DC3-45A9-9362-BEF6648D0D56}">
      <dgm:prSet/>
      <dgm:spPr/>
      <dgm:t>
        <a:bodyPr/>
        <a:lstStyle/>
        <a:p>
          <a:endParaRPr lang="ru-RU"/>
        </a:p>
      </dgm:t>
    </dgm:pt>
    <dgm:pt modelId="{F381F614-7F17-4424-B06D-A734BDB7A826}">
      <dgm:prSet phldrT="[Текст]" custT="1"/>
      <dgm:spPr/>
      <dgm:t>
        <a:bodyPr/>
        <a:lstStyle/>
        <a:p>
          <a:r>
            <a:rPr lang="ru-RU" sz="1600" dirty="0" smtClean="0"/>
            <a:t>Информация о деятельности органов государственной власти и органов местного самоуправления и использовании бюджетных средств</a:t>
          </a:r>
          <a:endParaRPr lang="ru-RU" sz="1600" dirty="0"/>
        </a:p>
      </dgm:t>
    </dgm:pt>
    <dgm:pt modelId="{9B230B0B-A5CD-4C56-AF7C-752FAC7CA0EC}" type="parTrans" cxnId="{44E9C125-7199-4197-8869-EAD3732EA84F}">
      <dgm:prSet/>
      <dgm:spPr/>
      <dgm:t>
        <a:bodyPr/>
        <a:lstStyle/>
        <a:p>
          <a:endParaRPr lang="ru-RU"/>
        </a:p>
      </dgm:t>
    </dgm:pt>
    <dgm:pt modelId="{ECDF0431-D3B3-483D-8286-7323A9925D19}" type="sibTrans" cxnId="{44E9C125-7199-4197-8869-EAD3732EA84F}">
      <dgm:prSet/>
      <dgm:spPr/>
      <dgm:t>
        <a:bodyPr/>
        <a:lstStyle/>
        <a:p>
          <a:endParaRPr lang="ru-RU"/>
        </a:p>
      </dgm:t>
    </dgm:pt>
    <dgm:pt modelId="{4B59FEB9-BFD2-4520-856C-EDC4FC15518C}">
      <dgm:prSet phldrT="[Текст]" custT="1"/>
      <dgm:spPr/>
      <dgm:t>
        <a:bodyPr/>
        <a:lstStyle/>
        <a:p>
          <a:r>
            <a:rPr lang="ru-RU" sz="1600" dirty="0" smtClean="0"/>
            <a:t>Информация о состоянии окружающей среды</a:t>
          </a:r>
          <a:endParaRPr lang="ru-RU" sz="1600" dirty="0"/>
        </a:p>
      </dgm:t>
    </dgm:pt>
    <dgm:pt modelId="{45A4A219-F742-4DA2-B008-513EDA168949}" type="parTrans" cxnId="{D409440F-BAAF-43DE-A5BD-FC6884A02C4F}">
      <dgm:prSet/>
      <dgm:spPr/>
      <dgm:t>
        <a:bodyPr/>
        <a:lstStyle/>
        <a:p>
          <a:endParaRPr lang="ru-RU"/>
        </a:p>
      </dgm:t>
    </dgm:pt>
    <dgm:pt modelId="{99ADB38C-1082-4517-8A6B-99C605AF166F}" type="sibTrans" cxnId="{D409440F-BAAF-43DE-A5BD-FC6884A02C4F}">
      <dgm:prSet/>
      <dgm:spPr/>
      <dgm:t>
        <a:bodyPr/>
        <a:lstStyle/>
        <a:p>
          <a:endParaRPr lang="ru-RU"/>
        </a:p>
      </dgm:t>
    </dgm:pt>
    <dgm:pt modelId="{0ACAA1B2-5B0C-4E77-B266-47B027A2CCAC}">
      <dgm:prSet phldrT="[Текст]" custT="1"/>
      <dgm:spPr/>
      <dgm:t>
        <a:bodyPr/>
        <a:lstStyle/>
        <a:p>
          <a:r>
            <a:rPr lang="ru-RU" sz="1600" dirty="0" smtClean="0"/>
            <a:t>информация, содержащаяся в архивных документах архивных фондов (за исключением сведений и документов, доступ к которым ограничен законодательством РФ)</a:t>
          </a:r>
          <a:endParaRPr lang="ru-RU" sz="1600" dirty="0"/>
        </a:p>
      </dgm:t>
    </dgm:pt>
    <dgm:pt modelId="{553DE834-33CE-4360-A90A-A1E651DB4EAD}" type="parTrans" cxnId="{37A304F6-B230-4094-B675-16F8275A22A2}">
      <dgm:prSet/>
      <dgm:spPr/>
      <dgm:t>
        <a:bodyPr/>
        <a:lstStyle/>
        <a:p>
          <a:endParaRPr lang="ru-RU"/>
        </a:p>
      </dgm:t>
    </dgm:pt>
    <dgm:pt modelId="{DFE18EBA-3E69-4C6A-9579-CF8C39D8F267}" type="sibTrans" cxnId="{37A304F6-B230-4094-B675-16F8275A22A2}">
      <dgm:prSet/>
      <dgm:spPr/>
      <dgm:t>
        <a:bodyPr/>
        <a:lstStyle/>
        <a:p>
          <a:endParaRPr lang="ru-RU"/>
        </a:p>
      </dgm:t>
    </dgm:pt>
    <dgm:pt modelId="{FE06C926-8CC0-4B8F-8E8B-D218A5524873}">
      <dgm:prSet phldrT="[Текст]" custT="1"/>
      <dgm:spPr/>
      <dgm:t>
        <a:bodyPr/>
        <a:lstStyle/>
        <a:p>
          <a:r>
            <a:rPr lang="ru-RU" sz="1600" dirty="0" smtClean="0"/>
            <a:t>информация, накапливаемая в открытых фондах библиотек, музеев, а также в государственных, муниципальных и иных информационных системах, созданных или предназначенных для обеспечения граждан и организаций такой информацией</a:t>
          </a:r>
          <a:endParaRPr lang="ru-RU" sz="1600" dirty="0"/>
        </a:p>
      </dgm:t>
    </dgm:pt>
    <dgm:pt modelId="{8A388D34-615C-4C65-817F-085702D50988}" type="parTrans" cxnId="{3AF7A7CE-C651-4908-99BD-EF22FB04D43B}">
      <dgm:prSet/>
      <dgm:spPr/>
      <dgm:t>
        <a:bodyPr/>
        <a:lstStyle/>
        <a:p>
          <a:endParaRPr lang="ru-RU"/>
        </a:p>
      </dgm:t>
    </dgm:pt>
    <dgm:pt modelId="{5FA91E72-D2B4-45BE-BC9D-033B74540CD9}" type="sibTrans" cxnId="{3AF7A7CE-C651-4908-99BD-EF22FB04D43B}">
      <dgm:prSet/>
      <dgm:spPr/>
      <dgm:t>
        <a:bodyPr/>
        <a:lstStyle/>
        <a:p>
          <a:endParaRPr lang="ru-RU"/>
        </a:p>
      </dgm:t>
    </dgm:pt>
    <dgm:pt modelId="{8C29AAE3-07CD-4667-AFF8-8C0F2524EAB0}">
      <dgm:prSet phldrT="[Текст]" custT="1"/>
      <dgm:spPr/>
      <dgm:t>
        <a:bodyPr/>
        <a:lstStyle/>
        <a:p>
          <a:r>
            <a:rPr lang="ru-RU" sz="1600" dirty="0" smtClean="0"/>
            <a:t>Иная информация, недопустимость ограничения которой установлена законом</a:t>
          </a:r>
          <a:endParaRPr lang="ru-RU" sz="1600" dirty="0"/>
        </a:p>
      </dgm:t>
    </dgm:pt>
    <dgm:pt modelId="{FDEA54B9-7077-4CAD-B5D5-5FA2986CBF75}" type="parTrans" cxnId="{B3B5EA47-BA78-4745-A0D1-4368806BBAF7}">
      <dgm:prSet/>
      <dgm:spPr/>
      <dgm:t>
        <a:bodyPr/>
        <a:lstStyle/>
        <a:p>
          <a:endParaRPr lang="ru-RU"/>
        </a:p>
      </dgm:t>
    </dgm:pt>
    <dgm:pt modelId="{6C4AFA57-9D88-4F7C-9720-F7C17453105F}" type="sibTrans" cxnId="{B3B5EA47-BA78-4745-A0D1-4368806BBAF7}">
      <dgm:prSet/>
      <dgm:spPr/>
      <dgm:t>
        <a:bodyPr/>
        <a:lstStyle/>
        <a:p>
          <a:endParaRPr lang="ru-RU"/>
        </a:p>
      </dgm:t>
    </dgm:pt>
    <dgm:pt modelId="{F37EE27E-1F6F-4FD9-B694-843BBD685732}" type="pres">
      <dgm:prSet presAssocID="{257E82A0-D9FF-439B-8E72-C471E979EC42}" presName="vert0" presStyleCnt="0">
        <dgm:presLayoutVars>
          <dgm:dir/>
          <dgm:animOne val="branch"/>
          <dgm:animLvl val="lvl"/>
        </dgm:presLayoutVars>
      </dgm:prSet>
      <dgm:spPr/>
    </dgm:pt>
    <dgm:pt modelId="{42D8E7FE-39FA-4EC3-9CEB-030F90423AB7}" type="pres">
      <dgm:prSet presAssocID="{AFF28D78-5AC2-4AFB-9474-8E11B06BBF59}" presName="thickLine" presStyleLbl="alignNode1" presStyleIdx="0" presStyleCnt="6"/>
      <dgm:spPr/>
    </dgm:pt>
    <dgm:pt modelId="{587E9A71-B18B-463D-806D-C60B221E4187}" type="pres">
      <dgm:prSet presAssocID="{AFF28D78-5AC2-4AFB-9474-8E11B06BBF59}" presName="horz1" presStyleCnt="0"/>
      <dgm:spPr/>
    </dgm:pt>
    <dgm:pt modelId="{5A935E89-E2D0-43F1-8D3C-72104DDD029F}" type="pres">
      <dgm:prSet presAssocID="{AFF28D78-5AC2-4AFB-9474-8E11B06BBF59}" presName="tx1" presStyleLbl="revTx" presStyleIdx="0" presStyleCnt="6"/>
      <dgm:spPr/>
      <dgm:t>
        <a:bodyPr/>
        <a:lstStyle/>
        <a:p>
          <a:endParaRPr lang="ru-RU"/>
        </a:p>
      </dgm:t>
    </dgm:pt>
    <dgm:pt modelId="{A0FAE504-F59C-4641-B51E-44877E2B4E40}" type="pres">
      <dgm:prSet presAssocID="{AFF28D78-5AC2-4AFB-9474-8E11B06BBF59}" presName="vert1" presStyleCnt="0"/>
      <dgm:spPr/>
    </dgm:pt>
    <dgm:pt modelId="{FC4130ED-CBF3-42F3-88AF-E3E538A233C1}" type="pres">
      <dgm:prSet presAssocID="{F381F614-7F17-4424-B06D-A734BDB7A826}" presName="thickLine" presStyleLbl="alignNode1" presStyleIdx="1" presStyleCnt="6"/>
      <dgm:spPr/>
    </dgm:pt>
    <dgm:pt modelId="{E5323F8F-5FFB-4A90-B503-7E8B46E017B6}" type="pres">
      <dgm:prSet presAssocID="{F381F614-7F17-4424-B06D-A734BDB7A826}" presName="horz1" presStyleCnt="0"/>
      <dgm:spPr/>
    </dgm:pt>
    <dgm:pt modelId="{A029F5AC-C436-485B-B735-0693AAA1DCAD}" type="pres">
      <dgm:prSet presAssocID="{F381F614-7F17-4424-B06D-A734BDB7A826}" presName="tx1" presStyleLbl="revTx" presStyleIdx="1" presStyleCnt="6"/>
      <dgm:spPr/>
      <dgm:t>
        <a:bodyPr/>
        <a:lstStyle/>
        <a:p>
          <a:endParaRPr lang="ru-RU"/>
        </a:p>
      </dgm:t>
    </dgm:pt>
    <dgm:pt modelId="{C90E8C0D-0B79-4F58-BC0B-FEA286F0A33D}" type="pres">
      <dgm:prSet presAssocID="{F381F614-7F17-4424-B06D-A734BDB7A826}" presName="vert1" presStyleCnt="0"/>
      <dgm:spPr/>
    </dgm:pt>
    <dgm:pt modelId="{703B9760-6F49-4A1A-AB15-1A0D859F187A}" type="pres">
      <dgm:prSet presAssocID="{4B59FEB9-BFD2-4520-856C-EDC4FC15518C}" presName="thickLine" presStyleLbl="alignNode1" presStyleIdx="2" presStyleCnt="6"/>
      <dgm:spPr/>
    </dgm:pt>
    <dgm:pt modelId="{A7802B24-E4DD-4611-A5A0-9A6481A2BA81}" type="pres">
      <dgm:prSet presAssocID="{4B59FEB9-BFD2-4520-856C-EDC4FC15518C}" presName="horz1" presStyleCnt="0"/>
      <dgm:spPr/>
    </dgm:pt>
    <dgm:pt modelId="{B664AB23-E11D-47B8-B40A-4BA4DBA1F7EF}" type="pres">
      <dgm:prSet presAssocID="{4B59FEB9-BFD2-4520-856C-EDC4FC15518C}" presName="tx1" presStyleLbl="revTx" presStyleIdx="2" presStyleCnt="6"/>
      <dgm:spPr/>
      <dgm:t>
        <a:bodyPr/>
        <a:lstStyle/>
        <a:p>
          <a:endParaRPr lang="ru-RU"/>
        </a:p>
      </dgm:t>
    </dgm:pt>
    <dgm:pt modelId="{15EB27EA-0BC3-47C7-A08B-2B34DF459F6F}" type="pres">
      <dgm:prSet presAssocID="{4B59FEB9-BFD2-4520-856C-EDC4FC15518C}" presName="vert1" presStyleCnt="0"/>
      <dgm:spPr/>
    </dgm:pt>
    <dgm:pt modelId="{3518ED4E-C498-4F1E-85E4-03A7D79F2CA1}" type="pres">
      <dgm:prSet presAssocID="{FE06C926-8CC0-4B8F-8E8B-D218A5524873}" presName="thickLine" presStyleLbl="alignNode1" presStyleIdx="3" presStyleCnt="6"/>
      <dgm:spPr/>
    </dgm:pt>
    <dgm:pt modelId="{BDFA6799-136A-47D2-BB4A-F065231BB7F3}" type="pres">
      <dgm:prSet presAssocID="{FE06C926-8CC0-4B8F-8E8B-D218A5524873}" presName="horz1" presStyleCnt="0"/>
      <dgm:spPr/>
    </dgm:pt>
    <dgm:pt modelId="{4DA5BF88-847D-47A1-990D-69EC127825F9}" type="pres">
      <dgm:prSet presAssocID="{FE06C926-8CC0-4B8F-8E8B-D218A5524873}" presName="tx1" presStyleLbl="revTx" presStyleIdx="3" presStyleCnt="6"/>
      <dgm:spPr/>
      <dgm:t>
        <a:bodyPr/>
        <a:lstStyle/>
        <a:p>
          <a:endParaRPr lang="ru-RU"/>
        </a:p>
      </dgm:t>
    </dgm:pt>
    <dgm:pt modelId="{37F99D2B-C1DB-4170-A947-5EF19E9A5EDA}" type="pres">
      <dgm:prSet presAssocID="{FE06C926-8CC0-4B8F-8E8B-D218A5524873}" presName="vert1" presStyleCnt="0"/>
      <dgm:spPr/>
    </dgm:pt>
    <dgm:pt modelId="{D1429719-C2E6-4E4C-B8B3-EB95FA1207C1}" type="pres">
      <dgm:prSet presAssocID="{0ACAA1B2-5B0C-4E77-B266-47B027A2CCAC}" presName="thickLine" presStyleLbl="alignNode1" presStyleIdx="4" presStyleCnt="6"/>
      <dgm:spPr/>
    </dgm:pt>
    <dgm:pt modelId="{E6581965-ABE8-4E59-AD67-617D4843A520}" type="pres">
      <dgm:prSet presAssocID="{0ACAA1B2-5B0C-4E77-B266-47B027A2CCAC}" presName="horz1" presStyleCnt="0"/>
      <dgm:spPr/>
    </dgm:pt>
    <dgm:pt modelId="{18A39D10-994E-44DB-8045-060253C20B58}" type="pres">
      <dgm:prSet presAssocID="{0ACAA1B2-5B0C-4E77-B266-47B027A2CCAC}" presName="tx1" presStyleLbl="revTx" presStyleIdx="4" presStyleCnt="6"/>
      <dgm:spPr/>
      <dgm:t>
        <a:bodyPr/>
        <a:lstStyle/>
        <a:p>
          <a:endParaRPr lang="ru-RU"/>
        </a:p>
      </dgm:t>
    </dgm:pt>
    <dgm:pt modelId="{461AB506-B008-4D0A-889A-7E8B79FC90BA}" type="pres">
      <dgm:prSet presAssocID="{0ACAA1B2-5B0C-4E77-B266-47B027A2CCAC}" presName="vert1" presStyleCnt="0"/>
      <dgm:spPr/>
    </dgm:pt>
    <dgm:pt modelId="{0F6471F6-DCB3-4F8C-8247-CDECF8EDD12A}" type="pres">
      <dgm:prSet presAssocID="{8C29AAE3-07CD-4667-AFF8-8C0F2524EAB0}" presName="thickLine" presStyleLbl="alignNode1" presStyleIdx="5" presStyleCnt="6"/>
      <dgm:spPr/>
    </dgm:pt>
    <dgm:pt modelId="{4D1FA27F-9B3A-4E02-9083-B7FD4CEB7FF5}" type="pres">
      <dgm:prSet presAssocID="{8C29AAE3-07CD-4667-AFF8-8C0F2524EAB0}" presName="horz1" presStyleCnt="0"/>
      <dgm:spPr/>
    </dgm:pt>
    <dgm:pt modelId="{C7CC122C-5CB4-4F17-873C-232D898A33BF}" type="pres">
      <dgm:prSet presAssocID="{8C29AAE3-07CD-4667-AFF8-8C0F2524EAB0}" presName="tx1" presStyleLbl="revTx" presStyleIdx="5" presStyleCnt="6"/>
      <dgm:spPr/>
    </dgm:pt>
    <dgm:pt modelId="{6225833B-8820-41A9-9AEE-EEC270DA5DCF}" type="pres">
      <dgm:prSet presAssocID="{8C29AAE3-07CD-4667-AFF8-8C0F2524EAB0}" presName="vert1" presStyleCnt="0"/>
      <dgm:spPr/>
    </dgm:pt>
  </dgm:ptLst>
  <dgm:cxnLst>
    <dgm:cxn modelId="{1C2DB71F-3F4B-4FBD-8A76-721557FC565B}" type="presOf" srcId="{AFF28D78-5AC2-4AFB-9474-8E11B06BBF59}" destId="{5A935E89-E2D0-43F1-8D3C-72104DDD029F}" srcOrd="0" destOrd="0" presId="urn:microsoft.com/office/officeart/2008/layout/LinedList"/>
    <dgm:cxn modelId="{541F519F-AEA4-4C66-8A9B-A4EBCED91E98}" type="presOf" srcId="{257E82A0-D9FF-439B-8E72-C471E979EC42}" destId="{F37EE27E-1F6F-4FD9-B694-843BBD685732}" srcOrd="0" destOrd="0" presId="urn:microsoft.com/office/officeart/2008/layout/LinedList"/>
    <dgm:cxn modelId="{3AF7A7CE-C651-4908-99BD-EF22FB04D43B}" srcId="{257E82A0-D9FF-439B-8E72-C471E979EC42}" destId="{FE06C926-8CC0-4B8F-8E8B-D218A5524873}" srcOrd="3" destOrd="0" parTransId="{8A388D34-615C-4C65-817F-085702D50988}" sibTransId="{5FA91E72-D2B4-45BE-BC9D-033B74540CD9}"/>
    <dgm:cxn modelId="{23B5D5A6-0DC3-45A9-9362-BEF6648D0D56}" srcId="{257E82A0-D9FF-439B-8E72-C471E979EC42}" destId="{AFF28D78-5AC2-4AFB-9474-8E11B06BBF59}" srcOrd="0" destOrd="0" parTransId="{2F8CA0D5-8098-458D-8403-F46A16D9C625}" sibTransId="{AAAED776-0174-43AE-A481-DE0B783A0886}"/>
    <dgm:cxn modelId="{B3B5EA47-BA78-4745-A0D1-4368806BBAF7}" srcId="{257E82A0-D9FF-439B-8E72-C471E979EC42}" destId="{8C29AAE3-07CD-4667-AFF8-8C0F2524EAB0}" srcOrd="5" destOrd="0" parTransId="{FDEA54B9-7077-4CAD-B5D5-5FA2986CBF75}" sibTransId="{6C4AFA57-9D88-4F7C-9720-F7C17453105F}"/>
    <dgm:cxn modelId="{D8159038-7BD7-4FBA-B748-A189C0103AD7}" type="presOf" srcId="{0ACAA1B2-5B0C-4E77-B266-47B027A2CCAC}" destId="{18A39D10-994E-44DB-8045-060253C20B58}" srcOrd="0" destOrd="0" presId="urn:microsoft.com/office/officeart/2008/layout/LinedList"/>
    <dgm:cxn modelId="{37A304F6-B230-4094-B675-16F8275A22A2}" srcId="{257E82A0-D9FF-439B-8E72-C471E979EC42}" destId="{0ACAA1B2-5B0C-4E77-B266-47B027A2CCAC}" srcOrd="4" destOrd="0" parTransId="{553DE834-33CE-4360-A90A-A1E651DB4EAD}" sibTransId="{DFE18EBA-3E69-4C6A-9579-CF8C39D8F267}"/>
    <dgm:cxn modelId="{6D584521-3FFF-4569-8D5A-EE60367FA90B}" type="presOf" srcId="{4B59FEB9-BFD2-4520-856C-EDC4FC15518C}" destId="{B664AB23-E11D-47B8-B40A-4BA4DBA1F7EF}" srcOrd="0" destOrd="0" presId="urn:microsoft.com/office/officeart/2008/layout/LinedList"/>
    <dgm:cxn modelId="{D409440F-BAAF-43DE-A5BD-FC6884A02C4F}" srcId="{257E82A0-D9FF-439B-8E72-C471E979EC42}" destId="{4B59FEB9-BFD2-4520-856C-EDC4FC15518C}" srcOrd="2" destOrd="0" parTransId="{45A4A219-F742-4DA2-B008-513EDA168949}" sibTransId="{99ADB38C-1082-4517-8A6B-99C605AF166F}"/>
    <dgm:cxn modelId="{6446BD6C-BE86-4BD9-A024-84015C6AB97F}" type="presOf" srcId="{FE06C926-8CC0-4B8F-8E8B-D218A5524873}" destId="{4DA5BF88-847D-47A1-990D-69EC127825F9}" srcOrd="0" destOrd="0" presId="urn:microsoft.com/office/officeart/2008/layout/LinedList"/>
    <dgm:cxn modelId="{93302B72-5FFE-4A23-AEBF-F24B9A2FE150}" type="presOf" srcId="{8C29AAE3-07CD-4667-AFF8-8C0F2524EAB0}" destId="{C7CC122C-5CB4-4F17-873C-232D898A33BF}" srcOrd="0" destOrd="0" presId="urn:microsoft.com/office/officeart/2008/layout/LinedList"/>
    <dgm:cxn modelId="{44E9C125-7199-4197-8869-EAD3732EA84F}" srcId="{257E82A0-D9FF-439B-8E72-C471E979EC42}" destId="{F381F614-7F17-4424-B06D-A734BDB7A826}" srcOrd="1" destOrd="0" parTransId="{9B230B0B-A5CD-4C56-AF7C-752FAC7CA0EC}" sibTransId="{ECDF0431-D3B3-483D-8286-7323A9925D19}"/>
    <dgm:cxn modelId="{94320DE8-5605-4B7C-B379-DBE539CE6F90}" type="presOf" srcId="{F381F614-7F17-4424-B06D-A734BDB7A826}" destId="{A029F5AC-C436-485B-B735-0693AAA1DCAD}" srcOrd="0" destOrd="0" presId="urn:microsoft.com/office/officeart/2008/layout/LinedList"/>
    <dgm:cxn modelId="{1DC55F0A-CBF7-4260-8DFB-C4A61B375C1A}" type="presParOf" srcId="{F37EE27E-1F6F-4FD9-B694-843BBD685732}" destId="{42D8E7FE-39FA-4EC3-9CEB-030F90423AB7}" srcOrd="0" destOrd="0" presId="urn:microsoft.com/office/officeart/2008/layout/LinedList"/>
    <dgm:cxn modelId="{B49BE90A-1B3F-4BBB-B8B4-E272D9F64BB5}" type="presParOf" srcId="{F37EE27E-1F6F-4FD9-B694-843BBD685732}" destId="{587E9A71-B18B-463D-806D-C60B221E4187}" srcOrd="1" destOrd="0" presId="urn:microsoft.com/office/officeart/2008/layout/LinedList"/>
    <dgm:cxn modelId="{BF743684-B737-4DAD-864D-D3B1FA1D200E}" type="presParOf" srcId="{587E9A71-B18B-463D-806D-C60B221E4187}" destId="{5A935E89-E2D0-43F1-8D3C-72104DDD029F}" srcOrd="0" destOrd="0" presId="urn:microsoft.com/office/officeart/2008/layout/LinedList"/>
    <dgm:cxn modelId="{A0441EC6-A6EE-45B6-9603-C7328B478983}" type="presParOf" srcId="{587E9A71-B18B-463D-806D-C60B221E4187}" destId="{A0FAE504-F59C-4641-B51E-44877E2B4E40}" srcOrd="1" destOrd="0" presId="urn:microsoft.com/office/officeart/2008/layout/LinedList"/>
    <dgm:cxn modelId="{A51C3541-219C-4457-B324-8F6AD2A7A2F2}" type="presParOf" srcId="{F37EE27E-1F6F-4FD9-B694-843BBD685732}" destId="{FC4130ED-CBF3-42F3-88AF-E3E538A233C1}" srcOrd="2" destOrd="0" presId="urn:microsoft.com/office/officeart/2008/layout/LinedList"/>
    <dgm:cxn modelId="{30C63B74-0D23-4D49-9304-F3D1FB60A662}" type="presParOf" srcId="{F37EE27E-1F6F-4FD9-B694-843BBD685732}" destId="{E5323F8F-5FFB-4A90-B503-7E8B46E017B6}" srcOrd="3" destOrd="0" presId="urn:microsoft.com/office/officeart/2008/layout/LinedList"/>
    <dgm:cxn modelId="{EAF693D6-E2C9-4F19-A168-98AC8456F53E}" type="presParOf" srcId="{E5323F8F-5FFB-4A90-B503-7E8B46E017B6}" destId="{A029F5AC-C436-485B-B735-0693AAA1DCAD}" srcOrd="0" destOrd="0" presId="urn:microsoft.com/office/officeart/2008/layout/LinedList"/>
    <dgm:cxn modelId="{CA29A41D-B471-41F6-908A-E38D039C67FD}" type="presParOf" srcId="{E5323F8F-5FFB-4A90-B503-7E8B46E017B6}" destId="{C90E8C0D-0B79-4F58-BC0B-FEA286F0A33D}" srcOrd="1" destOrd="0" presId="urn:microsoft.com/office/officeart/2008/layout/LinedList"/>
    <dgm:cxn modelId="{55A6F23E-CEAA-473B-BFB0-A0C5F9AB0708}" type="presParOf" srcId="{F37EE27E-1F6F-4FD9-B694-843BBD685732}" destId="{703B9760-6F49-4A1A-AB15-1A0D859F187A}" srcOrd="4" destOrd="0" presId="urn:microsoft.com/office/officeart/2008/layout/LinedList"/>
    <dgm:cxn modelId="{39A21CA2-02CB-40E9-B4BB-EBFEAAC36C16}" type="presParOf" srcId="{F37EE27E-1F6F-4FD9-B694-843BBD685732}" destId="{A7802B24-E4DD-4611-A5A0-9A6481A2BA81}" srcOrd="5" destOrd="0" presId="urn:microsoft.com/office/officeart/2008/layout/LinedList"/>
    <dgm:cxn modelId="{D47D415C-8B82-46D7-A904-EC06F7DFEFF8}" type="presParOf" srcId="{A7802B24-E4DD-4611-A5A0-9A6481A2BA81}" destId="{B664AB23-E11D-47B8-B40A-4BA4DBA1F7EF}" srcOrd="0" destOrd="0" presId="urn:microsoft.com/office/officeart/2008/layout/LinedList"/>
    <dgm:cxn modelId="{11822CA4-3669-4C58-88AC-345E19CFACD0}" type="presParOf" srcId="{A7802B24-E4DD-4611-A5A0-9A6481A2BA81}" destId="{15EB27EA-0BC3-47C7-A08B-2B34DF459F6F}" srcOrd="1" destOrd="0" presId="urn:microsoft.com/office/officeart/2008/layout/LinedList"/>
    <dgm:cxn modelId="{114A9BD7-AE4A-4D14-9A87-80D095F132FA}" type="presParOf" srcId="{F37EE27E-1F6F-4FD9-B694-843BBD685732}" destId="{3518ED4E-C498-4F1E-85E4-03A7D79F2CA1}" srcOrd="6" destOrd="0" presId="urn:microsoft.com/office/officeart/2008/layout/LinedList"/>
    <dgm:cxn modelId="{72218768-8608-4F1C-AD1B-F1A633EA7E4A}" type="presParOf" srcId="{F37EE27E-1F6F-4FD9-B694-843BBD685732}" destId="{BDFA6799-136A-47D2-BB4A-F065231BB7F3}" srcOrd="7" destOrd="0" presId="urn:microsoft.com/office/officeart/2008/layout/LinedList"/>
    <dgm:cxn modelId="{78E12F4F-FFC0-4900-85BE-0952F74EE5E1}" type="presParOf" srcId="{BDFA6799-136A-47D2-BB4A-F065231BB7F3}" destId="{4DA5BF88-847D-47A1-990D-69EC127825F9}" srcOrd="0" destOrd="0" presId="urn:microsoft.com/office/officeart/2008/layout/LinedList"/>
    <dgm:cxn modelId="{4F226AAD-44C9-405B-817D-3C68425E2E4F}" type="presParOf" srcId="{BDFA6799-136A-47D2-BB4A-F065231BB7F3}" destId="{37F99D2B-C1DB-4170-A947-5EF19E9A5EDA}" srcOrd="1" destOrd="0" presId="urn:microsoft.com/office/officeart/2008/layout/LinedList"/>
    <dgm:cxn modelId="{238D6DE5-00D0-43C8-8A1E-E4C77FDDC92D}" type="presParOf" srcId="{F37EE27E-1F6F-4FD9-B694-843BBD685732}" destId="{D1429719-C2E6-4E4C-B8B3-EB95FA1207C1}" srcOrd="8" destOrd="0" presId="urn:microsoft.com/office/officeart/2008/layout/LinedList"/>
    <dgm:cxn modelId="{B5DDDFF8-110B-4A92-B3CE-841DED1BFAC1}" type="presParOf" srcId="{F37EE27E-1F6F-4FD9-B694-843BBD685732}" destId="{E6581965-ABE8-4E59-AD67-617D4843A520}" srcOrd="9" destOrd="0" presId="urn:microsoft.com/office/officeart/2008/layout/LinedList"/>
    <dgm:cxn modelId="{0B170C0F-D405-4792-9AE8-E0A48D5A4185}" type="presParOf" srcId="{E6581965-ABE8-4E59-AD67-617D4843A520}" destId="{18A39D10-994E-44DB-8045-060253C20B58}" srcOrd="0" destOrd="0" presId="urn:microsoft.com/office/officeart/2008/layout/LinedList"/>
    <dgm:cxn modelId="{CBB20E4E-C7BE-4E2C-9C9C-6699C1457C91}" type="presParOf" srcId="{E6581965-ABE8-4E59-AD67-617D4843A520}" destId="{461AB506-B008-4D0A-889A-7E8B79FC90BA}" srcOrd="1" destOrd="0" presId="urn:microsoft.com/office/officeart/2008/layout/LinedList"/>
    <dgm:cxn modelId="{BA6CBBA1-AAD0-4000-B8D8-264238AD25ED}" type="presParOf" srcId="{F37EE27E-1F6F-4FD9-B694-843BBD685732}" destId="{0F6471F6-DCB3-4F8C-8247-CDECF8EDD12A}" srcOrd="10" destOrd="0" presId="urn:microsoft.com/office/officeart/2008/layout/LinedList"/>
    <dgm:cxn modelId="{F835D010-4C61-4FF9-8CF6-E83D70D8F8BE}" type="presParOf" srcId="{F37EE27E-1F6F-4FD9-B694-843BBD685732}" destId="{4D1FA27F-9B3A-4E02-9083-B7FD4CEB7FF5}" srcOrd="11" destOrd="0" presId="urn:microsoft.com/office/officeart/2008/layout/LinedList"/>
    <dgm:cxn modelId="{9ABA2489-1F5D-45F3-B372-2F664C5FE173}" type="presParOf" srcId="{4D1FA27F-9B3A-4E02-9083-B7FD4CEB7FF5}" destId="{C7CC122C-5CB4-4F17-873C-232D898A33BF}" srcOrd="0" destOrd="0" presId="urn:microsoft.com/office/officeart/2008/layout/LinedList"/>
    <dgm:cxn modelId="{8148895B-84A7-4677-B81E-D4B3009C5647}" type="presParOf" srcId="{4D1FA27F-9B3A-4E02-9083-B7FD4CEB7FF5}" destId="{6225833B-8820-41A9-9AEE-EEC270DA5DCF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83CD8183-8759-44EA-8B93-623A88FF8A71}" type="doc">
      <dgm:prSet loTypeId="urn:microsoft.com/office/officeart/2005/8/layout/list1" loCatId="list" qsTypeId="urn:microsoft.com/office/officeart/2005/8/quickstyle/simple4" qsCatId="simple" csTypeId="urn:microsoft.com/office/officeart/2005/8/colors/colorful3" csCatId="colorful" phldr="1"/>
      <dgm:spPr/>
      <dgm:t>
        <a:bodyPr/>
        <a:lstStyle/>
        <a:p>
          <a:endParaRPr lang="ru-RU"/>
        </a:p>
      </dgm:t>
    </dgm:pt>
    <dgm:pt modelId="{6D8C3D47-15A3-4F7C-9E69-4F0649DA3011}">
      <dgm:prSet phldrT="[Текст]"/>
      <dgm:spPr/>
      <dgm:t>
        <a:bodyPr/>
        <a:lstStyle/>
        <a:p>
          <a:r>
            <a:rPr lang="ru-RU" dirty="0" smtClean="0"/>
            <a:t>Информация о деятельности государственных органов и органов местного самоуправления</a:t>
          </a:r>
          <a:endParaRPr lang="ru-RU" dirty="0"/>
        </a:p>
      </dgm:t>
    </dgm:pt>
    <dgm:pt modelId="{B4A750FB-9648-4E19-B09A-A7C032C64BBD}" type="parTrans" cxnId="{E8210A7E-94BC-4180-B59D-901D84051D2B}">
      <dgm:prSet/>
      <dgm:spPr/>
      <dgm:t>
        <a:bodyPr/>
        <a:lstStyle/>
        <a:p>
          <a:endParaRPr lang="ru-RU"/>
        </a:p>
      </dgm:t>
    </dgm:pt>
    <dgm:pt modelId="{CA8A3087-2821-404A-9E41-0C26BA251996}" type="sibTrans" cxnId="{E8210A7E-94BC-4180-B59D-901D84051D2B}">
      <dgm:prSet/>
      <dgm:spPr/>
      <dgm:t>
        <a:bodyPr/>
        <a:lstStyle/>
        <a:p>
          <a:endParaRPr lang="ru-RU"/>
        </a:p>
      </dgm:t>
    </dgm:pt>
    <dgm:pt modelId="{B6EE4877-03E6-443C-8191-776BF42ABDDC}">
      <dgm:prSet phldrT="[Текст]"/>
      <dgm:spPr/>
      <dgm:t>
        <a:bodyPr/>
        <a:lstStyle/>
        <a:p>
          <a:r>
            <a:rPr lang="ru-RU" dirty="0" smtClean="0"/>
            <a:t>Информация, затрагивающая права и обязанности граждан и организаций</a:t>
          </a:r>
          <a:endParaRPr lang="ru-RU" dirty="0"/>
        </a:p>
      </dgm:t>
    </dgm:pt>
    <dgm:pt modelId="{DD0A7B6E-F072-47B0-87DF-4090261D69F3}" type="parTrans" cxnId="{884F6C00-245F-4774-9B9A-611BBC5A497D}">
      <dgm:prSet/>
      <dgm:spPr/>
      <dgm:t>
        <a:bodyPr/>
        <a:lstStyle/>
        <a:p>
          <a:endParaRPr lang="ru-RU"/>
        </a:p>
      </dgm:t>
    </dgm:pt>
    <dgm:pt modelId="{011FDC12-50ED-43B5-A0C7-068F456D4837}" type="sibTrans" cxnId="{884F6C00-245F-4774-9B9A-611BBC5A497D}">
      <dgm:prSet/>
      <dgm:spPr/>
      <dgm:t>
        <a:bodyPr/>
        <a:lstStyle/>
        <a:p>
          <a:endParaRPr lang="ru-RU"/>
        </a:p>
      </dgm:t>
    </dgm:pt>
    <dgm:pt modelId="{3D623D77-8007-45FB-8C14-045F8A9B7AF4}">
      <dgm:prSet phldrT="[Текст]"/>
      <dgm:spPr/>
      <dgm:t>
        <a:bodyPr/>
        <a:lstStyle/>
        <a:p>
          <a:r>
            <a:rPr lang="ru-RU" dirty="0" smtClean="0"/>
            <a:t>Иная установленная законом информация</a:t>
          </a:r>
          <a:endParaRPr lang="ru-RU" dirty="0"/>
        </a:p>
      </dgm:t>
    </dgm:pt>
    <dgm:pt modelId="{83056A55-0698-49AC-9684-0ABBA93FFE62}" type="parTrans" cxnId="{41E465EC-95DC-4CF8-B89B-7650E776434F}">
      <dgm:prSet/>
      <dgm:spPr/>
      <dgm:t>
        <a:bodyPr/>
        <a:lstStyle/>
        <a:p>
          <a:endParaRPr lang="ru-RU"/>
        </a:p>
      </dgm:t>
    </dgm:pt>
    <dgm:pt modelId="{075A6B49-AEB5-4CBF-BAA4-2C1D8AEE4CBA}" type="sibTrans" cxnId="{41E465EC-95DC-4CF8-B89B-7650E776434F}">
      <dgm:prSet/>
      <dgm:spPr/>
      <dgm:t>
        <a:bodyPr/>
        <a:lstStyle/>
        <a:p>
          <a:endParaRPr lang="ru-RU"/>
        </a:p>
      </dgm:t>
    </dgm:pt>
    <dgm:pt modelId="{A079B171-B55D-4121-B1B7-160179298AA7}" type="pres">
      <dgm:prSet presAssocID="{83CD8183-8759-44EA-8B93-623A88FF8A71}" presName="linear" presStyleCnt="0">
        <dgm:presLayoutVars>
          <dgm:dir/>
          <dgm:animLvl val="lvl"/>
          <dgm:resizeHandles val="exact"/>
        </dgm:presLayoutVars>
      </dgm:prSet>
      <dgm:spPr/>
    </dgm:pt>
    <dgm:pt modelId="{6FBFCA22-A5C5-46D2-8AE5-4D68351563DF}" type="pres">
      <dgm:prSet presAssocID="{6D8C3D47-15A3-4F7C-9E69-4F0649DA3011}" presName="parentLin" presStyleCnt="0"/>
      <dgm:spPr/>
    </dgm:pt>
    <dgm:pt modelId="{73B91273-90DA-454E-818D-B635D662B00D}" type="pres">
      <dgm:prSet presAssocID="{6D8C3D47-15A3-4F7C-9E69-4F0649DA3011}" presName="parentLeftMargin" presStyleLbl="node1" presStyleIdx="0" presStyleCnt="3"/>
      <dgm:spPr/>
    </dgm:pt>
    <dgm:pt modelId="{B388A919-962F-47BB-9A8A-7039265A4970}" type="pres">
      <dgm:prSet presAssocID="{6D8C3D47-15A3-4F7C-9E69-4F0649DA3011}" presName="parentText" presStyleLbl="node1" presStyleIdx="0" presStyleCnt="3" custScaleX="11067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C779F62-EDA6-4C7C-86D5-060A0BED856A}" type="pres">
      <dgm:prSet presAssocID="{6D8C3D47-15A3-4F7C-9E69-4F0649DA3011}" presName="negativeSpace" presStyleCnt="0"/>
      <dgm:spPr/>
    </dgm:pt>
    <dgm:pt modelId="{21C7BA95-5F6D-4296-9936-8AA1BC4A4AC4}" type="pres">
      <dgm:prSet presAssocID="{6D8C3D47-15A3-4F7C-9E69-4F0649DA3011}" presName="childText" presStyleLbl="conFgAcc1" presStyleIdx="0" presStyleCnt="3">
        <dgm:presLayoutVars>
          <dgm:bulletEnabled val="1"/>
        </dgm:presLayoutVars>
      </dgm:prSet>
      <dgm:spPr/>
    </dgm:pt>
    <dgm:pt modelId="{9144F2C0-4473-4CA4-AC44-197FFEE8F4AD}" type="pres">
      <dgm:prSet presAssocID="{CA8A3087-2821-404A-9E41-0C26BA251996}" presName="spaceBetweenRectangles" presStyleCnt="0"/>
      <dgm:spPr/>
    </dgm:pt>
    <dgm:pt modelId="{B969395F-3CED-435D-B038-F1C4562286B2}" type="pres">
      <dgm:prSet presAssocID="{B6EE4877-03E6-443C-8191-776BF42ABDDC}" presName="parentLin" presStyleCnt="0"/>
      <dgm:spPr/>
    </dgm:pt>
    <dgm:pt modelId="{67E4FD1A-08EB-41BA-9F7D-A0095AC6C8F6}" type="pres">
      <dgm:prSet presAssocID="{B6EE4877-03E6-443C-8191-776BF42ABDDC}" presName="parentLeftMargin" presStyleLbl="node1" presStyleIdx="0" presStyleCnt="3"/>
      <dgm:spPr/>
    </dgm:pt>
    <dgm:pt modelId="{367DF466-6388-4969-9F8E-610C28A0622F}" type="pres">
      <dgm:prSet presAssocID="{B6EE4877-03E6-443C-8191-776BF42ABDDC}" presName="parentText" presStyleLbl="node1" presStyleIdx="1" presStyleCnt="3" custScaleX="110672">
        <dgm:presLayoutVars>
          <dgm:chMax val="0"/>
          <dgm:bulletEnabled val="1"/>
        </dgm:presLayoutVars>
      </dgm:prSet>
      <dgm:spPr/>
    </dgm:pt>
    <dgm:pt modelId="{88918B21-9407-4097-A7ED-42680F67CC98}" type="pres">
      <dgm:prSet presAssocID="{B6EE4877-03E6-443C-8191-776BF42ABDDC}" presName="negativeSpace" presStyleCnt="0"/>
      <dgm:spPr/>
    </dgm:pt>
    <dgm:pt modelId="{870A8860-B881-4DB0-8FE7-AA473FB3B0FE}" type="pres">
      <dgm:prSet presAssocID="{B6EE4877-03E6-443C-8191-776BF42ABDDC}" presName="childText" presStyleLbl="conFgAcc1" presStyleIdx="1" presStyleCnt="3">
        <dgm:presLayoutVars>
          <dgm:bulletEnabled val="1"/>
        </dgm:presLayoutVars>
      </dgm:prSet>
      <dgm:spPr/>
    </dgm:pt>
    <dgm:pt modelId="{AA353E8D-3646-4C7E-9201-7646BF2C8847}" type="pres">
      <dgm:prSet presAssocID="{011FDC12-50ED-43B5-A0C7-068F456D4837}" presName="spaceBetweenRectangles" presStyleCnt="0"/>
      <dgm:spPr/>
    </dgm:pt>
    <dgm:pt modelId="{7FF7E0C9-EF41-4DAE-BAFF-AB78E8F9C4A3}" type="pres">
      <dgm:prSet presAssocID="{3D623D77-8007-45FB-8C14-045F8A9B7AF4}" presName="parentLin" presStyleCnt="0"/>
      <dgm:spPr/>
    </dgm:pt>
    <dgm:pt modelId="{A1E7EB38-3C86-462C-8C76-9269810E2B5A}" type="pres">
      <dgm:prSet presAssocID="{3D623D77-8007-45FB-8C14-045F8A9B7AF4}" presName="parentLeftMargin" presStyleLbl="node1" presStyleIdx="1" presStyleCnt="3"/>
      <dgm:spPr/>
    </dgm:pt>
    <dgm:pt modelId="{BFC0B906-24E9-4756-A6DC-D52C0CFE17AE}" type="pres">
      <dgm:prSet presAssocID="{3D623D77-8007-45FB-8C14-045F8A9B7AF4}" presName="parentText" presStyleLbl="node1" presStyleIdx="2" presStyleCnt="3" custScaleX="11067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0742415-2D64-465D-ABF6-3BA5AC2D398A}" type="pres">
      <dgm:prSet presAssocID="{3D623D77-8007-45FB-8C14-045F8A9B7AF4}" presName="negativeSpace" presStyleCnt="0"/>
      <dgm:spPr/>
    </dgm:pt>
    <dgm:pt modelId="{640C225B-4A67-4ECB-842F-96EE401683EB}" type="pres">
      <dgm:prSet presAssocID="{3D623D77-8007-45FB-8C14-045F8A9B7AF4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C5DC64EB-92DD-4A99-8A4E-4A2872B66400}" type="presOf" srcId="{3D623D77-8007-45FB-8C14-045F8A9B7AF4}" destId="{A1E7EB38-3C86-462C-8C76-9269810E2B5A}" srcOrd="0" destOrd="0" presId="urn:microsoft.com/office/officeart/2005/8/layout/list1"/>
    <dgm:cxn modelId="{E8210A7E-94BC-4180-B59D-901D84051D2B}" srcId="{83CD8183-8759-44EA-8B93-623A88FF8A71}" destId="{6D8C3D47-15A3-4F7C-9E69-4F0649DA3011}" srcOrd="0" destOrd="0" parTransId="{B4A750FB-9648-4E19-B09A-A7C032C64BBD}" sibTransId="{CA8A3087-2821-404A-9E41-0C26BA251996}"/>
    <dgm:cxn modelId="{E9AC93A9-AE20-4F68-AD89-020749749681}" type="presOf" srcId="{B6EE4877-03E6-443C-8191-776BF42ABDDC}" destId="{67E4FD1A-08EB-41BA-9F7D-A0095AC6C8F6}" srcOrd="0" destOrd="0" presId="urn:microsoft.com/office/officeart/2005/8/layout/list1"/>
    <dgm:cxn modelId="{41A77044-F46A-4506-AE2B-7F143DFCA482}" type="presOf" srcId="{6D8C3D47-15A3-4F7C-9E69-4F0649DA3011}" destId="{73B91273-90DA-454E-818D-B635D662B00D}" srcOrd="0" destOrd="0" presId="urn:microsoft.com/office/officeart/2005/8/layout/list1"/>
    <dgm:cxn modelId="{27F9B644-5FEE-4CEF-B309-6D3ED30BCEEB}" type="presOf" srcId="{6D8C3D47-15A3-4F7C-9E69-4F0649DA3011}" destId="{B388A919-962F-47BB-9A8A-7039265A4970}" srcOrd="1" destOrd="0" presId="urn:microsoft.com/office/officeart/2005/8/layout/list1"/>
    <dgm:cxn modelId="{3541C97A-041A-4F50-BDB8-31281951BEF2}" type="presOf" srcId="{83CD8183-8759-44EA-8B93-623A88FF8A71}" destId="{A079B171-B55D-4121-B1B7-160179298AA7}" srcOrd="0" destOrd="0" presId="urn:microsoft.com/office/officeart/2005/8/layout/list1"/>
    <dgm:cxn modelId="{C7EFB5AA-AC1D-4B30-97FD-DFA35C504966}" type="presOf" srcId="{3D623D77-8007-45FB-8C14-045F8A9B7AF4}" destId="{BFC0B906-24E9-4756-A6DC-D52C0CFE17AE}" srcOrd="1" destOrd="0" presId="urn:microsoft.com/office/officeart/2005/8/layout/list1"/>
    <dgm:cxn modelId="{41E465EC-95DC-4CF8-B89B-7650E776434F}" srcId="{83CD8183-8759-44EA-8B93-623A88FF8A71}" destId="{3D623D77-8007-45FB-8C14-045F8A9B7AF4}" srcOrd="2" destOrd="0" parTransId="{83056A55-0698-49AC-9684-0ABBA93FFE62}" sibTransId="{075A6B49-AEB5-4CBF-BAA4-2C1D8AEE4CBA}"/>
    <dgm:cxn modelId="{884F6C00-245F-4774-9B9A-611BBC5A497D}" srcId="{83CD8183-8759-44EA-8B93-623A88FF8A71}" destId="{B6EE4877-03E6-443C-8191-776BF42ABDDC}" srcOrd="1" destOrd="0" parTransId="{DD0A7B6E-F072-47B0-87DF-4090261D69F3}" sibTransId="{011FDC12-50ED-43B5-A0C7-068F456D4837}"/>
    <dgm:cxn modelId="{0503A9FF-4E97-40FA-9146-B33388205E18}" type="presOf" srcId="{B6EE4877-03E6-443C-8191-776BF42ABDDC}" destId="{367DF466-6388-4969-9F8E-610C28A0622F}" srcOrd="1" destOrd="0" presId="urn:microsoft.com/office/officeart/2005/8/layout/list1"/>
    <dgm:cxn modelId="{F8036FB8-4103-4BED-911C-B2E29972A493}" type="presParOf" srcId="{A079B171-B55D-4121-B1B7-160179298AA7}" destId="{6FBFCA22-A5C5-46D2-8AE5-4D68351563DF}" srcOrd="0" destOrd="0" presId="urn:microsoft.com/office/officeart/2005/8/layout/list1"/>
    <dgm:cxn modelId="{76374546-C778-4938-B8C2-ED5EC1D556BA}" type="presParOf" srcId="{6FBFCA22-A5C5-46D2-8AE5-4D68351563DF}" destId="{73B91273-90DA-454E-818D-B635D662B00D}" srcOrd="0" destOrd="0" presId="urn:microsoft.com/office/officeart/2005/8/layout/list1"/>
    <dgm:cxn modelId="{D2274B69-788E-4668-9401-63B22630D5A8}" type="presParOf" srcId="{6FBFCA22-A5C5-46D2-8AE5-4D68351563DF}" destId="{B388A919-962F-47BB-9A8A-7039265A4970}" srcOrd="1" destOrd="0" presId="urn:microsoft.com/office/officeart/2005/8/layout/list1"/>
    <dgm:cxn modelId="{2792A416-D514-4F78-A49E-81D30BECE220}" type="presParOf" srcId="{A079B171-B55D-4121-B1B7-160179298AA7}" destId="{8C779F62-EDA6-4C7C-86D5-060A0BED856A}" srcOrd="1" destOrd="0" presId="urn:microsoft.com/office/officeart/2005/8/layout/list1"/>
    <dgm:cxn modelId="{62E42E5E-CACC-4109-9893-3746DAEDD814}" type="presParOf" srcId="{A079B171-B55D-4121-B1B7-160179298AA7}" destId="{21C7BA95-5F6D-4296-9936-8AA1BC4A4AC4}" srcOrd="2" destOrd="0" presId="urn:microsoft.com/office/officeart/2005/8/layout/list1"/>
    <dgm:cxn modelId="{1D497559-00BF-4146-9984-039D6AE9912A}" type="presParOf" srcId="{A079B171-B55D-4121-B1B7-160179298AA7}" destId="{9144F2C0-4473-4CA4-AC44-197FFEE8F4AD}" srcOrd="3" destOrd="0" presId="urn:microsoft.com/office/officeart/2005/8/layout/list1"/>
    <dgm:cxn modelId="{DDB3DFCB-B2F6-4D3D-8FA4-22C385722BAC}" type="presParOf" srcId="{A079B171-B55D-4121-B1B7-160179298AA7}" destId="{B969395F-3CED-435D-B038-F1C4562286B2}" srcOrd="4" destOrd="0" presId="urn:microsoft.com/office/officeart/2005/8/layout/list1"/>
    <dgm:cxn modelId="{9EFC01A0-B15C-4849-8F83-C17307AC30B5}" type="presParOf" srcId="{B969395F-3CED-435D-B038-F1C4562286B2}" destId="{67E4FD1A-08EB-41BA-9F7D-A0095AC6C8F6}" srcOrd="0" destOrd="0" presId="urn:microsoft.com/office/officeart/2005/8/layout/list1"/>
    <dgm:cxn modelId="{03674568-78E2-4D98-BFFA-F705D97A3871}" type="presParOf" srcId="{B969395F-3CED-435D-B038-F1C4562286B2}" destId="{367DF466-6388-4969-9F8E-610C28A0622F}" srcOrd="1" destOrd="0" presId="urn:microsoft.com/office/officeart/2005/8/layout/list1"/>
    <dgm:cxn modelId="{64FE2FDC-F02B-4E5B-ABB1-8E9AFC1637D8}" type="presParOf" srcId="{A079B171-B55D-4121-B1B7-160179298AA7}" destId="{88918B21-9407-4097-A7ED-42680F67CC98}" srcOrd="5" destOrd="0" presId="urn:microsoft.com/office/officeart/2005/8/layout/list1"/>
    <dgm:cxn modelId="{798690C9-4DA1-4D41-B73F-2343B245B88F}" type="presParOf" srcId="{A079B171-B55D-4121-B1B7-160179298AA7}" destId="{870A8860-B881-4DB0-8FE7-AA473FB3B0FE}" srcOrd="6" destOrd="0" presId="urn:microsoft.com/office/officeart/2005/8/layout/list1"/>
    <dgm:cxn modelId="{87AF7322-E74A-480B-8312-D363E7EA6BF9}" type="presParOf" srcId="{A079B171-B55D-4121-B1B7-160179298AA7}" destId="{AA353E8D-3646-4C7E-9201-7646BF2C8847}" srcOrd="7" destOrd="0" presId="urn:microsoft.com/office/officeart/2005/8/layout/list1"/>
    <dgm:cxn modelId="{C6E72D5F-1263-4804-B145-70B69E665F06}" type="presParOf" srcId="{A079B171-B55D-4121-B1B7-160179298AA7}" destId="{7FF7E0C9-EF41-4DAE-BAFF-AB78E8F9C4A3}" srcOrd="8" destOrd="0" presId="urn:microsoft.com/office/officeart/2005/8/layout/list1"/>
    <dgm:cxn modelId="{C193295D-C208-4378-AB76-E15E4A8D8965}" type="presParOf" srcId="{7FF7E0C9-EF41-4DAE-BAFF-AB78E8F9C4A3}" destId="{A1E7EB38-3C86-462C-8C76-9269810E2B5A}" srcOrd="0" destOrd="0" presId="urn:microsoft.com/office/officeart/2005/8/layout/list1"/>
    <dgm:cxn modelId="{23C09BC9-C803-463A-BCDA-1D36BB58BE85}" type="presParOf" srcId="{7FF7E0C9-EF41-4DAE-BAFF-AB78E8F9C4A3}" destId="{BFC0B906-24E9-4756-A6DC-D52C0CFE17AE}" srcOrd="1" destOrd="0" presId="urn:microsoft.com/office/officeart/2005/8/layout/list1"/>
    <dgm:cxn modelId="{BA1BB8F1-B6DA-4F2B-93EA-E5EF83ADC6EA}" type="presParOf" srcId="{A079B171-B55D-4121-B1B7-160179298AA7}" destId="{F0742415-2D64-465D-ABF6-3BA5AC2D398A}" srcOrd="9" destOrd="0" presId="urn:microsoft.com/office/officeart/2005/8/layout/list1"/>
    <dgm:cxn modelId="{E4625C42-FC65-41DB-B626-3A2F4A79EFFE}" type="presParOf" srcId="{A079B171-B55D-4121-B1B7-160179298AA7}" destId="{640C225B-4A67-4ECB-842F-96EE401683EB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3F6B7FA7-665A-4626-9CE2-257CCECCCA63}" type="doc">
      <dgm:prSet loTypeId="urn:microsoft.com/office/officeart/2005/8/layout/hList1" loCatId="list" qsTypeId="urn:microsoft.com/office/officeart/2005/8/quickstyle/simple4" qsCatId="simple" csTypeId="urn:microsoft.com/office/officeart/2005/8/colors/colorful4" csCatId="colorful" phldr="1"/>
      <dgm:spPr/>
      <dgm:t>
        <a:bodyPr/>
        <a:lstStyle/>
        <a:p>
          <a:endParaRPr lang="ru-RU"/>
        </a:p>
      </dgm:t>
    </dgm:pt>
    <dgm:pt modelId="{A16768E8-C8CB-462B-916F-1874D8BAA217}">
      <dgm:prSet phldrT="[Текст]"/>
      <dgm:spPr/>
      <dgm:t>
        <a:bodyPr/>
        <a:lstStyle/>
        <a:p>
          <a:r>
            <a:rPr lang="ru-RU" dirty="0" smtClean="0"/>
            <a:t>Судебная защита</a:t>
          </a:r>
          <a:endParaRPr lang="ru-RU" dirty="0"/>
        </a:p>
      </dgm:t>
    </dgm:pt>
    <dgm:pt modelId="{1128EE6A-E757-4DA5-8D22-CA0548C9C64D}" type="parTrans" cxnId="{B5C53541-9271-436A-AA1A-35A75FBFD082}">
      <dgm:prSet/>
      <dgm:spPr/>
      <dgm:t>
        <a:bodyPr/>
        <a:lstStyle/>
        <a:p>
          <a:endParaRPr lang="ru-RU"/>
        </a:p>
      </dgm:t>
    </dgm:pt>
    <dgm:pt modelId="{DA288A0D-2C71-4E32-9CC7-C4D054C19223}" type="sibTrans" cxnId="{B5C53541-9271-436A-AA1A-35A75FBFD082}">
      <dgm:prSet/>
      <dgm:spPr/>
      <dgm:t>
        <a:bodyPr/>
        <a:lstStyle/>
        <a:p>
          <a:endParaRPr lang="ru-RU"/>
        </a:p>
      </dgm:t>
    </dgm:pt>
    <dgm:pt modelId="{E1CEE0AF-BB20-43D3-B1CB-F60634F2A650}">
      <dgm:prSet phldrT="[Текст]"/>
      <dgm:spPr/>
      <dgm:t>
        <a:bodyPr/>
        <a:lstStyle/>
        <a:p>
          <a:r>
            <a:rPr lang="ru-RU" dirty="0" smtClean="0"/>
            <a:t>Осуществляется судебными органами</a:t>
          </a:r>
          <a:endParaRPr lang="ru-RU" dirty="0"/>
        </a:p>
      </dgm:t>
    </dgm:pt>
    <dgm:pt modelId="{4123859A-647D-4FFC-A506-BFA5668B2E07}" type="parTrans" cxnId="{62D59081-C6F3-4804-9356-B156693675EA}">
      <dgm:prSet/>
      <dgm:spPr/>
      <dgm:t>
        <a:bodyPr/>
        <a:lstStyle/>
        <a:p>
          <a:endParaRPr lang="ru-RU"/>
        </a:p>
      </dgm:t>
    </dgm:pt>
    <dgm:pt modelId="{8BE1C418-A87C-4ABB-9337-C624EE9FB628}" type="sibTrans" cxnId="{62D59081-C6F3-4804-9356-B156693675EA}">
      <dgm:prSet/>
      <dgm:spPr/>
      <dgm:t>
        <a:bodyPr/>
        <a:lstStyle/>
        <a:p>
          <a:endParaRPr lang="ru-RU"/>
        </a:p>
      </dgm:t>
    </dgm:pt>
    <dgm:pt modelId="{C6122F0C-C239-4E29-92B2-1F3B01E2C930}">
      <dgm:prSet phldrT="[Текст]"/>
      <dgm:spPr/>
      <dgm:t>
        <a:bodyPr/>
        <a:lstStyle/>
        <a:p>
          <a:r>
            <a:rPr lang="ru-RU" dirty="0" smtClean="0"/>
            <a:t>Внесудебные способы защиты</a:t>
          </a:r>
          <a:endParaRPr lang="ru-RU" dirty="0"/>
        </a:p>
      </dgm:t>
    </dgm:pt>
    <dgm:pt modelId="{8242801F-E9F9-4B86-92DF-93ACE6CF8E7E}" type="parTrans" cxnId="{9F1F44DF-D4B9-4EEA-8A5E-89A0902178DA}">
      <dgm:prSet/>
      <dgm:spPr/>
      <dgm:t>
        <a:bodyPr/>
        <a:lstStyle/>
        <a:p>
          <a:endParaRPr lang="ru-RU"/>
        </a:p>
      </dgm:t>
    </dgm:pt>
    <dgm:pt modelId="{59218E7E-5060-4237-991E-FAFCB427C64F}" type="sibTrans" cxnId="{9F1F44DF-D4B9-4EEA-8A5E-89A0902178DA}">
      <dgm:prSet/>
      <dgm:spPr/>
      <dgm:t>
        <a:bodyPr/>
        <a:lstStyle/>
        <a:p>
          <a:endParaRPr lang="ru-RU"/>
        </a:p>
      </dgm:t>
    </dgm:pt>
    <dgm:pt modelId="{E5DF6BC8-5ED1-4D08-9FED-4E9350375C40}">
      <dgm:prSet phldrT="[Текст]"/>
      <dgm:spPr/>
      <dgm:t>
        <a:bodyPr/>
        <a:lstStyle/>
        <a:p>
          <a:r>
            <a:rPr lang="ru-RU" dirty="0" smtClean="0"/>
            <a:t>Осуществляется исполнительными органами власти, органами местного самоуправления и лично гражданами</a:t>
          </a:r>
          <a:endParaRPr lang="ru-RU" dirty="0"/>
        </a:p>
      </dgm:t>
    </dgm:pt>
    <dgm:pt modelId="{AE5D3451-A2E5-4EEE-A9BE-79CAD2A61EC9}" type="parTrans" cxnId="{CAE09CA4-35B8-4961-9768-BC5472A50FB6}">
      <dgm:prSet/>
      <dgm:spPr/>
      <dgm:t>
        <a:bodyPr/>
        <a:lstStyle/>
        <a:p>
          <a:endParaRPr lang="ru-RU"/>
        </a:p>
      </dgm:t>
    </dgm:pt>
    <dgm:pt modelId="{D17FBE23-3449-4F92-AE1E-2E981AFDE98A}" type="sibTrans" cxnId="{CAE09CA4-35B8-4961-9768-BC5472A50FB6}">
      <dgm:prSet/>
      <dgm:spPr/>
      <dgm:t>
        <a:bodyPr/>
        <a:lstStyle/>
        <a:p>
          <a:endParaRPr lang="ru-RU"/>
        </a:p>
      </dgm:t>
    </dgm:pt>
    <dgm:pt modelId="{707DB8B3-8521-45F5-8ACB-D736A5BD91AC}" type="pres">
      <dgm:prSet presAssocID="{3F6B7FA7-665A-4626-9CE2-257CCECCCA63}" presName="Name0" presStyleCnt="0">
        <dgm:presLayoutVars>
          <dgm:dir/>
          <dgm:animLvl val="lvl"/>
          <dgm:resizeHandles val="exact"/>
        </dgm:presLayoutVars>
      </dgm:prSet>
      <dgm:spPr/>
    </dgm:pt>
    <dgm:pt modelId="{06D50E34-386B-41D7-A214-0DF4B66C0B86}" type="pres">
      <dgm:prSet presAssocID="{A16768E8-C8CB-462B-916F-1874D8BAA217}" presName="composite" presStyleCnt="0"/>
      <dgm:spPr/>
    </dgm:pt>
    <dgm:pt modelId="{E492BB31-8AAB-488D-953A-3F4A7D2B6A63}" type="pres">
      <dgm:prSet presAssocID="{A16768E8-C8CB-462B-916F-1874D8BAA217}" presName="parTx" presStyleLbl="alignNode1" presStyleIdx="0" presStyleCnt="2">
        <dgm:presLayoutVars>
          <dgm:chMax val="0"/>
          <dgm:chPref val="0"/>
          <dgm:bulletEnabled val="1"/>
        </dgm:presLayoutVars>
      </dgm:prSet>
      <dgm:spPr/>
    </dgm:pt>
    <dgm:pt modelId="{0350193E-211F-4C1B-8788-7EA0136AD1AC}" type="pres">
      <dgm:prSet presAssocID="{A16768E8-C8CB-462B-916F-1874D8BAA217}" presName="desTx" presStyleLbl="align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6DF4E28-3F6C-41C2-8869-CCED21330AF0}" type="pres">
      <dgm:prSet presAssocID="{DA288A0D-2C71-4E32-9CC7-C4D054C19223}" presName="space" presStyleCnt="0"/>
      <dgm:spPr/>
    </dgm:pt>
    <dgm:pt modelId="{F48A75CB-FF9A-44A7-99AA-088521A59522}" type="pres">
      <dgm:prSet presAssocID="{C6122F0C-C239-4E29-92B2-1F3B01E2C930}" presName="composite" presStyleCnt="0"/>
      <dgm:spPr/>
    </dgm:pt>
    <dgm:pt modelId="{E043EF23-FEB0-4AD2-BD8A-C176B131208B}" type="pres">
      <dgm:prSet presAssocID="{C6122F0C-C239-4E29-92B2-1F3B01E2C930}" presName="parTx" presStyleLbl="alignNode1" presStyleIdx="1" presStyleCnt="2">
        <dgm:presLayoutVars>
          <dgm:chMax val="0"/>
          <dgm:chPref val="0"/>
          <dgm:bulletEnabled val="1"/>
        </dgm:presLayoutVars>
      </dgm:prSet>
      <dgm:spPr/>
    </dgm:pt>
    <dgm:pt modelId="{42594B86-B063-4C62-9322-5C8799123C16}" type="pres">
      <dgm:prSet presAssocID="{C6122F0C-C239-4E29-92B2-1F3B01E2C930}" presName="desTx" presStyleLbl="alignAccFollowNode1" presStyleIdx="1" presStyleCnt="2">
        <dgm:presLayoutVars>
          <dgm:bulletEnabled val="1"/>
        </dgm:presLayoutVars>
      </dgm:prSet>
      <dgm:spPr/>
    </dgm:pt>
  </dgm:ptLst>
  <dgm:cxnLst>
    <dgm:cxn modelId="{B5C53541-9271-436A-AA1A-35A75FBFD082}" srcId="{3F6B7FA7-665A-4626-9CE2-257CCECCCA63}" destId="{A16768E8-C8CB-462B-916F-1874D8BAA217}" srcOrd="0" destOrd="0" parTransId="{1128EE6A-E757-4DA5-8D22-CA0548C9C64D}" sibTransId="{DA288A0D-2C71-4E32-9CC7-C4D054C19223}"/>
    <dgm:cxn modelId="{D725BA39-0397-4B54-973F-060359597243}" type="presOf" srcId="{E1CEE0AF-BB20-43D3-B1CB-F60634F2A650}" destId="{0350193E-211F-4C1B-8788-7EA0136AD1AC}" srcOrd="0" destOrd="0" presId="urn:microsoft.com/office/officeart/2005/8/layout/hList1"/>
    <dgm:cxn modelId="{62D59081-C6F3-4804-9356-B156693675EA}" srcId="{A16768E8-C8CB-462B-916F-1874D8BAA217}" destId="{E1CEE0AF-BB20-43D3-B1CB-F60634F2A650}" srcOrd="0" destOrd="0" parTransId="{4123859A-647D-4FFC-A506-BFA5668B2E07}" sibTransId="{8BE1C418-A87C-4ABB-9337-C624EE9FB628}"/>
    <dgm:cxn modelId="{5DCE15F2-C32A-431E-ACE5-77C2E9133101}" type="presOf" srcId="{3F6B7FA7-665A-4626-9CE2-257CCECCCA63}" destId="{707DB8B3-8521-45F5-8ACB-D736A5BD91AC}" srcOrd="0" destOrd="0" presId="urn:microsoft.com/office/officeart/2005/8/layout/hList1"/>
    <dgm:cxn modelId="{84C9C7FF-D431-4C02-99F7-D45EB6D4C829}" type="presOf" srcId="{E5DF6BC8-5ED1-4D08-9FED-4E9350375C40}" destId="{42594B86-B063-4C62-9322-5C8799123C16}" srcOrd="0" destOrd="0" presId="urn:microsoft.com/office/officeart/2005/8/layout/hList1"/>
    <dgm:cxn modelId="{FBFB2A71-D3FD-42F7-BE88-19E3BA883BE8}" type="presOf" srcId="{C6122F0C-C239-4E29-92B2-1F3B01E2C930}" destId="{E043EF23-FEB0-4AD2-BD8A-C176B131208B}" srcOrd="0" destOrd="0" presId="urn:microsoft.com/office/officeart/2005/8/layout/hList1"/>
    <dgm:cxn modelId="{9F1F44DF-D4B9-4EEA-8A5E-89A0902178DA}" srcId="{3F6B7FA7-665A-4626-9CE2-257CCECCCA63}" destId="{C6122F0C-C239-4E29-92B2-1F3B01E2C930}" srcOrd="1" destOrd="0" parTransId="{8242801F-E9F9-4B86-92DF-93ACE6CF8E7E}" sibTransId="{59218E7E-5060-4237-991E-FAFCB427C64F}"/>
    <dgm:cxn modelId="{BD8EB02D-0D8E-46EF-AA5F-FE07A7AF4680}" type="presOf" srcId="{A16768E8-C8CB-462B-916F-1874D8BAA217}" destId="{E492BB31-8AAB-488D-953A-3F4A7D2B6A63}" srcOrd="0" destOrd="0" presId="urn:microsoft.com/office/officeart/2005/8/layout/hList1"/>
    <dgm:cxn modelId="{CAE09CA4-35B8-4961-9768-BC5472A50FB6}" srcId="{C6122F0C-C239-4E29-92B2-1F3B01E2C930}" destId="{E5DF6BC8-5ED1-4D08-9FED-4E9350375C40}" srcOrd="0" destOrd="0" parTransId="{AE5D3451-A2E5-4EEE-A9BE-79CAD2A61EC9}" sibTransId="{D17FBE23-3449-4F92-AE1E-2E981AFDE98A}"/>
    <dgm:cxn modelId="{A473C9EC-26E6-4A46-8B5A-D600B9E8D3A5}" type="presParOf" srcId="{707DB8B3-8521-45F5-8ACB-D736A5BD91AC}" destId="{06D50E34-386B-41D7-A214-0DF4B66C0B86}" srcOrd="0" destOrd="0" presId="urn:microsoft.com/office/officeart/2005/8/layout/hList1"/>
    <dgm:cxn modelId="{AB148033-E23C-45CA-8C18-590D1CC76361}" type="presParOf" srcId="{06D50E34-386B-41D7-A214-0DF4B66C0B86}" destId="{E492BB31-8AAB-488D-953A-3F4A7D2B6A63}" srcOrd="0" destOrd="0" presId="urn:microsoft.com/office/officeart/2005/8/layout/hList1"/>
    <dgm:cxn modelId="{BFB023C1-562F-489B-8239-807EFE1A7B17}" type="presParOf" srcId="{06D50E34-386B-41D7-A214-0DF4B66C0B86}" destId="{0350193E-211F-4C1B-8788-7EA0136AD1AC}" srcOrd="1" destOrd="0" presId="urn:microsoft.com/office/officeart/2005/8/layout/hList1"/>
    <dgm:cxn modelId="{EDF3260A-3C63-4615-A336-44058F956C83}" type="presParOf" srcId="{707DB8B3-8521-45F5-8ACB-D736A5BD91AC}" destId="{56DF4E28-3F6C-41C2-8869-CCED21330AF0}" srcOrd="1" destOrd="0" presId="urn:microsoft.com/office/officeart/2005/8/layout/hList1"/>
    <dgm:cxn modelId="{C6428E29-CB37-4A62-A85A-3548D936EBBB}" type="presParOf" srcId="{707DB8B3-8521-45F5-8ACB-D736A5BD91AC}" destId="{F48A75CB-FF9A-44A7-99AA-088521A59522}" srcOrd="2" destOrd="0" presId="urn:microsoft.com/office/officeart/2005/8/layout/hList1"/>
    <dgm:cxn modelId="{00DCFDC7-6841-46FC-8D08-CE6CA80C264E}" type="presParOf" srcId="{F48A75CB-FF9A-44A7-99AA-088521A59522}" destId="{E043EF23-FEB0-4AD2-BD8A-C176B131208B}" srcOrd="0" destOrd="0" presId="urn:microsoft.com/office/officeart/2005/8/layout/hList1"/>
    <dgm:cxn modelId="{6E755373-F601-4132-B06C-B56DD3F56914}" type="presParOf" srcId="{F48A75CB-FF9A-44A7-99AA-088521A59522}" destId="{42594B86-B063-4C62-9322-5C8799123C16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6BC4035-9123-400B-AE1A-F467E7597178}">
      <dsp:nvSpPr>
        <dsp:cNvPr id="0" name=""/>
        <dsp:cNvSpPr/>
      </dsp:nvSpPr>
      <dsp:spPr>
        <a:xfrm>
          <a:off x="-4385713" y="-672691"/>
          <a:ext cx="5224987" cy="5224987"/>
        </a:xfrm>
        <a:prstGeom prst="blockArc">
          <a:avLst>
            <a:gd name="adj1" fmla="val 18900000"/>
            <a:gd name="adj2" fmla="val 2700000"/>
            <a:gd name="adj3" fmla="val 413"/>
          </a:avLst>
        </a:prstGeom>
        <a:noFill/>
        <a:ln w="12700" cap="rnd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6618F78-59FA-4001-A8CF-B0814BE87DE0}">
      <dsp:nvSpPr>
        <dsp:cNvPr id="0" name=""/>
        <dsp:cNvSpPr/>
      </dsp:nvSpPr>
      <dsp:spPr>
        <a:xfrm>
          <a:off x="539753" y="387960"/>
          <a:ext cx="8360175" cy="775920"/>
        </a:xfrm>
        <a:prstGeom prst="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4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15887" tIns="43180" rIns="43180" bIns="43180" numCol="1" spcCol="1270" anchor="ctr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 smtClean="0"/>
            <a:t>Обеспечение реализации информационных прав и свобод</a:t>
          </a:r>
          <a:endParaRPr lang="ru-RU" sz="1700" kern="1200" dirty="0"/>
        </a:p>
      </dsp:txBody>
      <dsp:txXfrm>
        <a:off x="539753" y="387960"/>
        <a:ext cx="8360175" cy="775920"/>
      </dsp:txXfrm>
    </dsp:sp>
    <dsp:sp modelId="{47E3E416-2D0D-482E-B628-B994E2EAE735}">
      <dsp:nvSpPr>
        <dsp:cNvPr id="0" name=""/>
        <dsp:cNvSpPr/>
      </dsp:nvSpPr>
      <dsp:spPr>
        <a:xfrm>
          <a:off x="54802" y="290970"/>
          <a:ext cx="969901" cy="969901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CF37276-F8D3-4851-95A9-7F2642725A46}">
      <dsp:nvSpPr>
        <dsp:cNvPr id="0" name=""/>
        <dsp:cNvSpPr/>
      </dsp:nvSpPr>
      <dsp:spPr>
        <a:xfrm>
          <a:off x="821800" y="1551841"/>
          <a:ext cx="8078128" cy="775920"/>
        </a:xfrm>
        <a:prstGeom prst="rect">
          <a:avLst/>
        </a:prstGeom>
        <a:gradFill rotWithShape="0">
          <a:gsLst>
            <a:gs pos="0">
              <a:schemeClr val="accent4">
                <a:hueOff val="-4135930"/>
                <a:satOff val="23223"/>
                <a:lumOff val="-1078"/>
                <a:alphaOff val="0"/>
                <a:tint val="96000"/>
                <a:lumMod val="100000"/>
              </a:schemeClr>
            </a:gs>
            <a:gs pos="78000">
              <a:schemeClr val="accent4">
                <a:hueOff val="-4135930"/>
                <a:satOff val="23223"/>
                <a:lumOff val="-1078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15887" tIns="43180" rIns="43180" bIns="43180" numCol="1" spcCol="1270" anchor="ctr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 smtClean="0"/>
            <a:t>Создание условий для эффективного использования информационных технологий в деятельности органов государственной власти и органов местного самоуправления</a:t>
          </a:r>
          <a:endParaRPr lang="ru-RU" sz="1700" kern="1200" dirty="0"/>
        </a:p>
      </dsp:txBody>
      <dsp:txXfrm>
        <a:off x="821800" y="1551841"/>
        <a:ext cx="8078128" cy="775920"/>
      </dsp:txXfrm>
    </dsp:sp>
    <dsp:sp modelId="{C42783EA-4527-471A-A95C-82470D79BC78}">
      <dsp:nvSpPr>
        <dsp:cNvPr id="0" name=""/>
        <dsp:cNvSpPr/>
      </dsp:nvSpPr>
      <dsp:spPr>
        <a:xfrm>
          <a:off x="336850" y="1454851"/>
          <a:ext cx="969901" cy="969901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accent4">
              <a:hueOff val="-4135930"/>
              <a:satOff val="23223"/>
              <a:lumOff val="-1078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D0EC336-5A4B-40AE-AEF9-304DFC56591F}">
      <dsp:nvSpPr>
        <dsp:cNvPr id="0" name=""/>
        <dsp:cNvSpPr/>
      </dsp:nvSpPr>
      <dsp:spPr>
        <a:xfrm>
          <a:off x="539753" y="2715722"/>
          <a:ext cx="8360175" cy="775920"/>
        </a:xfrm>
        <a:prstGeom prst="rect">
          <a:avLst/>
        </a:prstGeom>
        <a:gradFill rotWithShape="0">
          <a:gsLst>
            <a:gs pos="0">
              <a:schemeClr val="accent4">
                <a:hueOff val="-8271860"/>
                <a:satOff val="46445"/>
                <a:lumOff val="-2156"/>
                <a:alphaOff val="0"/>
                <a:tint val="96000"/>
                <a:lumMod val="100000"/>
              </a:schemeClr>
            </a:gs>
            <a:gs pos="78000">
              <a:schemeClr val="accent4">
                <a:hueOff val="-8271860"/>
                <a:satOff val="46445"/>
                <a:lumOff val="-2156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15887" tIns="43180" rIns="43180" bIns="43180" numCol="1" spcCol="1270" anchor="ctr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 smtClean="0"/>
            <a:t>Обеспечение информационной безопасности</a:t>
          </a:r>
          <a:endParaRPr lang="ru-RU" sz="1700" kern="1200" dirty="0"/>
        </a:p>
      </dsp:txBody>
      <dsp:txXfrm>
        <a:off x="539753" y="2715722"/>
        <a:ext cx="8360175" cy="775920"/>
      </dsp:txXfrm>
    </dsp:sp>
    <dsp:sp modelId="{A4E92C41-7D62-4F2B-8C27-C77234E449A8}">
      <dsp:nvSpPr>
        <dsp:cNvPr id="0" name=""/>
        <dsp:cNvSpPr/>
      </dsp:nvSpPr>
      <dsp:spPr>
        <a:xfrm>
          <a:off x="54802" y="2618732"/>
          <a:ext cx="969901" cy="969901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accent4">
              <a:hueOff val="-8271860"/>
              <a:satOff val="46445"/>
              <a:lumOff val="-2156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ED84F6C-CD3D-4162-8F59-E0E36C961A30}">
      <dsp:nvSpPr>
        <dsp:cNvPr id="0" name=""/>
        <dsp:cNvSpPr/>
      </dsp:nvSpPr>
      <dsp:spPr>
        <a:xfrm>
          <a:off x="0" y="255"/>
          <a:ext cx="8823241" cy="558120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2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0" i="0" kern="1200" dirty="0" smtClean="0">
              <a:effectLst/>
            </a:rPr>
            <a:t>Свобода информации</a:t>
          </a:r>
          <a:endParaRPr lang="ru-RU" sz="1800" b="0" i="0" kern="1200" dirty="0">
            <a:effectLst/>
          </a:endParaRPr>
        </a:p>
      </dsp:txBody>
      <dsp:txXfrm>
        <a:off x="27245" y="27500"/>
        <a:ext cx="8768751" cy="503630"/>
      </dsp:txXfrm>
    </dsp:sp>
    <dsp:sp modelId="{562B6A66-D3C6-4D28-95ED-D7DFBC314712}">
      <dsp:nvSpPr>
        <dsp:cNvPr id="0" name=""/>
        <dsp:cNvSpPr/>
      </dsp:nvSpPr>
      <dsp:spPr>
        <a:xfrm>
          <a:off x="0" y="570118"/>
          <a:ext cx="8823241" cy="558120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3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0" i="0" kern="1200" dirty="0" smtClean="0">
              <a:effectLst/>
            </a:rPr>
            <a:t>Установление ограничений доступа к информации только на основе закона</a:t>
          </a:r>
          <a:endParaRPr lang="ru-RU" sz="1800" b="0" i="0" kern="1200" dirty="0">
            <a:effectLst/>
          </a:endParaRPr>
        </a:p>
      </dsp:txBody>
      <dsp:txXfrm>
        <a:off x="27245" y="597363"/>
        <a:ext cx="8768751" cy="503630"/>
      </dsp:txXfrm>
    </dsp:sp>
    <dsp:sp modelId="{DED3C01B-EFA9-4148-8B59-F438ED50DAE1}">
      <dsp:nvSpPr>
        <dsp:cNvPr id="0" name=""/>
        <dsp:cNvSpPr/>
      </dsp:nvSpPr>
      <dsp:spPr>
        <a:xfrm>
          <a:off x="0" y="1139981"/>
          <a:ext cx="8823241" cy="558120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4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0" i="0" kern="1200" dirty="0" smtClean="0">
              <a:effectLst/>
            </a:rPr>
            <a:t>Открытость информации о деятельности государственных органов и органов местного самоуправления</a:t>
          </a:r>
          <a:endParaRPr lang="ru-RU" sz="1800" b="0" i="0" kern="1200" dirty="0">
            <a:effectLst/>
          </a:endParaRPr>
        </a:p>
      </dsp:txBody>
      <dsp:txXfrm>
        <a:off x="27245" y="1167226"/>
        <a:ext cx="8768751" cy="503630"/>
      </dsp:txXfrm>
    </dsp:sp>
    <dsp:sp modelId="{FA09E9A9-B771-4281-9960-AEBD007E6E0C}">
      <dsp:nvSpPr>
        <dsp:cNvPr id="0" name=""/>
        <dsp:cNvSpPr/>
      </dsp:nvSpPr>
      <dsp:spPr>
        <a:xfrm>
          <a:off x="0" y="1709844"/>
          <a:ext cx="8823241" cy="558120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5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0" i="0" kern="1200" dirty="0" smtClean="0">
              <a:effectLst/>
            </a:rPr>
            <a:t>Равноправие языков народов РФ в информационной сфере</a:t>
          </a:r>
          <a:endParaRPr lang="ru-RU" sz="1800" b="0" i="0" kern="1200" dirty="0">
            <a:effectLst/>
          </a:endParaRPr>
        </a:p>
      </dsp:txBody>
      <dsp:txXfrm>
        <a:off x="27245" y="1737089"/>
        <a:ext cx="8768751" cy="503630"/>
      </dsp:txXfrm>
    </dsp:sp>
    <dsp:sp modelId="{9157A9D9-EFE5-4226-9A92-2AA0BB300BFC}">
      <dsp:nvSpPr>
        <dsp:cNvPr id="0" name=""/>
        <dsp:cNvSpPr/>
      </dsp:nvSpPr>
      <dsp:spPr>
        <a:xfrm>
          <a:off x="0" y="2279707"/>
          <a:ext cx="8823241" cy="558120"/>
        </a:xfrm>
        <a:prstGeom prst="round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6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0" i="0" kern="1200" dirty="0" smtClean="0">
              <a:effectLst/>
            </a:rPr>
            <a:t>Обеспечение информационной безопасности</a:t>
          </a:r>
          <a:endParaRPr lang="ru-RU" sz="1800" b="0" i="0" kern="1200" dirty="0">
            <a:effectLst/>
          </a:endParaRPr>
        </a:p>
      </dsp:txBody>
      <dsp:txXfrm>
        <a:off x="27245" y="2306952"/>
        <a:ext cx="8768751" cy="503630"/>
      </dsp:txXfrm>
    </dsp:sp>
    <dsp:sp modelId="{04B018B8-2F15-4751-9C4F-755FC2D3FC98}">
      <dsp:nvSpPr>
        <dsp:cNvPr id="0" name=""/>
        <dsp:cNvSpPr/>
      </dsp:nvSpPr>
      <dsp:spPr>
        <a:xfrm>
          <a:off x="0" y="2849570"/>
          <a:ext cx="8823241" cy="558120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2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0" i="0" kern="1200" dirty="0" smtClean="0">
              <a:effectLst/>
            </a:rPr>
            <a:t>Достоверность и своевременность информации</a:t>
          </a:r>
          <a:endParaRPr lang="ru-RU" sz="1800" b="0" i="0" kern="1200" dirty="0">
            <a:effectLst/>
          </a:endParaRPr>
        </a:p>
      </dsp:txBody>
      <dsp:txXfrm>
        <a:off x="27245" y="2876815"/>
        <a:ext cx="8768751" cy="503630"/>
      </dsp:txXfrm>
    </dsp:sp>
    <dsp:sp modelId="{D85D8E4F-734F-4750-9A58-445112E4B8DF}">
      <dsp:nvSpPr>
        <dsp:cNvPr id="0" name=""/>
        <dsp:cNvSpPr/>
      </dsp:nvSpPr>
      <dsp:spPr>
        <a:xfrm>
          <a:off x="0" y="3419433"/>
          <a:ext cx="8823241" cy="558120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3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0" i="0" kern="1200" dirty="0" smtClean="0">
              <a:effectLst/>
            </a:rPr>
            <a:t>Неприкосновенность частной жизни</a:t>
          </a:r>
          <a:endParaRPr lang="ru-RU" sz="1800" b="0" i="0" kern="1200" dirty="0">
            <a:effectLst/>
          </a:endParaRPr>
        </a:p>
      </dsp:txBody>
      <dsp:txXfrm>
        <a:off x="27245" y="3446678"/>
        <a:ext cx="8768751" cy="503630"/>
      </dsp:txXfrm>
    </dsp:sp>
    <dsp:sp modelId="{10EAC2EC-11D0-4B1C-BA79-2D1540ECC8C5}">
      <dsp:nvSpPr>
        <dsp:cNvPr id="0" name=""/>
        <dsp:cNvSpPr/>
      </dsp:nvSpPr>
      <dsp:spPr>
        <a:xfrm>
          <a:off x="0" y="3989296"/>
          <a:ext cx="8823241" cy="558120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4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0" i="0" kern="1200" dirty="0" smtClean="0">
              <a:effectLst/>
            </a:rPr>
            <a:t>Недопустимость установления нормативными правовыми актами каких-либо преимуществ применения одних информационных технологий перед другими</a:t>
          </a:r>
          <a:endParaRPr lang="ru-RU" sz="1800" b="0" i="0" kern="1200" dirty="0">
            <a:effectLst/>
          </a:endParaRPr>
        </a:p>
      </dsp:txBody>
      <dsp:txXfrm>
        <a:off x="27245" y="4016541"/>
        <a:ext cx="8768751" cy="50363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CE503CB-2D4B-48BB-AC6A-42B3D8E2E80B}">
      <dsp:nvSpPr>
        <dsp:cNvPr id="0" name=""/>
        <dsp:cNvSpPr/>
      </dsp:nvSpPr>
      <dsp:spPr>
        <a:xfrm>
          <a:off x="0" y="0"/>
          <a:ext cx="8596841" cy="0"/>
        </a:xfrm>
        <a:prstGeom prst="line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5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 w="12700" cap="rnd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096E2849-6431-4CE3-A4AA-B9050DAEFBA2}">
      <dsp:nvSpPr>
        <dsp:cNvPr id="0" name=""/>
        <dsp:cNvSpPr/>
      </dsp:nvSpPr>
      <dsp:spPr>
        <a:xfrm>
          <a:off x="0" y="0"/>
          <a:ext cx="1719368" cy="22223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Общая часть</a:t>
          </a:r>
          <a:endParaRPr lang="ru-RU" sz="2400" kern="1200" dirty="0"/>
        </a:p>
      </dsp:txBody>
      <dsp:txXfrm>
        <a:off x="0" y="0"/>
        <a:ext cx="1719368" cy="2222320"/>
      </dsp:txXfrm>
    </dsp:sp>
    <dsp:sp modelId="{F53850F9-7CF7-4DE7-B967-31915622E584}">
      <dsp:nvSpPr>
        <dsp:cNvPr id="0" name=""/>
        <dsp:cNvSpPr/>
      </dsp:nvSpPr>
      <dsp:spPr>
        <a:xfrm>
          <a:off x="1848320" y="20942"/>
          <a:ext cx="6748520" cy="41885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Понятие, цели и принципы информационного права</a:t>
          </a:r>
          <a:endParaRPr lang="ru-RU" sz="2000" kern="1200" dirty="0"/>
        </a:p>
      </dsp:txBody>
      <dsp:txXfrm>
        <a:off x="1848320" y="20942"/>
        <a:ext cx="6748520" cy="418855"/>
      </dsp:txXfrm>
    </dsp:sp>
    <dsp:sp modelId="{A073F832-9C0F-44EB-B908-E7DF224CEC44}">
      <dsp:nvSpPr>
        <dsp:cNvPr id="0" name=""/>
        <dsp:cNvSpPr/>
      </dsp:nvSpPr>
      <dsp:spPr>
        <a:xfrm>
          <a:off x="1719368" y="439798"/>
          <a:ext cx="6877472" cy="0"/>
        </a:xfrm>
        <a:prstGeom prst="lin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5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780ACD27-842F-4D7B-8C84-AB654ED3874A}">
      <dsp:nvSpPr>
        <dsp:cNvPr id="0" name=""/>
        <dsp:cNvSpPr/>
      </dsp:nvSpPr>
      <dsp:spPr>
        <a:xfrm>
          <a:off x="1848320" y="460740"/>
          <a:ext cx="6748520" cy="41885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Общие понятия и термины</a:t>
          </a:r>
          <a:endParaRPr lang="ru-RU" sz="2000" kern="1200" dirty="0"/>
        </a:p>
      </dsp:txBody>
      <dsp:txXfrm>
        <a:off x="1848320" y="460740"/>
        <a:ext cx="6748520" cy="418855"/>
      </dsp:txXfrm>
    </dsp:sp>
    <dsp:sp modelId="{BC4C99C6-2107-4DF3-9385-AEC4D46EA6E4}">
      <dsp:nvSpPr>
        <dsp:cNvPr id="0" name=""/>
        <dsp:cNvSpPr/>
      </dsp:nvSpPr>
      <dsp:spPr>
        <a:xfrm>
          <a:off x="1719368" y="879596"/>
          <a:ext cx="6877472" cy="0"/>
        </a:xfrm>
        <a:prstGeom prst="lin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5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CDFE2285-4F07-44D2-8322-B974ACAFEEA8}">
      <dsp:nvSpPr>
        <dsp:cNvPr id="0" name=""/>
        <dsp:cNvSpPr/>
      </dsp:nvSpPr>
      <dsp:spPr>
        <a:xfrm>
          <a:off x="1848320" y="900539"/>
          <a:ext cx="6748520" cy="41885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Информационные правоотношения</a:t>
          </a:r>
          <a:endParaRPr lang="ru-RU" sz="2000" kern="1200" dirty="0"/>
        </a:p>
      </dsp:txBody>
      <dsp:txXfrm>
        <a:off x="1848320" y="900539"/>
        <a:ext cx="6748520" cy="418855"/>
      </dsp:txXfrm>
    </dsp:sp>
    <dsp:sp modelId="{BD7FB48D-4297-44CD-B974-35F88CFAF6EE}">
      <dsp:nvSpPr>
        <dsp:cNvPr id="0" name=""/>
        <dsp:cNvSpPr/>
      </dsp:nvSpPr>
      <dsp:spPr>
        <a:xfrm>
          <a:off x="1719368" y="1319394"/>
          <a:ext cx="6877472" cy="0"/>
        </a:xfrm>
        <a:prstGeom prst="lin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5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FE4BE5CE-5714-4AF5-8ED9-5A1F90DBB9EF}">
      <dsp:nvSpPr>
        <dsp:cNvPr id="0" name=""/>
        <dsp:cNvSpPr/>
      </dsp:nvSpPr>
      <dsp:spPr>
        <a:xfrm>
          <a:off x="1848320" y="1340337"/>
          <a:ext cx="6748520" cy="41885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Информационное законодательство</a:t>
          </a:r>
          <a:endParaRPr lang="ru-RU" sz="2000" kern="1200" dirty="0"/>
        </a:p>
      </dsp:txBody>
      <dsp:txXfrm>
        <a:off x="1848320" y="1340337"/>
        <a:ext cx="6748520" cy="418855"/>
      </dsp:txXfrm>
    </dsp:sp>
    <dsp:sp modelId="{87E6615F-8D67-448C-843F-5B0CBDD8C016}">
      <dsp:nvSpPr>
        <dsp:cNvPr id="0" name=""/>
        <dsp:cNvSpPr/>
      </dsp:nvSpPr>
      <dsp:spPr>
        <a:xfrm>
          <a:off x="1719368" y="1759192"/>
          <a:ext cx="6877472" cy="0"/>
        </a:xfrm>
        <a:prstGeom prst="lin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5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81C2F16F-B4A6-431B-A7A1-5459DFB74BBF}">
      <dsp:nvSpPr>
        <dsp:cNvPr id="0" name=""/>
        <dsp:cNvSpPr/>
      </dsp:nvSpPr>
      <dsp:spPr>
        <a:xfrm>
          <a:off x="1848320" y="1780135"/>
          <a:ext cx="6748520" cy="41885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Информационная безопасность</a:t>
          </a:r>
          <a:endParaRPr lang="ru-RU" sz="2000" kern="1200" dirty="0"/>
        </a:p>
      </dsp:txBody>
      <dsp:txXfrm>
        <a:off x="1848320" y="1780135"/>
        <a:ext cx="6748520" cy="418855"/>
      </dsp:txXfrm>
    </dsp:sp>
    <dsp:sp modelId="{EABB0066-0256-433E-9B0E-0F52C0800A78}">
      <dsp:nvSpPr>
        <dsp:cNvPr id="0" name=""/>
        <dsp:cNvSpPr/>
      </dsp:nvSpPr>
      <dsp:spPr>
        <a:xfrm>
          <a:off x="1719368" y="2198990"/>
          <a:ext cx="6877472" cy="0"/>
        </a:xfrm>
        <a:prstGeom prst="lin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5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76639B66-2E0D-4E77-B9DA-743A28F1BAA5}">
      <dsp:nvSpPr>
        <dsp:cNvPr id="0" name=""/>
        <dsp:cNvSpPr/>
      </dsp:nvSpPr>
      <dsp:spPr>
        <a:xfrm>
          <a:off x="0" y="2222320"/>
          <a:ext cx="8596841" cy="0"/>
        </a:xfrm>
        <a:prstGeom prst="line">
          <a:avLst/>
        </a:prstGeom>
        <a:gradFill rotWithShape="0">
          <a:gsLst>
            <a:gs pos="0">
              <a:schemeClr val="accent5">
                <a:hueOff val="-1031223"/>
                <a:satOff val="-12017"/>
                <a:lumOff val="-2158"/>
                <a:alphaOff val="0"/>
                <a:tint val="96000"/>
                <a:lumMod val="100000"/>
              </a:schemeClr>
            </a:gs>
            <a:gs pos="78000">
              <a:schemeClr val="accent5">
                <a:hueOff val="-1031223"/>
                <a:satOff val="-12017"/>
                <a:lumOff val="-2158"/>
                <a:alphaOff val="0"/>
                <a:shade val="94000"/>
                <a:lumMod val="94000"/>
              </a:schemeClr>
            </a:gs>
          </a:gsLst>
          <a:lin ang="5400000" scaled="0"/>
        </a:gradFill>
        <a:ln w="12700" cap="rnd" cmpd="sng" algn="ctr">
          <a:solidFill>
            <a:schemeClr val="accent5">
              <a:hueOff val="-1031223"/>
              <a:satOff val="-12017"/>
              <a:lumOff val="-2158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F8990F23-8E5D-4BF0-8A35-25F4C06AD2F0}">
      <dsp:nvSpPr>
        <dsp:cNvPr id="0" name=""/>
        <dsp:cNvSpPr/>
      </dsp:nvSpPr>
      <dsp:spPr>
        <a:xfrm>
          <a:off x="0" y="2222320"/>
          <a:ext cx="1719368" cy="22223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Особенная часть</a:t>
          </a:r>
          <a:endParaRPr lang="ru-RU" sz="2400" kern="1200" dirty="0"/>
        </a:p>
      </dsp:txBody>
      <dsp:txXfrm>
        <a:off x="0" y="2222320"/>
        <a:ext cx="1719368" cy="2222320"/>
      </dsp:txXfrm>
    </dsp:sp>
    <dsp:sp modelId="{6FC5572D-28C7-4306-A4FC-FFDB0709C4F1}">
      <dsp:nvSpPr>
        <dsp:cNvPr id="0" name=""/>
        <dsp:cNvSpPr/>
      </dsp:nvSpPr>
      <dsp:spPr>
        <a:xfrm>
          <a:off x="1848320" y="2248445"/>
          <a:ext cx="6748520" cy="52248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Правовое регулирование документооборота</a:t>
          </a:r>
          <a:endParaRPr lang="ru-RU" sz="2000" kern="1200" dirty="0"/>
        </a:p>
      </dsp:txBody>
      <dsp:txXfrm>
        <a:off x="1848320" y="2248445"/>
        <a:ext cx="6748520" cy="522484"/>
      </dsp:txXfrm>
    </dsp:sp>
    <dsp:sp modelId="{7AB26A4F-BD9C-4F33-8E24-92F1B505F5B6}">
      <dsp:nvSpPr>
        <dsp:cNvPr id="0" name=""/>
        <dsp:cNvSpPr/>
      </dsp:nvSpPr>
      <dsp:spPr>
        <a:xfrm>
          <a:off x="1719368" y="2770929"/>
          <a:ext cx="6877472" cy="0"/>
        </a:xfrm>
        <a:prstGeom prst="lin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5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4601DC1B-C9A7-4917-83B3-7085B9FC13F6}">
      <dsp:nvSpPr>
        <dsp:cNvPr id="0" name=""/>
        <dsp:cNvSpPr/>
      </dsp:nvSpPr>
      <dsp:spPr>
        <a:xfrm>
          <a:off x="1848320" y="2797053"/>
          <a:ext cx="6748520" cy="52248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Оборот массовой информации</a:t>
          </a:r>
          <a:endParaRPr lang="ru-RU" sz="2000" kern="1200" dirty="0"/>
        </a:p>
      </dsp:txBody>
      <dsp:txXfrm>
        <a:off x="1848320" y="2797053"/>
        <a:ext cx="6748520" cy="522484"/>
      </dsp:txXfrm>
    </dsp:sp>
    <dsp:sp modelId="{5742967F-8830-4961-8E5F-41713D35EB50}">
      <dsp:nvSpPr>
        <dsp:cNvPr id="0" name=""/>
        <dsp:cNvSpPr/>
      </dsp:nvSpPr>
      <dsp:spPr>
        <a:xfrm>
          <a:off x="1719368" y="3319537"/>
          <a:ext cx="6877472" cy="0"/>
        </a:xfrm>
        <a:prstGeom prst="lin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5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0B175B63-0004-4E69-8FE6-2564AC343CEA}">
      <dsp:nvSpPr>
        <dsp:cNvPr id="0" name=""/>
        <dsp:cNvSpPr/>
      </dsp:nvSpPr>
      <dsp:spPr>
        <a:xfrm>
          <a:off x="1848320" y="3345661"/>
          <a:ext cx="6748520" cy="52248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Персональные данные</a:t>
          </a:r>
          <a:endParaRPr lang="ru-RU" sz="2000" kern="1200" dirty="0"/>
        </a:p>
      </dsp:txBody>
      <dsp:txXfrm>
        <a:off x="1848320" y="3345661"/>
        <a:ext cx="6748520" cy="522484"/>
      </dsp:txXfrm>
    </dsp:sp>
    <dsp:sp modelId="{CE535189-0184-425B-9852-9DCB42896AD8}">
      <dsp:nvSpPr>
        <dsp:cNvPr id="0" name=""/>
        <dsp:cNvSpPr/>
      </dsp:nvSpPr>
      <dsp:spPr>
        <a:xfrm>
          <a:off x="1719368" y="3868146"/>
          <a:ext cx="6877472" cy="0"/>
        </a:xfrm>
        <a:prstGeom prst="lin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5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EE6C40DA-D738-4069-B652-BEACE4D780CF}">
      <dsp:nvSpPr>
        <dsp:cNvPr id="0" name=""/>
        <dsp:cNvSpPr/>
      </dsp:nvSpPr>
      <dsp:spPr>
        <a:xfrm>
          <a:off x="1848320" y="3894270"/>
          <a:ext cx="6748520" cy="52248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Интернет-право</a:t>
          </a:r>
          <a:endParaRPr lang="ru-RU" sz="2000" kern="1200" dirty="0"/>
        </a:p>
      </dsp:txBody>
      <dsp:txXfrm>
        <a:off x="1848320" y="3894270"/>
        <a:ext cx="6748520" cy="522484"/>
      </dsp:txXfrm>
    </dsp:sp>
    <dsp:sp modelId="{4E2F2BCD-85B3-4628-A37A-A59DBA73975A}">
      <dsp:nvSpPr>
        <dsp:cNvPr id="0" name=""/>
        <dsp:cNvSpPr/>
      </dsp:nvSpPr>
      <dsp:spPr>
        <a:xfrm>
          <a:off x="1719368" y="4416754"/>
          <a:ext cx="6877472" cy="0"/>
        </a:xfrm>
        <a:prstGeom prst="lin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5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AB49ADE-E4D7-4A75-837C-A1B8D70739E9}">
      <dsp:nvSpPr>
        <dsp:cNvPr id="0" name=""/>
        <dsp:cNvSpPr/>
      </dsp:nvSpPr>
      <dsp:spPr>
        <a:xfrm>
          <a:off x="0" y="12965"/>
          <a:ext cx="8900688" cy="798524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kern="1200" dirty="0" smtClean="0"/>
            <a:t>Конституция РФ</a:t>
          </a:r>
          <a:endParaRPr lang="ru-RU" sz="2100" kern="1200" dirty="0"/>
        </a:p>
      </dsp:txBody>
      <dsp:txXfrm>
        <a:off x="38981" y="51946"/>
        <a:ext cx="8822726" cy="720562"/>
      </dsp:txXfrm>
    </dsp:sp>
    <dsp:sp modelId="{2AF34652-851F-4113-B7AB-DA577E14BF97}">
      <dsp:nvSpPr>
        <dsp:cNvPr id="0" name=""/>
        <dsp:cNvSpPr/>
      </dsp:nvSpPr>
      <dsp:spPr>
        <a:xfrm>
          <a:off x="0" y="871970"/>
          <a:ext cx="8900688" cy="798524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kern="1200" dirty="0" smtClean="0"/>
            <a:t>Общепризнанные нормы и принципы международного права</a:t>
          </a:r>
          <a:endParaRPr lang="ru-RU" sz="2100" kern="1200" dirty="0"/>
        </a:p>
      </dsp:txBody>
      <dsp:txXfrm>
        <a:off x="38981" y="910951"/>
        <a:ext cx="8822726" cy="720562"/>
      </dsp:txXfrm>
    </dsp:sp>
    <dsp:sp modelId="{BC2EB363-4855-4586-98E7-6B7602DF9643}">
      <dsp:nvSpPr>
        <dsp:cNvPr id="0" name=""/>
        <dsp:cNvSpPr/>
      </dsp:nvSpPr>
      <dsp:spPr>
        <a:xfrm>
          <a:off x="0" y="1730975"/>
          <a:ext cx="8900688" cy="798524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kern="1200" dirty="0" smtClean="0"/>
            <a:t>Федеральное информационное законодательство</a:t>
          </a:r>
          <a:endParaRPr lang="ru-RU" sz="2100" kern="1200" dirty="0"/>
        </a:p>
      </dsp:txBody>
      <dsp:txXfrm>
        <a:off x="38981" y="1769956"/>
        <a:ext cx="8822726" cy="720562"/>
      </dsp:txXfrm>
    </dsp:sp>
    <dsp:sp modelId="{62480E4D-36E4-4DAC-9AB7-AE5F42980D9B}">
      <dsp:nvSpPr>
        <dsp:cNvPr id="0" name=""/>
        <dsp:cNvSpPr/>
      </dsp:nvSpPr>
      <dsp:spPr>
        <a:xfrm>
          <a:off x="0" y="2529500"/>
          <a:ext cx="8900688" cy="106501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82597" tIns="26670" rIns="149352" bIns="2667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600" kern="1200" dirty="0" smtClean="0"/>
            <a:t>ФЗ «Об информации, информационных технологиях и о защите информации»</a:t>
          </a:r>
          <a:endParaRPr lang="ru-RU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600" kern="1200" dirty="0" smtClean="0"/>
            <a:t>Закон РФ «О средствах массовой информации»</a:t>
          </a:r>
          <a:endParaRPr lang="ru-RU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600" kern="1200" dirty="0" smtClean="0"/>
            <a:t>ФЗ «О связи»</a:t>
          </a:r>
          <a:endParaRPr lang="ru-RU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600" kern="1200" dirty="0" smtClean="0"/>
            <a:t>ФЗ «О персональных данных»</a:t>
          </a:r>
          <a:endParaRPr lang="ru-RU" sz="1600" kern="1200" dirty="0"/>
        </a:p>
      </dsp:txBody>
      <dsp:txXfrm>
        <a:off x="0" y="2529500"/>
        <a:ext cx="8900688" cy="1065015"/>
      </dsp:txXfrm>
    </dsp:sp>
    <dsp:sp modelId="{5CF262B9-BF5D-4956-A3AA-DB139262B882}">
      <dsp:nvSpPr>
        <dsp:cNvPr id="0" name=""/>
        <dsp:cNvSpPr/>
      </dsp:nvSpPr>
      <dsp:spPr>
        <a:xfrm>
          <a:off x="0" y="3594515"/>
          <a:ext cx="8900688" cy="798524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kern="1200" dirty="0" smtClean="0"/>
            <a:t>Акты органов исполнительной власти субъектов РФ, принимаемые во исполнение федерального информационного законодательства</a:t>
          </a:r>
          <a:endParaRPr lang="ru-RU" sz="2100" kern="1200" dirty="0"/>
        </a:p>
      </dsp:txBody>
      <dsp:txXfrm>
        <a:off x="38981" y="3633496"/>
        <a:ext cx="8822726" cy="720562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717EE21-AD6E-4654-985A-697726A097E9}">
      <dsp:nvSpPr>
        <dsp:cNvPr id="0" name=""/>
        <dsp:cNvSpPr/>
      </dsp:nvSpPr>
      <dsp:spPr>
        <a:xfrm>
          <a:off x="0" y="108951"/>
          <a:ext cx="8823414" cy="561599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4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Субъекты</a:t>
          </a:r>
          <a:endParaRPr lang="ru-RU" sz="2400" kern="1200" dirty="0"/>
        </a:p>
      </dsp:txBody>
      <dsp:txXfrm>
        <a:off x="27415" y="136366"/>
        <a:ext cx="8768584" cy="506769"/>
      </dsp:txXfrm>
    </dsp:sp>
    <dsp:sp modelId="{384C2A74-6953-4B8F-A367-D13E2C298502}">
      <dsp:nvSpPr>
        <dsp:cNvPr id="0" name=""/>
        <dsp:cNvSpPr/>
      </dsp:nvSpPr>
      <dsp:spPr>
        <a:xfrm>
          <a:off x="0" y="670551"/>
          <a:ext cx="8823414" cy="14904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80143" tIns="30480" rIns="170688" bIns="30480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900" kern="1200" dirty="0" smtClean="0"/>
            <a:t>Физические лица</a:t>
          </a:r>
          <a:endParaRPr lang="ru-RU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900" kern="1200" dirty="0" smtClean="0"/>
            <a:t>Юридические лица</a:t>
          </a:r>
          <a:endParaRPr lang="ru-RU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900" kern="1200" dirty="0" smtClean="0"/>
            <a:t>Государство, субъект РФ, муниципальное образование</a:t>
          </a:r>
          <a:endParaRPr lang="ru-RU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900" kern="1200" dirty="0" smtClean="0"/>
            <a:t>Органы государственной власти и местного самоуправления, государственные и муниципальные служащие</a:t>
          </a:r>
          <a:endParaRPr lang="ru-RU" sz="1900" kern="1200" dirty="0"/>
        </a:p>
      </dsp:txBody>
      <dsp:txXfrm>
        <a:off x="0" y="670551"/>
        <a:ext cx="8823414" cy="1490400"/>
      </dsp:txXfrm>
    </dsp:sp>
    <dsp:sp modelId="{6E46C0D8-F3DC-41D4-9574-BAD4973666B0}">
      <dsp:nvSpPr>
        <dsp:cNvPr id="0" name=""/>
        <dsp:cNvSpPr/>
      </dsp:nvSpPr>
      <dsp:spPr>
        <a:xfrm>
          <a:off x="0" y="2160951"/>
          <a:ext cx="8823414" cy="561599"/>
        </a:xfrm>
        <a:prstGeom prst="roundRect">
          <a:avLst/>
        </a:prstGeom>
        <a:gradFill rotWithShape="0">
          <a:gsLst>
            <a:gs pos="0">
              <a:schemeClr val="accent4">
                <a:hueOff val="-4135930"/>
                <a:satOff val="23223"/>
                <a:lumOff val="-1078"/>
                <a:alphaOff val="0"/>
                <a:tint val="96000"/>
                <a:lumMod val="100000"/>
              </a:schemeClr>
            </a:gs>
            <a:gs pos="78000">
              <a:schemeClr val="accent4">
                <a:hueOff val="-4135930"/>
                <a:satOff val="23223"/>
                <a:lumOff val="-1078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Объект</a:t>
          </a:r>
          <a:endParaRPr lang="ru-RU" sz="2400" kern="1200" dirty="0"/>
        </a:p>
      </dsp:txBody>
      <dsp:txXfrm>
        <a:off x="27415" y="2188366"/>
        <a:ext cx="8768584" cy="506769"/>
      </dsp:txXfrm>
    </dsp:sp>
    <dsp:sp modelId="{F095007A-3902-4B62-8AA4-8416C873CAA6}">
      <dsp:nvSpPr>
        <dsp:cNvPr id="0" name=""/>
        <dsp:cNvSpPr/>
      </dsp:nvSpPr>
      <dsp:spPr>
        <a:xfrm>
          <a:off x="0" y="2722551"/>
          <a:ext cx="8823414" cy="8197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80143" tIns="30480" rIns="170688" bIns="30480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900" kern="1200" dirty="0" smtClean="0"/>
            <a:t>Материальные и нематериальные блага в информационной </a:t>
          </a:r>
          <a:r>
            <a:rPr lang="ru-RU" sz="1900" kern="1200" dirty="0" smtClean="0"/>
            <a:t>сфере (информация, сведения, информационные системы, документированная информация) </a:t>
          </a:r>
          <a:endParaRPr lang="ru-RU" sz="1900" kern="1200" dirty="0"/>
        </a:p>
      </dsp:txBody>
      <dsp:txXfrm>
        <a:off x="0" y="2722551"/>
        <a:ext cx="8823414" cy="819720"/>
      </dsp:txXfrm>
    </dsp:sp>
    <dsp:sp modelId="{35DAB32A-7CB3-487D-81CB-A4BC2016E5E5}">
      <dsp:nvSpPr>
        <dsp:cNvPr id="0" name=""/>
        <dsp:cNvSpPr/>
      </dsp:nvSpPr>
      <dsp:spPr>
        <a:xfrm>
          <a:off x="0" y="3542271"/>
          <a:ext cx="8823414" cy="561599"/>
        </a:xfrm>
        <a:prstGeom prst="roundRect">
          <a:avLst/>
        </a:prstGeom>
        <a:gradFill rotWithShape="0">
          <a:gsLst>
            <a:gs pos="0">
              <a:schemeClr val="accent4">
                <a:hueOff val="-8271860"/>
                <a:satOff val="46445"/>
                <a:lumOff val="-2156"/>
                <a:alphaOff val="0"/>
                <a:tint val="96000"/>
                <a:lumMod val="100000"/>
              </a:schemeClr>
            </a:gs>
            <a:gs pos="78000">
              <a:schemeClr val="accent4">
                <a:hueOff val="-8271860"/>
                <a:satOff val="46445"/>
                <a:lumOff val="-2156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Информационные права и обязанности</a:t>
          </a:r>
          <a:endParaRPr lang="ru-RU" sz="2400" kern="1200" dirty="0"/>
        </a:p>
      </dsp:txBody>
      <dsp:txXfrm>
        <a:off x="27415" y="3569686"/>
        <a:ext cx="8768584" cy="506769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B624822-C0DD-43C9-9B9F-4D35D6891430}">
      <dsp:nvSpPr>
        <dsp:cNvPr id="0" name=""/>
        <dsp:cNvSpPr/>
      </dsp:nvSpPr>
      <dsp:spPr>
        <a:xfrm>
          <a:off x="-5284835" y="-809751"/>
          <a:ext cx="6295964" cy="6295964"/>
        </a:xfrm>
        <a:prstGeom prst="blockArc">
          <a:avLst>
            <a:gd name="adj1" fmla="val 18900000"/>
            <a:gd name="adj2" fmla="val 2700000"/>
            <a:gd name="adj3" fmla="val 343"/>
          </a:avLst>
        </a:prstGeom>
        <a:noFill/>
        <a:ln w="12700" cap="rnd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6A2A73C-E691-41D6-A275-944639E6BB22}">
      <dsp:nvSpPr>
        <dsp:cNvPr id="0" name=""/>
        <dsp:cNvSpPr/>
      </dsp:nvSpPr>
      <dsp:spPr>
        <a:xfrm>
          <a:off x="328053" y="212591"/>
          <a:ext cx="9732309" cy="424996"/>
        </a:xfrm>
        <a:prstGeom prst="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4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37341" tIns="33020" rIns="33020" bIns="33020" numCol="1" spcCol="1270" anchor="ctr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dirty="0" smtClean="0"/>
            <a:t>Право свободно искать, получать, передавать, производить и распространять информацию</a:t>
          </a:r>
          <a:endParaRPr lang="ru-RU" sz="1300" kern="1200" dirty="0"/>
        </a:p>
      </dsp:txBody>
      <dsp:txXfrm>
        <a:off x="328053" y="212591"/>
        <a:ext cx="9732309" cy="424996"/>
      </dsp:txXfrm>
    </dsp:sp>
    <dsp:sp modelId="{D406586D-F7EB-470F-9F46-76AFD3271D97}">
      <dsp:nvSpPr>
        <dsp:cNvPr id="0" name=""/>
        <dsp:cNvSpPr/>
      </dsp:nvSpPr>
      <dsp:spPr>
        <a:xfrm>
          <a:off x="62430" y="159467"/>
          <a:ext cx="531246" cy="53124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54F7571-2CEF-4AB8-8FF6-6F9408BCD12B}">
      <dsp:nvSpPr>
        <dsp:cNvPr id="0" name=""/>
        <dsp:cNvSpPr/>
      </dsp:nvSpPr>
      <dsp:spPr>
        <a:xfrm>
          <a:off x="712926" y="850461"/>
          <a:ext cx="9347436" cy="424996"/>
        </a:xfrm>
        <a:prstGeom prst="rect">
          <a:avLst/>
        </a:prstGeom>
        <a:gradFill rotWithShape="0">
          <a:gsLst>
            <a:gs pos="0">
              <a:schemeClr val="accent4">
                <a:hueOff val="-1378643"/>
                <a:satOff val="7741"/>
                <a:lumOff val="-359"/>
                <a:alphaOff val="0"/>
                <a:tint val="96000"/>
                <a:lumMod val="100000"/>
              </a:schemeClr>
            </a:gs>
            <a:gs pos="78000">
              <a:schemeClr val="accent4">
                <a:hueOff val="-1378643"/>
                <a:satOff val="7741"/>
                <a:lumOff val="-359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37341" tIns="33020" rIns="33020" bIns="33020" numCol="1" spcCol="1270" anchor="ctr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dirty="0" smtClean="0"/>
            <a:t>Свобода массовой информации</a:t>
          </a:r>
          <a:endParaRPr lang="ru-RU" sz="1300" kern="1200" dirty="0"/>
        </a:p>
      </dsp:txBody>
      <dsp:txXfrm>
        <a:off x="712926" y="850461"/>
        <a:ext cx="9347436" cy="424996"/>
      </dsp:txXfrm>
    </dsp:sp>
    <dsp:sp modelId="{E10F0F56-696C-4F13-A315-47D2C9B3CE90}">
      <dsp:nvSpPr>
        <dsp:cNvPr id="0" name=""/>
        <dsp:cNvSpPr/>
      </dsp:nvSpPr>
      <dsp:spPr>
        <a:xfrm>
          <a:off x="447303" y="797336"/>
          <a:ext cx="531246" cy="53124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accent4">
              <a:hueOff val="-1378643"/>
              <a:satOff val="7741"/>
              <a:lumOff val="-359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26156EA-5F48-4B5F-B99E-B16F2D244CCA}">
      <dsp:nvSpPr>
        <dsp:cNvPr id="0" name=""/>
        <dsp:cNvSpPr/>
      </dsp:nvSpPr>
      <dsp:spPr>
        <a:xfrm>
          <a:off x="923835" y="1487863"/>
          <a:ext cx="9136528" cy="424996"/>
        </a:xfrm>
        <a:prstGeom prst="rect">
          <a:avLst/>
        </a:prstGeom>
        <a:gradFill rotWithShape="0">
          <a:gsLst>
            <a:gs pos="0">
              <a:schemeClr val="accent4">
                <a:hueOff val="-2757287"/>
                <a:satOff val="15482"/>
                <a:lumOff val="-719"/>
                <a:alphaOff val="0"/>
                <a:tint val="96000"/>
                <a:lumMod val="100000"/>
              </a:schemeClr>
            </a:gs>
            <a:gs pos="78000">
              <a:schemeClr val="accent4">
                <a:hueOff val="-2757287"/>
                <a:satOff val="15482"/>
                <a:lumOff val="-719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37341" tIns="33020" rIns="33020" bIns="33020" numCol="1" spcCol="1270" anchor="ctr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dirty="0" smtClean="0"/>
            <a:t>Право на неприкосновенность частной жизни, личную и семейную тайну, защиту своей чести и доброго имени</a:t>
          </a:r>
          <a:endParaRPr lang="ru-RU" sz="1300" kern="1200" dirty="0"/>
        </a:p>
      </dsp:txBody>
      <dsp:txXfrm>
        <a:off x="923835" y="1487863"/>
        <a:ext cx="9136528" cy="424996"/>
      </dsp:txXfrm>
    </dsp:sp>
    <dsp:sp modelId="{C44CA6FE-7D80-4F1D-9189-743A1145F542}">
      <dsp:nvSpPr>
        <dsp:cNvPr id="0" name=""/>
        <dsp:cNvSpPr/>
      </dsp:nvSpPr>
      <dsp:spPr>
        <a:xfrm>
          <a:off x="658212" y="1434738"/>
          <a:ext cx="531246" cy="53124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accent4">
              <a:hueOff val="-2757287"/>
              <a:satOff val="15482"/>
              <a:lumOff val="-719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E1B2C29-8AC6-4274-9230-77FDE83FB659}">
      <dsp:nvSpPr>
        <dsp:cNvPr id="0" name=""/>
        <dsp:cNvSpPr/>
      </dsp:nvSpPr>
      <dsp:spPr>
        <a:xfrm>
          <a:off x="991176" y="2125732"/>
          <a:ext cx="9069187" cy="424996"/>
        </a:xfrm>
        <a:prstGeom prst="rect">
          <a:avLst/>
        </a:prstGeom>
        <a:gradFill rotWithShape="0">
          <a:gsLst>
            <a:gs pos="0">
              <a:schemeClr val="accent4">
                <a:hueOff val="-4135930"/>
                <a:satOff val="23223"/>
                <a:lumOff val="-1078"/>
                <a:alphaOff val="0"/>
                <a:tint val="96000"/>
                <a:lumMod val="100000"/>
              </a:schemeClr>
            </a:gs>
            <a:gs pos="78000">
              <a:schemeClr val="accent4">
                <a:hueOff val="-4135930"/>
                <a:satOff val="23223"/>
                <a:lumOff val="-1078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37341" tIns="33020" rIns="33020" bIns="33020" numCol="1" spcCol="1270" anchor="ctr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dirty="0" smtClean="0"/>
            <a:t>Право на тайну переписки, телефонных переговоров, почтовых и иных сообщений</a:t>
          </a:r>
          <a:endParaRPr lang="ru-RU" sz="1300" kern="1200" dirty="0"/>
        </a:p>
      </dsp:txBody>
      <dsp:txXfrm>
        <a:off x="991176" y="2125732"/>
        <a:ext cx="9069187" cy="424996"/>
      </dsp:txXfrm>
    </dsp:sp>
    <dsp:sp modelId="{B39D8471-BF1C-424B-8F7E-1D3A8E3B0F3C}">
      <dsp:nvSpPr>
        <dsp:cNvPr id="0" name=""/>
        <dsp:cNvSpPr/>
      </dsp:nvSpPr>
      <dsp:spPr>
        <a:xfrm>
          <a:off x="725553" y="2072607"/>
          <a:ext cx="531246" cy="53124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accent4">
              <a:hueOff val="-4135930"/>
              <a:satOff val="23223"/>
              <a:lumOff val="-1078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DD45958-BC7C-451E-B8F3-843664A47665}">
      <dsp:nvSpPr>
        <dsp:cNvPr id="0" name=""/>
        <dsp:cNvSpPr/>
      </dsp:nvSpPr>
      <dsp:spPr>
        <a:xfrm>
          <a:off x="923835" y="2763601"/>
          <a:ext cx="9136528" cy="424996"/>
        </a:xfrm>
        <a:prstGeom prst="rect">
          <a:avLst/>
        </a:prstGeom>
        <a:gradFill rotWithShape="0">
          <a:gsLst>
            <a:gs pos="0">
              <a:schemeClr val="accent4">
                <a:hueOff val="-5514574"/>
                <a:satOff val="30963"/>
                <a:lumOff val="-1437"/>
                <a:alphaOff val="0"/>
                <a:tint val="96000"/>
                <a:lumMod val="100000"/>
              </a:schemeClr>
            </a:gs>
            <a:gs pos="78000">
              <a:schemeClr val="accent4">
                <a:hueOff val="-5514574"/>
                <a:satOff val="30963"/>
                <a:lumOff val="-1437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37341" tIns="33020" rIns="33020" bIns="33020" numCol="1" spcCol="1270" anchor="ctr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dirty="0" smtClean="0"/>
            <a:t>Свобода мысли и слова</a:t>
          </a:r>
          <a:endParaRPr lang="ru-RU" sz="1300" kern="1200" dirty="0"/>
        </a:p>
      </dsp:txBody>
      <dsp:txXfrm>
        <a:off x="923835" y="2763601"/>
        <a:ext cx="9136528" cy="424996"/>
      </dsp:txXfrm>
    </dsp:sp>
    <dsp:sp modelId="{A0E0FC16-66E0-4223-8EAB-956BA728029D}">
      <dsp:nvSpPr>
        <dsp:cNvPr id="0" name=""/>
        <dsp:cNvSpPr/>
      </dsp:nvSpPr>
      <dsp:spPr>
        <a:xfrm>
          <a:off x="658212" y="2710477"/>
          <a:ext cx="531246" cy="53124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accent4">
              <a:hueOff val="-5514574"/>
              <a:satOff val="30963"/>
              <a:lumOff val="-1437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E5C80FD-D9BF-4587-9F0B-93C0EDB93D3C}">
      <dsp:nvSpPr>
        <dsp:cNvPr id="0" name=""/>
        <dsp:cNvSpPr/>
      </dsp:nvSpPr>
      <dsp:spPr>
        <a:xfrm>
          <a:off x="712926" y="3401003"/>
          <a:ext cx="9347436" cy="424996"/>
        </a:xfrm>
        <a:prstGeom prst="rect">
          <a:avLst/>
        </a:prstGeom>
        <a:gradFill rotWithShape="0">
          <a:gsLst>
            <a:gs pos="0">
              <a:schemeClr val="accent4">
                <a:hueOff val="-6893216"/>
                <a:satOff val="38704"/>
                <a:lumOff val="-1797"/>
                <a:alphaOff val="0"/>
                <a:tint val="96000"/>
                <a:lumMod val="100000"/>
              </a:schemeClr>
            </a:gs>
            <a:gs pos="78000">
              <a:schemeClr val="accent4">
                <a:hueOff val="-6893216"/>
                <a:satOff val="38704"/>
                <a:lumOff val="-1797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37341" tIns="33020" rIns="33020" bIns="33020" numCol="1" spcCol="1270" anchor="ctr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dirty="0" smtClean="0"/>
            <a:t>Свобода выражения своих мнений и убеждений</a:t>
          </a:r>
          <a:endParaRPr lang="ru-RU" sz="1300" kern="1200" dirty="0"/>
        </a:p>
      </dsp:txBody>
      <dsp:txXfrm>
        <a:off x="712926" y="3401003"/>
        <a:ext cx="9347436" cy="424996"/>
      </dsp:txXfrm>
    </dsp:sp>
    <dsp:sp modelId="{5C8DBAFF-2BF9-43CD-AC23-4286317C5607}">
      <dsp:nvSpPr>
        <dsp:cNvPr id="0" name=""/>
        <dsp:cNvSpPr/>
      </dsp:nvSpPr>
      <dsp:spPr>
        <a:xfrm>
          <a:off x="447303" y="3347879"/>
          <a:ext cx="531246" cy="53124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accent4">
              <a:hueOff val="-6893216"/>
              <a:satOff val="38704"/>
              <a:lumOff val="-1797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9BC8099-6FBE-4DCE-AEFE-341D10649C88}">
      <dsp:nvSpPr>
        <dsp:cNvPr id="0" name=""/>
        <dsp:cNvSpPr/>
      </dsp:nvSpPr>
      <dsp:spPr>
        <a:xfrm>
          <a:off x="328053" y="4038873"/>
          <a:ext cx="9732309" cy="424996"/>
        </a:xfrm>
        <a:prstGeom prst="rect">
          <a:avLst/>
        </a:prstGeom>
        <a:gradFill rotWithShape="0">
          <a:gsLst>
            <a:gs pos="0">
              <a:schemeClr val="accent4">
                <a:hueOff val="-8271860"/>
                <a:satOff val="46445"/>
                <a:lumOff val="-2156"/>
                <a:alphaOff val="0"/>
                <a:tint val="96000"/>
                <a:lumMod val="100000"/>
              </a:schemeClr>
            </a:gs>
            <a:gs pos="78000">
              <a:schemeClr val="accent4">
                <a:hueOff val="-8271860"/>
                <a:satOff val="46445"/>
                <a:lumOff val="-2156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37341" tIns="33020" rIns="33020" bIns="33020" numCol="1" spcCol="1270" anchor="ctr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dirty="0" smtClean="0"/>
            <a:t>Право на достоверную информацию о состоянии окружающей среды</a:t>
          </a:r>
          <a:endParaRPr lang="ru-RU" sz="1300" kern="1200" dirty="0"/>
        </a:p>
      </dsp:txBody>
      <dsp:txXfrm>
        <a:off x="328053" y="4038873"/>
        <a:ext cx="9732309" cy="424996"/>
      </dsp:txXfrm>
    </dsp:sp>
    <dsp:sp modelId="{8592F31D-ACB2-40BA-B50D-C636CCEEE113}">
      <dsp:nvSpPr>
        <dsp:cNvPr id="0" name=""/>
        <dsp:cNvSpPr/>
      </dsp:nvSpPr>
      <dsp:spPr>
        <a:xfrm>
          <a:off x="62430" y="3985748"/>
          <a:ext cx="531246" cy="53124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accent4">
              <a:hueOff val="-8271860"/>
              <a:satOff val="46445"/>
              <a:lumOff val="-2156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2D8E7FE-39FA-4EC3-9CEB-030F90423AB7}">
      <dsp:nvSpPr>
        <dsp:cNvPr id="0" name=""/>
        <dsp:cNvSpPr/>
      </dsp:nvSpPr>
      <dsp:spPr>
        <a:xfrm>
          <a:off x="0" y="2226"/>
          <a:ext cx="8596841" cy="0"/>
        </a:xfrm>
        <a:prstGeom prst="line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5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 w="12700" cap="rnd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5A935E89-E2D0-43F1-8D3C-72104DDD029F}">
      <dsp:nvSpPr>
        <dsp:cNvPr id="0" name=""/>
        <dsp:cNvSpPr/>
      </dsp:nvSpPr>
      <dsp:spPr>
        <a:xfrm>
          <a:off x="0" y="2226"/>
          <a:ext cx="8596841" cy="75934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Нормативные правовые акты и информация о статусе и полномочиях органов государственной власти и органов местного самоуправления</a:t>
          </a:r>
          <a:endParaRPr lang="ru-RU" sz="1600" kern="1200" dirty="0"/>
        </a:p>
      </dsp:txBody>
      <dsp:txXfrm>
        <a:off x="0" y="2226"/>
        <a:ext cx="8596841" cy="759349"/>
      </dsp:txXfrm>
    </dsp:sp>
    <dsp:sp modelId="{FC4130ED-CBF3-42F3-88AF-E3E538A233C1}">
      <dsp:nvSpPr>
        <dsp:cNvPr id="0" name=""/>
        <dsp:cNvSpPr/>
      </dsp:nvSpPr>
      <dsp:spPr>
        <a:xfrm>
          <a:off x="0" y="761576"/>
          <a:ext cx="8596841" cy="0"/>
        </a:xfrm>
        <a:prstGeom prst="line">
          <a:avLst/>
        </a:prstGeom>
        <a:gradFill rotWithShape="0">
          <a:gsLst>
            <a:gs pos="0">
              <a:schemeClr val="accent5">
                <a:hueOff val="-206245"/>
                <a:satOff val="-2403"/>
                <a:lumOff val="-432"/>
                <a:alphaOff val="0"/>
                <a:tint val="96000"/>
                <a:lumMod val="100000"/>
              </a:schemeClr>
            </a:gs>
            <a:gs pos="78000">
              <a:schemeClr val="accent5">
                <a:hueOff val="-206245"/>
                <a:satOff val="-2403"/>
                <a:lumOff val="-432"/>
                <a:alphaOff val="0"/>
                <a:shade val="94000"/>
                <a:lumMod val="94000"/>
              </a:schemeClr>
            </a:gs>
          </a:gsLst>
          <a:lin ang="5400000" scaled="0"/>
        </a:gradFill>
        <a:ln w="12700" cap="rnd" cmpd="sng" algn="ctr">
          <a:solidFill>
            <a:schemeClr val="accent5">
              <a:hueOff val="-206245"/>
              <a:satOff val="-2403"/>
              <a:lumOff val="-432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A029F5AC-C436-485B-B735-0693AAA1DCAD}">
      <dsp:nvSpPr>
        <dsp:cNvPr id="0" name=""/>
        <dsp:cNvSpPr/>
      </dsp:nvSpPr>
      <dsp:spPr>
        <a:xfrm>
          <a:off x="0" y="761576"/>
          <a:ext cx="8596841" cy="75934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Информация о деятельности органов государственной власти и органов местного самоуправления и использовании бюджетных средств</a:t>
          </a:r>
          <a:endParaRPr lang="ru-RU" sz="1600" kern="1200" dirty="0"/>
        </a:p>
      </dsp:txBody>
      <dsp:txXfrm>
        <a:off x="0" y="761576"/>
        <a:ext cx="8596841" cy="759349"/>
      </dsp:txXfrm>
    </dsp:sp>
    <dsp:sp modelId="{703B9760-6F49-4A1A-AB15-1A0D859F187A}">
      <dsp:nvSpPr>
        <dsp:cNvPr id="0" name=""/>
        <dsp:cNvSpPr/>
      </dsp:nvSpPr>
      <dsp:spPr>
        <a:xfrm>
          <a:off x="0" y="1520926"/>
          <a:ext cx="8596841" cy="0"/>
        </a:xfrm>
        <a:prstGeom prst="line">
          <a:avLst/>
        </a:prstGeom>
        <a:gradFill rotWithShape="0">
          <a:gsLst>
            <a:gs pos="0">
              <a:schemeClr val="accent5">
                <a:hueOff val="-412489"/>
                <a:satOff val="-4807"/>
                <a:lumOff val="-863"/>
                <a:alphaOff val="0"/>
                <a:tint val="96000"/>
                <a:lumMod val="100000"/>
              </a:schemeClr>
            </a:gs>
            <a:gs pos="78000">
              <a:schemeClr val="accent5">
                <a:hueOff val="-412489"/>
                <a:satOff val="-4807"/>
                <a:lumOff val="-863"/>
                <a:alphaOff val="0"/>
                <a:shade val="94000"/>
                <a:lumMod val="94000"/>
              </a:schemeClr>
            </a:gs>
          </a:gsLst>
          <a:lin ang="5400000" scaled="0"/>
        </a:gradFill>
        <a:ln w="12700" cap="rnd" cmpd="sng" algn="ctr">
          <a:solidFill>
            <a:schemeClr val="accent5">
              <a:hueOff val="-412489"/>
              <a:satOff val="-4807"/>
              <a:lumOff val="-863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B664AB23-E11D-47B8-B40A-4BA4DBA1F7EF}">
      <dsp:nvSpPr>
        <dsp:cNvPr id="0" name=""/>
        <dsp:cNvSpPr/>
      </dsp:nvSpPr>
      <dsp:spPr>
        <a:xfrm>
          <a:off x="0" y="1520926"/>
          <a:ext cx="8596841" cy="75934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Информация о состоянии окружающей среды</a:t>
          </a:r>
          <a:endParaRPr lang="ru-RU" sz="1600" kern="1200" dirty="0"/>
        </a:p>
      </dsp:txBody>
      <dsp:txXfrm>
        <a:off x="0" y="1520926"/>
        <a:ext cx="8596841" cy="759349"/>
      </dsp:txXfrm>
    </dsp:sp>
    <dsp:sp modelId="{3518ED4E-C498-4F1E-85E4-03A7D79F2CA1}">
      <dsp:nvSpPr>
        <dsp:cNvPr id="0" name=""/>
        <dsp:cNvSpPr/>
      </dsp:nvSpPr>
      <dsp:spPr>
        <a:xfrm>
          <a:off x="0" y="2280275"/>
          <a:ext cx="8596841" cy="0"/>
        </a:xfrm>
        <a:prstGeom prst="line">
          <a:avLst/>
        </a:prstGeom>
        <a:gradFill rotWithShape="0">
          <a:gsLst>
            <a:gs pos="0">
              <a:schemeClr val="accent5">
                <a:hueOff val="-618734"/>
                <a:satOff val="-7210"/>
                <a:lumOff val="-1295"/>
                <a:alphaOff val="0"/>
                <a:tint val="96000"/>
                <a:lumMod val="100000"/>
              </a:schemeClr>
            </a:gs>
            <a:gs pos="78000">
              <a:schemeClr val="accent5">
                <a:hueOff val="-618734"/>
                <a:satOff val="-7210"/>
                <a:lumOff val="-1295"/>
                <a:alphaOff val="0"/>
                <a:shade val="94000"/>
                <a:lumMod val="94000"/>
              </a:schemeClr>
            </a:gs>
          </a:gsLst>
          <a:lin ang="5400000" scaled="0"/>
        </a:gradFill>
        <a:ln w="12700" cap="rnd" cmpd="sng" algn="ctr">
          <a:solidFill>
            <a:schemeClr val="accent5">
              <a:hueOff val="-618734"/>
              <a:satOff val="-7210"/>
              <a:lumOff val="-1295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DA5BF88-847D-47A1-990D-69EC127825F9}">
      <dsp:nvSpPr>
        <dsp:cNvPr id="0" name=""/>
        <dsp:cNvSpPr/>
      </dsp:nvSpPr>
      <dsp:spPr>
        <a:xfrm>
          <a:off x="0" y="2280275"/>
          <a:ext cx="8596841" cy="75934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информация, накапливаемая в открытых фондах библиотек, музеев, а также в государственных, муниципальных и иных информационных системах, созданных или предназначенных для обеспечения граждан и организаций такой информацией</a:t>
          </a:r>
          <a:endParaRPr lang="ru-RU" sz="1600" kern="1200" dirty="0"/>
        </a:p>
      </dsp:txBody>
      <dsp:txXfrm>
        <a:off x="0" y="2280275"/>
        <a:ext cx="8596841" cy="759349"/>
      </dsp:txXfrm>
    </dsp:sp>
    <dsp:sp modelId="{D1429719-C2E6-4E4C-B8B3-EB95FA1207C1}">
      <dsp:nvSpPr>
        <dsp:cNvPr id="0" name=""/>
        <dsp:cNvSpPr/>
      </dsp:nvSpPr>
      <dsp:spPr>
        <a:xfrm>
          <a:off x="0" y="3039625"/>
          <a:ext cx="8596841" cy="0"/>
        </a:xfrm>
        <a:prstGeom prst="line">
          <a:avLst/>
        </a:prstGeom>
        <a:gradFill rotWithShape="0">
          <a:gsLst>
            <a:gs pos="0">
              <a:schemeClr val="accent5">
                <a:hueOff val="-824978"/>
                <a:satOff val="-9614"/>
                <a:lumOff val="-1726"/>
                <a:alphaOff val="0"/>
                <a:tint val="96000"/>
                <a:lumMod val="100000"/>
              </a:schemeClr>
            </a:gs>
            <a:gs pos="78000">
              <a:schemeClr val="accent5">
                <a:hueOff val="-824978"/>
                <a:satOff val="-9614"/>
                <a:lumOff val="-1726"/>
                <a:alphaOff val="0"/>
                <a:shade val="94000"/>
                <a:lumMod val="94000"/>
              </a:schemeClr>
            </a:gs>
          </a:gsLst>
          <a:lin ang="5400000" scaled="0"/>
        </a:gradFill>
        <a:ln w="12700" cap="rnd" cmpd="sng" algn="ctr">
          <a:solidFill>
            <a:schemeClr val="accent5">
              <a:hueOff val="-824978"/>
              <a:satOff val="-9614"/>
              <a:lumOff val="-1726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18A39D10-994E-44DB-8045-060253C20B58}">
      <dsp:nvSpPr>
        <dsp:cNvPr id="0" name=""/>
        <dsp:cNvSpPr/>
      </dsp:nvSpPr>
      <dsp:spPr>
        <a:xfrm>
          <a:off x="0" y="3039625"/>
          <a:ext cx="8596841" cy="75934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информация, содержащаяся в архивных документах архивных фондов (за исключением сведений и документов, доступ к которым ограничен законодательством РФ)</a:t>
          </a:r>
          <a:endParaRPr lang="ru-RU" sz="1600" kern="1200" dirty="0"/>
        </a:p>
      </dsp:txBody>
      <dsp:txXfrm>
        <a:off x="0" y="3039625"/>
        <a:ext cx="8596841" cy="759349"/>
      </dsp:txXfrm>
    </dsp:sp>
    <dsp:sp modelId="{0F6471F6-DCB3-4F8C-8247-CDECF8EDD12A}">
      <dsp:nvSpPr>
        <dsp:cNvPr id="0" name=""/>
        <dsp:cNvSpPr/>
      </dsp:nvSpPr>
      <dsp:spPr>
        <a:xfrm>
          <a:off x="0" y="3798975"/>
          <a:ext cx="8596841" cy="0"/>
        </a:xfrm>
        <a:prstGeom prst="line">
          <a:avLst/>
        </a:prstGeom>
        <a:gradFill rotWithShape="0">
          <a:gsLst>
            <a:gs pos="0">
              <a:schemeClr val="accent5">
                <a:hueOff val="-1031223"/>
                <a:satOff val="-12017"/>
                <a:lumOff val="-2158"/>
                <a:alphaOff val="0"/>
                <a:tint val="96000"/>
                <a:lumMod val="100000"/>
              </a:schemeClr>
            </a:gs>
            <a:gs pos="78000">
              <a:schemeClr val="accent5">
                <a:hueOff val="-1031223"/>
                <a:satOff val="-12017"/>
                <a:lumOff val="-2158"/>
                <a:alphaOff val="0"/>
                <a:shade val="94000"/>
                <a:lumMod val="94000"/>
              </a:schemeClr>
            </a:gs>
          </a:gsLst>
          <a:lin ang="5400000" scaled="0"/>
        </a:gradFill>
        <a:ln w="12700" cap="rnd" cmpd="sng" algn="ctr">
          <a:solidFill>
            <a:schemeClr val="accent5">
              <a:hueOff val="-1031223"/>
              <a:satOff val="-12017"/>
              <a:lumOff val="-2158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C7CC122C-5CB4-4F17-873C-232D898A33BF}">
      <dsp:nvSpPr>
        <dsp:cNvPr id="0" name=""/>
        <dsp:cNvSpPr/>
      </dsp:nvSpPr>
      <dsp:spPr>
        <a:xfrm>
          <a:off x="0" y="3798975"/>
          <a:ext cx="8596841" cy="75934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Иная информация, недопустимость ограничения которой установлена законом</a:t>
          </a:r>
          <a:endParaRPr lang="ru-RU" sz="1600" kern="1200" dirty="0"/>
        </a:p>
      </dsp:txBody>
      <dsp:txXfrm>
        <a:off x="0" y="3798975"/>
        <a:ext cx="8596841" cy="759349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1C7BA95-5F6D-4296-9936-8AA1BC4A4AC4}">
      <dsp:nvSpPr>
        <dsp:cNvPr id="0" name=""/>
        <dsp:cNvSpPr/>
      </dsp:nvSpPr>
      <dsp:spPr>
        <a:xfrm>
          <a:off x="0" y="1235030"/>
          <a:ext cx="8596841" cy="504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388A919-962F-47BB-9A8A-7039265A4970}">
      <dsp:nvSpPr>
        <dsp:cNvPr id="0" name=""/>
        <dsp:cNvSpPr/>
      </dsp:nvSpPr>
      <dsp:spPr>
        <a:xfrm>
          <a:off x="429842" y="939830"/>
          <a:ext cx="6660007" cy="590400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3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7458" tIns="0" rIns="227458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Информация о деятельности государственных органов и органов местного самоуправления</a:t>
          </a:r>
          <a:endParaRPr lang="ru-RU" sz="2000" kern="1200" dirty="0"/>
        </a:p>
      </dsp:txBody>
      <dsp:txXfrm>
        <a:off x="458663" y="968651"/>
        <a:ext cx="6602365" cy="532758"/>
      </dsp:txXfrm>
    </dsp:sp>
    <dsp:sp modelId="{870A8860-B881-4DB0-8FE7-AA473FB3B0FE}">
      <dsp:nvSpPr>
        <dsp:cNvPr id="0" name=""/>
        <dsp:cNvSpPr/>
      </dsp:nvSpPr>
      <dsp:spPr>
        <a:xfrm>
          <a:off x="0" y="2142230"/>
          <a:ext cx="8596841" cy="504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accent3">
              <a:hueOff val="2312758"/>
              <a:satOff val="-12398"/>
              <a:lumOff val="-1667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67DF466-6388-4969-9F8E-610C28A0622F}">
      <dsp:nvSpPr>
        <dsp:cNvPr id="0" name=""/>
        <dsp:cNvSpPr/>
      </dsp:nvSpPr>
      <dsp:spPr>
        <a:xfrm>
          <a:off x="429842" y="1847030"/>
          <a:ext cx="6660007" cy="590400"/>
        </a:xfrm>
        <a:prstGeom prst="roundRect">
          <a:avLst/>
        </a:prstGeom>
        <a:gradFill rotWithShape="0">
          <a:gsLst>
            <a:gs pos="0">
              <a:schemeClr val="accent3">
                <a:hueOff val="2312758"/>
                <a:satOff val="-12398"/>
                <a:lumOff val="-1667"/>
                <a:alphaOff val="0"/>
                <a:tint val="96000"/>
                <a:lumMod val="100000"/>
              </a:schemeClr>
            </a:gs>
            <a:gs pos="78000">
              <a:schemeClr val="accent3">
                <a:hueOff val="2312758"/>
                <a:satOff val="-12398"/>
                <a:lumOff val="-1667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7458" tIns="0" rIns="227458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Информация, затрагивающая права и обязанности граждан и организаций</a:t>
          </a:r>
          <a:endParaRPr lang="ru-RU" sz="2000" kern="1200" dirty="0"/>
        </a:p>
      </dsp:txBody>
      <dsp:txXfrm>
        <a:off x="458663" y="1875851"/>
        <a:ext cx="6602365" cy="532758"/>
      </dsp:txXfrm>
    </dsp:sp>
    <dsp:sp modelId="{640C225B-4A67-4ECB-842F-96EE401683EB}">
      <dsp:nvSpPr>
        <dsp:cNvPr id="0" name=""/>
        <dsp:cNvSpPr/>
      </dsp:nvSpPr>
      <dsp:spPr>
        <a:xfrm>
          <a:off x="0" y="3049430"/>
          <a:ext cx="8596841" cy="504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accent3">
              <a:hueOff val="4625516"/>
              <a:satOff val="-24796"/>
              <a:lumOff val="-3334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FC0B906-24E9-4756-A6DC-D52C0CFE17AE}">
      <dsp:nvSpPr>
        <dsp:cNvPr id="0" name=""/>
        <dsp:cNvSpPr/>
      </dsp:nvSpPr>
      <dsp:spPr>
        <a:xfrm>
          <a:off x="429842" y="2754230"/>
          <a:ext cx="6660007" cy="590400"/>
        </a:xfrm>
        <a:prstGeom prst="roundRect">
          <a:avLst/>
        </a:prstGeom>
        <a:gradFill rotWithShape="0">
          <a:gsLst>
            <a:gs pos="0">
              <a:schemeClr val="accent3">
                <a:hueOff val="4625516"/>
                <a:satOff val="-24796"/>
                <a:lumOff val="-3334"/>
                <a:alphaOff val="0"/>
                <a:tint val="96000"/>
                <a:lumMod val="100000"/>
              </a:schemeClr>
            </a:gs>
            <a:gs pos="78000">
              <a:schemeClr val="accent3">
                <a:hueOff val="4625516"/>
                <a:satOff val="-24796"/>
                <a:lumOff val="-3334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7458" tIns="0" rIns="227458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Иная установленная законом информация</a:t>
          </a:r>
          <a:endParaRPr lang="ru-RU" sz="2000" kern="1200" dirty="0"/>
        </a:p>
      </dsp:txBody>
      <dsp:txXfrm>
        <a:off x="458663" y="2783051"/>
        <a:ext cx="6602365" cy="532758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492BB31-8AAB-488D-953A-3F4A7D2B6A63}">
      <dsp:nvSpPr>
        <dsp:cNvPr id="0" name=""/>
        <dsp:cNvSpPr/>
      </dsp:nvSpPr>
      <dsp:spPr>
        <a:xfrm>
          <a:off x="41" y="68411"/>
          <a:ext cx="4016928" cy="1028092"/>
        </a:xfrm>
        <a:prstGeom prst="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4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 w="12700" cap="rnd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6248" tIns="117856" rIns="206248" bIns="117856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900" kern="1200" dirty="0" smtClean="0"/>
            <a:t>Судебная защита</a:t>
          </a:r>
          <a:endParaRPr lang="ru-RU" sz="2900" kern="1200" dirty="0"/>
        </a:p>
      </dsp:txBody>
      <dsp:txXfrm>
        <a:off x="41" y="68411"/>
        <a:ext cx="4016928" cy="1028092"/>
      </dsp:txXfrm>
    </dsp:sp>
    <dsp:sp modelId="{0350193E-211F-4C1B-8788-7EA0136AD1AC}">
      <dsp:nvSpPr>
        <dsp:cNvPr id="0" name=""/>
        <dsp:cNvSpPr/>
      </dsp:nvSpPr>
      <dsp:spPr>
        <a:xfrm>
          <a:off x="41" y="1096504"/>
          <a:ext cx="4016928" cy="2716520"/>
        </a:xfrm>
        <a:prstGeom prst="rect">
          <a:avLst/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4686" tIns="154686" rIns="206248" bIns="232029" numCol="1" spcCol="1270" anchor="t" anchorCtr="0">
          <a:noAutofit/>
        </a:bodyPr>
        <a:lstStyle/>
        <a:p>
          <a:pPr marL="285750" lvl="1" indent="-285750" algn="l" defTabSz="1289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900" kern="1200" dirty="0" smtClean="0"/>
            <a:t>Осуществляется судебными органами</a:t>
          </a:r>
          <a:endParaRPr lang="ru-RU" sz="2900" kern="1200" dirty="0"/>
        </a:p>
      </dsp:txBody>
      <dsp:txXfrm>
        <a:off x="41" y="1096504"/>
        <a:ext cx="4016928" cy="2716520"/>
      </dsp:txXfrm>
    </dsp:sp>
    <dsp:sp modelId="{E043EF23-FEB0-4AD2-BD8A-C176B131208B}">
      <dsp:nvSpPr>
        <dsp:cNvPr id="0" name=""/>
        <dsp:cNvSpPr/>
      </dsp:nvSpPr>
      <dsp:spPr>
        <a:xfrm>
          <a:off x="4579341" y="68411"/>
          <a:ext cx="4016928" cy="1028092"/>
        </a:xfrm>
        <a:prstGeom prst="rect">
          <a:avLst/>
        </a:prstGeom>
        <a:gradFill rotWithShape="0">
          <a:gsLst>
            <a:gs pos="0">
              <a:schemeClr val="accent4">
                <a:hueOff val="-8271860"/>
                <a:satOff val="46445"/>
                <a:lumOff val="-2156"/>
                <a:alphaOff val="0"/>
                <a:tint val="96000"/>
                <a:lumMod val="100000"/>
              </a:schemeClr>
            </a:gs>
            <a:gs pos="78000">
              <a:schemeClr val="accent4">
                <a:hueOff val="-8271860"/>
                <a:satOff val="46445"/>
                <a:lumOff val="-2156"/>
                <a:alphaOff val="0"/>
                <a:shade val="94000"/>
                <a:lumMod val="94000"/>
              </a:schemeClr>
            </a:gs>
          </a:gsLst>
          <a:lin ang="5400000" scaled="0"/>
        </a:gradFill>
        <a:ln w="12700" cap="rnd" cmpd="sng" algn="ctr">
          <a:solidFill>
            <a:schemeClr val="accent4">
              <a:hueOff val="-8271860"/>
              <a:satOff val="46445"/>
              <a:lumOff val="-2156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6248" tIns="117856" rIns="206248" bIns="117856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900" kern="1200" dirty="0" smtClean="0"/>
            <a:t>Внесудебные способы защиты</a:t>
          </a:r>
          <a:endParaRPr lang="ru-RU" sz="2900" kern="1200" dirty="0"/>
        </a:p>
      </dsp:txBody>
      <dsp:txXfrm>
        <a:off x="4579341" y="68411"/>
        <a:ext cx="4016928" cy="1028092"/>
      </dsp:txXfrm>
    </dsp:sp>
    <dsp:sp modelId="{42594B86-B063-4C62-9322-5C8799123C16}">
      <dsp:nvSpPr>
        <dsp:cNvPr id="0" name=""/>
        <dsp:cNvSpPr/>
      </dsp:nvSpPr>
      <dsp:spPr>
        <a:xfrm>
          <a:off x="4579341" y="1096504"/>
          <a:ext cx="4016928" cy="2716520"/>
        </a:xfrm>
        <a:prstGeom prst="rect">
          <a:avLst/>
        </a:prstGeom>
        <a:solidFill>
          <a:schemeClr val="accent4">
            <a:tint val="40000"/>
            <a:alpha val="90000"/>
            <a:hueOff val="-8704081"/>
            <a:satOff val="57049"/>
            <a:lumOff val="2439"/>
            <a:alphaOff val="0"/>
          </a:schemeClr>
        </a:solidFill>
        <a:ln w="12700" cap="rnd" cmpd="sng" algn="ctr">
          <a:solidFill>
            <a:schemeClr val="accent4">
              <a:tint val="40000"/>
              <a:alpha val="90000"/>
              <a:hueOff val="-8704081"/>
              <a:satOff val="57049"/>
              <a:lumOff val="2439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4686" tIns="154686" rIns="206248" bIns="232029" numCol="1" spcCol="1270" anchor="t" anchorCtr="0">
          <a:noAutofit/>
        </a:bodyPr>
        <a:lstStyle/>
        <a:p>
          <a:pPr marL="285750" lvl="1" indent="-285750" algn="l" defTabSz="1289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900" kern="1200" dirty="0" smtClean="0"/>
            <a:t>Осуществляется исполнительными органами власти, органами местного самоуправления и лично гражданами</a:t>
          </a:r>
          <a:endParaRPr lang="ru-RU" sz="2900" kern="1200" dirty="0"/>
        </a:p>
      </dsp:txBody>
      <dsp:txXfrm>
        <a:off x="4579341" y="1096504"/>
        <a:ext cx="4016928" cy="271652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C5209-B513-402C-B2A6-37692285395D}" type="datetimeFigureOut">
              <a:rPr lang="ru-RU" smtClean="0"/>
              <a:t>07.10.2020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E6B57-89B2-4177-BC63-E63EAC4BE43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259152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C5209-B513-402C-B2A6-37692285395D}" type="datetimeFigureOut">
              <a:rPr lang="ru-RU" smtClean="0"/>
              <a:t>07.10.2020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E6B57-89B2-4177-BC63-E63EAC4BE43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782180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C5209-B513-402C-B2A6-37692285395D}" type="datetimeFigureOut">
              <a:rPr lang="ru-RU" smtClean="0"/>
              <a:t>07.10.2020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E6B57-89B2-4177-BC63-E63EAC4BE43E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43627900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C5209-B513-402C-B2A6-37692285395D}" type="datetimeFigureOut">
              <a:rPr lang="ru-RU" smtClean="0"/>
              <a:t>07.10.2020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E6B57-89B2-4177-BC63-E63EAC4BE43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610885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C5209-B513-402C-B2A6-37692285395D}" type="datetimeFigureOut">
              <a:rPr lang="ru-RU" smtClean="0"/>
              <a:t>07.10.2020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E6B57-89B2-4177-BC63-E63EAC4BE43E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0438857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C5209-B513-402C-B2A6-37692285395D}" type="datetimeFigureOut">
              <a:rPr lang="ru-RU" smtClean="0"/>
              <a:t>07.10.2020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E6B57-89B2-4177-BC63-E63EAC4BE43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2213818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C5209-B513-402C-B2A6-37692285395D}" type="datetimeFigureOut">
              <a:rPr lang="ru-RU" smtClean="0"/>
              <a:t>07.10.2020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E6B57-89B2-4177-BC63-E63EAC4BE43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0052439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C5209-B513-402C-B2A6-37692285395D}" type="datetimeFigureOut">
              <a:rPr lang="ru-RU" smtClean="0"/>
              <a:t>07.10.2020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E6B57-89B2-4177-BC63-E63EAC4BE43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774862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C5209-B513-402C-B2A6-37692285395D}" type="datetimeFigureOut">
              <a:rPr lang="ru-RU" smtClean="0"/>
              <a:t>07.10.2020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E6B57-89B2-4177-BC63-E63EAC4BE43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062427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C5209-B513-402C-B2A6-37692285395D}" type="datetimeFigureOut">
              <a:rPr lang="ru-RU" smtClean="0"/>
              <a:t>07.10.2020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E6B57-89B2-4177-BC63-E63EAC4BE43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772889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C5209-B513-402C-B2A6-37692285395D}" type="datetimeFigureOut">
              <a:rPr lang="ru-RU" smtClean="0"/>
              <a:t>07.10.2020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E6B57-89B2-4177-BC63-E63EAC4BE43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52611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C5209-B513-402C-B2A6-37692285395D}" type="datetimeFigureOut">
              <a:rPr lang="ru-RU" smtClean="0"/>
              <a:t>07.10.2020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E6B57-89B2-4177-BC63-E63EAC4BE43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461060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C5209-B513-402C-B2A6-37692285395D}" type="datetimeFigureOut">
              <a:rPr lang="ru-RU" smtClean="0"/>
              <a:t>07.10.2020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E6B57-89B2-4177-BC63-E63EAC4BE43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797109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C5209-B513-402C-B2A6-37692285395D}" type="datetimeFigureOut">
              <a:rPr lang="ru-RU" smtClean="0"/>
              <a:t>07.10.2020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E6B57-89B2-4177-BC63-E63EAC4BE43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676130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C5209-B513-402C-B2A6-37692285395D}" type="datetimeFigureOut">
              <a:rPr lang="ru-RU" smtClean="0"/>
              <a:t>07.10.2020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E6B57-89B2-4177-BC63-E63EAC4BE43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628462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E6B57-89B2-4177-BC63-E63EAC4BE43E}" type="slidenum">
              <a:rPr lang="ru-RU" smtClean="0"/>
              <a:t>‹#›</a:t>
            </a:fld>
            <a:endParaRPr lang="ru-R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C5209-B513-402C-B2A6-37692285395D}" type="datetimeFigureOut">
              <a:rPr lang="ru-RU" smtClean="0"/>
              <a:t>07.10.2020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714424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9C5209-B513-402C-B2A6-37692285395D}" type="datetimeFigureOut">
              <a:rPr lang="ru-RU" smtClean="0"/>
              <a:t>07.10.2020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98EE6B57-89B2-4177-BC63-E63EAC4BE43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71587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Основы информационного права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Шадрин Владимир Владиславович, ассистент кафедры «Теория, история государства и права» юридического факультета СВФУ им. М.К. </a:t>
            </a:r>
            <a:r>
              <a:rPr lang="ru-RU" dirty="0" err="1" smtClean="0"/>
              <a:t>Аммосова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37271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Информационные права и свободы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98227809"/>
              </p:ext>
            </p:extLst>
          </p:nvPr>
        </p:nvGraphicFramePr>
        <p:xfrm>
          <a:off x="0" y="1930400"/>
          <a:ext cx="10122794" cy="46764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225918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Право на доступ к информации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930400"/>
            <a:ext cx="8596668" cy="4689341"/>
          </a:xfrm>
        </p:spPr>
        <p:txBody>
          <a:bodyPr>
            <a:noAutofit/>
          </a:bodyPr>
          <a:lstStyle/>
          <a:p>
            <a:r>
              <a:rPr lang="ru-RU" dirty="0"/>
              <a:t>Граждане (физические лица) и организации (юридические </a:t>
            </a:r>
            <a:r>
              <a:rPr lang="ru-RU" dirty="0" smtClean="0"/>
              <a:t>лица) вправе </a:t>
            </a:r>
            <a:r>
              <a:rPr lang="ru-RU" dirty="0"/>
              <a:t>осуществлять поиск и получение любой информации в любых формах и из любых источников при условии соблюдения требований, установленных </a:t>
            </a:r>
            <a:r>
              <a:rPr lang="ru-RU" dirty="0" smtClean="0"/>
              <a:t>федеральными законами</a:t>
            </a:r>
          </a:p>
          <a:p>
            <a:r>
              <a:rPr lang="ru-RU" dirty="0" smtClean="0"/>
              <a:t>Доступ к информации может быть ограничен только на основании закона</a:t>
            </a:r>
          </a:p>
          <a:p>
            <a:r>
              <a:rPr lang="ru-RU" dirty="0"/>
              <a:t>Государственные органы и органы местного самоуправления обязаны обеспечивать </a:t>
            </a:r>
            <a:r>
              <a:rPr lang="ru-RU" dirty="0" smtClean="0"/>
              <a:t>доступ к </a:t>
            </a:r>
            <a:r>
              <a:rPr lang="ru-RU" dirty="0"/>
              <a:t>информации о своей деятельности на русском языке и государственном языке соответствующей республики в составе </a:t>
            </a:r>
            <a:r>
              <a:rPr lang="ru-RU" dirty="0" smtClean="0"/>
              <a:t>РФ </a:t>
            </a:r>
            <a:r>
              <a:rPr lang="ru-RU" dirty="0"/>
              <a:t>в соответствии с федеральными законами, законами субъектов </a:t>
            </a:r>
            <a:r>
              <a:rPr lang="ru-RU" dirty="0" smtClean="0"/>
              <a:t>РФ </a:t>
            </a:r>
            <a:r>
              <a:rPr lang="ru-RU" dirty="0"/>
              <a:t>и нормативными правовыми актами органов местного самоуправления. Лицо, желающее получить доступ к такой информации, не обязано обосновывать необходимость ее </a:t>
            </a:r>
            <a:r>
              <a:rPr lang="ru-RU" dirty="0" smtClean="0"/>
              <a:t>получения</a:t>
            </a:r>
          </a:p>
        </p:txBody>
      </p:sp>
    </p:spTree>
    <p:extLst>
      <p:ext uri="{BB962C8B-B14F-4D97-AF65-F5344CB8AC3E}">
        <p14:creationId xmlns:p14="http://schemas.microsoft.com/office/powerpoint/2010/main" val="3196371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 какой информации не может быть ограничен доступ?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52766900"/>
              </p:ext>
            </p:extLst>
          </p:nvPr>
        </p:nvGraphicFramePr>
        <p:xfrm>
          <a:off x="677334" y="1930400"/>
          <a:ext cx="8596841" cy="45605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51423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Бесплатный доступ к информации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70761921"/>
              </p:ext>
            </p:extLst>
          </p:nvPr>
        </p:nvGraphicFramePr>
        <p:xfrm>
          <a:off x="677334" y="1930400"/>
          <a:ext cx="8596841" cy="44932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56980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Способы защиты информационных прав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74889420"/>
              </p:ext>
            </p:extLst>
          </p:nvPr>
        </p:nvGraphicFramePr>
        <p:xfrm>
          <a:off x="677863" y="2160588"/>
          <a:ext cx="8596312" cy="38814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427934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Задания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400" dirty="0" smtClean="0"/>
              <a:t>Подготовиться к тесту</a:t>
            </a:r>
          </a:p>
          <a:p>
            <a:r>
              <a:rPr lang="ru-RU" sz="2400" dirty="0" smtClean="0"/>
              <a:t>Найти информацию и написать конспект об открытом правительстве, электронном правительстве и электронном государственном и муниципальном управлении. Конспект в формате </a:t>
            </a:r>
            <a:r>
              <a:rPr lang="en-US" sz="2400" dirty="0" smtClean="0"/>
              <a:t>Word </a:t>
            </a:r>
            <a:r>
              <a:rPr lang="ru-RU" sz="2400" dirty="0" smtClean="0"/>
              <a:t>или </a:t>
            </a:r>
            <a:r>
              <a:rPr lang="en-US" sz="2400" dirty="0" smtClean="0"/>
              <a:t>PDF</a:t>
            </a:r>
            <a:r>
              <a:rPr lang="ru-RU" sz="2400" dirty="0" smtClean="0"/>
              <a:t>. Нужно указать основные черты и в каких актах о них упоминается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107567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1475825" y="1953893"/>
            <a:ext cx="8596668" cy="1826581"/>
          </a:xfrm>
        </p:spPr>
        <p:txBody>
          <a:bodyPr/>
          <a:lstStyle/>
          <a:p>
            <a:pPr algn="ctr"/>
            <a:r>
              <a:rPr lang="ru-RU" dirty="0" smtClean="0"/>
              <a:t>Спасибо за внимание!</a:t>
            </a:r>
            <a:endParaRPr lang="ru-RU" dirty="0"/>
          </a:p>
        </p:txBody>
      </p:sp>
      <p:sp>
        <p:nvSpPr>
          <p:cNvPr id="7" name="Текст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7989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Понятие и предмет информационного права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400" dirty="0" smtClean="0"/>
              <a:t>Информационное право – это комплексная отрасль права, представляющая собой совокупность правовых норм, регулирующих информационные правоотношения</a:t>
            </a:r>
          </a:p>
          <a:p>
            <a:r>
              <a:rPr lang="ru-RU" sz="2400" dirty="0" smtClean="0"/>
              <a:t>Под информационными правоотношениями понимаются общественные отношения, возникающие в информационной сфере в процессе оборота информации и применения информационных технологий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952577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Цели информационного права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33186279"/>
              </p:ext>
            </p:extLst>
          </p:nvPr>
        </p:nvGraphicFramePr>
        <p:xfrm>
          <a:off x="321972" y="2160589"/>
          <a:ext cx="8952203" cy="38796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866695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Принципы информационного права</a:t>
            </a:r>
            <a:endParaRPr lang="ru-RU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90495411"/>
              </p:ext>
            </p:extLst>
          </p:nvPr>
        </p:nvGraphicFramePr>
        <p:xfrm>
          <a:off x="450761" y="1930400"/>
          <a:ext cx="8823241" cy="454767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727595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Система информационного права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30985365"/>
              </p:ext>
            </p:extLst>
          </p:nvPr>
        </p:nvGraphicFramePr>
        <p:xfrm>
          <a:off x="677334" y="1930400"/>
          <a:ext cx="8596841" cy="444464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17780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Источники информационного права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51784659"/>
              </p:ext>
            </p:extLst>
          </p:nvPr>
        </p:nvGraphicFramePr>
        <p:xfrm>
          <a:off x="373488" y="1930400"/>
          <a:ext cx="8900688" cy="440600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120193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Информационные правоотношения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46234558"/>
              </p:ext>
            </p:extLst>
          </p:nvPr>
        </p:nvGraphicFramePr>
        <p:xfrm>
          <a:off x="450761" y="1930400"/>
          <a:ext cx="8823414" cy="421282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89386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Информационные права и свободы</a:t>
            </a:r>
            <a:endParaRPr lang="ru-RU" dirty="0"/>
          </a:p>
        </p:txBody>
      </p:sp>
      <p:sp>
        <p:nvSpPr>
          <p:cNvPr id="6" name="Подзаголовок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82643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Юридическое закрепление информационных </a:t>
            </a:r>
            <a:r>
              <a:rPr lang="ru-RU" dirty="0" smtClean="0"/>
              <a:t>прав и свобод</a:t>
            </a:r>
            <a:endParaRPr lang="ru-RU" dirty="0"/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400" dirty="0" smtClean="0"/>
              <a:t>Всеобщая декларация прав человека (ст. 19)</a:t>
            </a:r>
          </a:p>
          <a:p>
            <a:r>
              <a:rPr lang="ru-RU" sz="2400" dirty="0" smtClean="0"/>
              <a:t>Европейская конвенция о защите прав человека (ст. 10)</a:t>
            </a:r>
          </a:p>
          <a:p>
            <a:r>
              <a:rPr lang="ru-RU" sz="2400" dirty="0" smtClean="0"/>
              <a:t>Конституция РФ (ст. 23, 29</a:t>
            </a:r>
            <a:r>
              <a:rPr lang="ru-RU" sz="2400" dirty="0" smtClean="0"/>
              <a:t>)</a:t>
            </a:r>
          </a:p>
          <a:p>
            <a:r>
              <a:rPr lang="ru-RU" sz="2400" dirty="0" smtClean="0"/>
              <a:t>Федеральное законодательство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630972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Грань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Грань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431</TotalTime>
  <Words>697</Words>
  <Application>Microsoft Office PowerPoint</Application>
  <PresentationFormat>Широкоэкранный</PresentationFormat>
  <Paragraphs>86</Paragraphs>
  <Slides>16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20" baseType="lpstr">
      <vt:lpstr>Arial</vt:lpstr>
      <vt:lpstr>Trebuchet MS</vt:lpstr>
      <vt:lpstr>Wingdings 3</vt:lpstr>
      <vt:lpstr>Грань</vt:lpstr>
      <vt:lpstr>Основы информационного права</vt:lpstr>
      <vt:lpstr>Понятие и предмет информационного права</vt:lpstr>
      <vt:lpstr>Цели информационного права</vt:lpstr>
      <vt:lpstr>Принципы информационного права</vt:lpstr>
      <vt:lpstr>Система информационного права</vt:lpstr>
      <vt:lpstr>Источники информационного права</vt:lpstr>
      <vt:lpstr>Информационные правоотношения</vt:lpstr>
      <vt:lpstr>Информационные права и свободы</vt:lpstr>
      <vt:lpstr>Юридическое закрепление информационных прав и свобод</vt:lpstr>
      <vt:lpstr>Информационные права и свободы</vt:lpstr>
      <vt:lpstr>Право на доступ к информации</vt:lpstr>
      <vt:lpstr>К какой информации не может быть ограничен доступ?</vt:lpstr>
      <vt:lpstr>Бесплатный доступ к информации</vt:lpstr>
      <vt:lpstr>Способы защиты информационных прав</vt:lpstr>
      <vt:lpstr>Задания</vt:lpstr>
      <vt:lpstr>Спасибо за внимание!</vt:lpstr>
    </vt:vector>
  </TitlesOfParts>
  <Company>Hewlett-Packard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Основы информационного права</dc:title>
  <dc:creator>Владимир Шадрин</dc:creator>
  <cp:lastModifiedBy>Владимир Шадрин</cp:lastModifiedBy>
  <cp:revision>22</cp:revision>
  <dcterms:created xsi:type="dcterms:W3CDTF">2020-10-04T08:18:10Z</dcterms:created>
  <dcterms:modified xsi:type="dcterms:W3CDTF">2020-10-07T07:45:09Z</dcterms:modified>
</cp:coreProperties>
</file>