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5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2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8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5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4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C9F2-A075-4019-8F21-6D348F77A677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85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927" y="332509"/>
            <a:ext cx="11430000" cy="5126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7927" y="1163781"/>
            <a:ext cx="11430000" cy="5209309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l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Эргономика и психофизиологические основы безопасности труда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 течение какого времени работник имеет право обратиться в суд за разрешением индивидуального трудового спора со дня, когда он узнал о нарушении своего права?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месяцев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месяца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месяцев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Какая группа допуска должна быть у лица, ответственного за электрохозяйство ОУ?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2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3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4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Запись проведения внепланового инструктажа с работниками заносится: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 вводного инструктажа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ведомость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 регистрации инструктажа на рабочем месте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Работа на транспорте, деятельность бассейна (структурного подразделения) это: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места с повышенными требованиями безопасности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– источники повышенной опасности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вероятностей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11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5" y="365125"/>
            <a:ext cx="11707091" cy="5077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5" y="1122218"/>
            <a:ext cx="11707091" cy="54309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45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5"/>
            <a:ext cx="11748655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942110"/>
            <a:ext cx="11748655" cy="56665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Запрещается ли законодательством работа с вредными и опасными условиями труда лиц в возрасте до 18 лет 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запрещается, если соблюдены гарантии и льготы для этой категории работников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запрещается, если условия труда относятся к классу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Стажировка работника на рабочем месте с повышенными требованиями безопасности составляет: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смены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смены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до 14 смен по приказу руководителя и в зависимости от требований безопасности к рабочему месту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Относится ли преподавательская работа к вредному производственному фактору?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относится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как связанная с перенапряжением голосового аппарата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Состоит ли работник с работодателем в трудовых отношениях, если он выполняет определенный вид работы за вознаграждение?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Состоит, потому что за качество выполненной работы несет ответственность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Состоит, если он подчиняется внутреннему трудовому распорядку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состоит, потому что договор носит гражданско-правовой характер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995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637818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094508"/>
            <a:ext cx="11443854" cy="541712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 Разрешается ли мыть учащимся стекла оконных рам?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только после проведения инструктажа и под контролем учителя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только под контролем учителя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разрешается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Сколько экземпляров акта формы Н1 составляется при несчастном случае на производстве?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Три, если случай является страховым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Обязательно ли должен быть раздел «Охрана труда» в коллективном договоре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так как есть Соглашение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так как руководитель обязан выполнять Законодательство РФ об охране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Результаты оценки фактического состояния условий труда на рабочем месте заносятся: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протокол инструментальных замеров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карту аттестации рабочего места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сводную ведомость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7" y="365125"/>
            <a:ext cx="11693237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997527"/>
            <a:ext cx="11693237" cy="556952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Оценка и учет профессиональных рисков это: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 охраной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охраной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работы в системе управления охраной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В состав комиссии по обучению и проверке знаний у всех работников требований охраны труда должны входить: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 человек, обученных в аккредитованной организации и имеющих удостоверения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администрация учреждения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человек, обученных по ОТ в аккредитованной организации и имеющих удостоверения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Какую группу допуска по электробезопасности должен иметь персонал пищеблока?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группу допуска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группу допуска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группу допуска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срок непрерывный работы от начала трудовой деятель­ности возникает право на отпуск у несовершеннолетнего работника?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11 месяцев</a:t>
            </a:r>
          </a:p>
          <a:p>
            <a:pPr marL="457200" lvl="0" inden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истечения шести месяцев по заявлению работника</a:t>
            </a:r>
          </a:p>
          <a:p>
            <a:pPr marL="457200" lvl="0" inden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4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27641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медицинские осмотры работников, занятых на работах с ОВПФ проводятся с целью: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 ли должна быть в учебной мастерской приточно-вытяжная вентиляция?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если есть местные отсосы пыли на рабочих местах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обязательно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охраной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Принятие, планирование и реализация управленческих решений руководителя на объекты и субъекты управления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колдоговора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соглашения по ОТ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комплекса мероприятий по ОТ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Опасный фактор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соединение превышающее ПДК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фактор, воздействие которого на работающего в определенных условиях приводит к травме, резкому ухудшению здоровья или смерти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98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499273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942109"/>
            <a:ext cx="11499273" cy="558338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Может ли быть в составе комиссии по расследованию несчастного случая учитель физкультуры, если несчастный случай произошел с учащимся на его уроке?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учащиеся были ознакомлены с правилами безопасности на уроке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является уполномоченным по охране труда от профкома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как заинтересованное лицо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22:Обязательно ли должен принимать участие в расследовании несчастных случаев представитель профкома?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председателем комиссии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23: Норма бесплатной выдачи мыла работникам, работа которых связана с загрязнением,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г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г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 Инструкция по охране труда при работе на оборудовании включают разделы: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охраны труда. Требования охраны труда перед началом работы. Требования охраны труда во время работы. Требования охраны труда в аварийных ситуациях. Требования охраны труда по окончании работы.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Действия в аварийных ситуациях. Меры безопасности после окончания работы. Ответственность.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Меры безопасности после окончания работы.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40934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471563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928255"/>
            <a:ext cx="11471563" cy="532014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:Работы с повышенной опасностью оформляются: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директора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Наряд-допуском, в соответствии с перечнем работ, утвержденных приказом руководителя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подряда на выполнение работ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:К какому классу профессионального риска относится образовательная деятельность?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27: Локальная вибрация относится: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тяжести трудового процесса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 трудового процесса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физическим факторам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28: Какой вид инструктажа с учащимися должен быть проведен перед походом или экскурсией?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87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430000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011382"/>
            <a:ext cx="11430000" cy="556952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29: По природе действия ВОПФ разделяются 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Оптимальные, допустимые, вредные, опасные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опасные,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умеренноопасные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малоопасные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Физические, химические, биологические, психофизиологические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: Проверка сопротивления изоляции осветительной сети в сухих помещениях проводится: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3 года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6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67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651673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80655"/>
            <a:ext cx="11651673" cy="54448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479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976</Words>
  <Application>Microsoft Office PowerPoint</Application>
  <PresentationFormat>Широкоэкранный</PresentationFormat>
  <Paragraphs>142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13</cp:revision>
  <dcterms:created xsi:type="dcterms:W3CDTF">2021-10-20T01:47:48Z</dcterms:created>
  <dcterms:modified xsi:type="dcterms:W3CDTF">2022-02-19T10:25:55Z</dcterms:modified>
</cp:coreProperties>
</file>