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8EEB3-68D2-4F6B-A40B-A6BE8E699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ЗАРОЖДЕНИЕ ПИСЬМЕННОСТИ В ЯКУТИИ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A39416-BDB7-4310-8B75-E2D3707AE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8053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2-го курса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НО-18-2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Кычкина Евдокия</a:t>
            </a:r>
          </a:p>
        </p:txBody>
      </p:sp>
    </p:spTree>
    <p:extLst>
      <p:ext uri="{BB962C8B-B14F-4D97-AF65-F5344CB8AC3E}">
        <p14:creationId xmlns:p14="http://schemas.microsoft.com/office/powerpoint/2010/main" val="72485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7CAA5-29E3-4A33-A132-386A2A2F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94" y="179133"/>
            <a:ext cx="8596668" cy="660400"/>
          </a:xfrm>
        </p:spPr>
        <p:txBody>
          <a:bodyPr/>
          <a:lstStyle/>
          <a:p>
            <a:pPr algn="ctr"/>
            <a:r>
              <a:rPr lang="ru-RU" dirty="0"/>
              <a:t>Алфавит </a:t>
            </a:r>
          </a:p>
        </p:txBody>
      </p:sp>
      <p:pic>
        <p:nvPicPr>
          <p:cNvPr id="5" name="Рисунок 4" descr="Изображение выглядит как фотография, белый, часы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CA4D89C5-745D-429E-B48C-9B052AED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26" y="1269999"/>
            <a:ext cx="2768521" cy="465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941A8C44-BBD8-4193-AFBF-DA6150F1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187" y="1270000"/>
            <a:ext cx="5457308" cy="465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636442-1FC8-424B-B677-9753BD41FF8E}"/>
              </a:ext>
            </a:extLst>
          </p:cNvPr>
          <p:cNvSpPr txBox="1"/>
          <p:nvPr/>
        </p:nvSpPr>
        <p:spPr>
          <a:xfrm>
            <a:off x="6321542" y="6190302"/>
            <a:ext cx="3746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алфавит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A5FFC-5DA9-47AA-97FA-C1464793E191}"/>
              </a:ext>
            </a:extLst>
          </p:cNvPr>
          <p:cNvSpPr txBox="1"/>
          <p:nvPr/>
        </p:nvSpPr>
        <p:spPr>
          <a:xfrm>
            <a:off x="671059" y="6190302"/>
            <a:ext cx="4411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 С. 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Новгородова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3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DD4B2-1104-4470-9B93-ED8F3551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955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письменности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11852-226E-42D3-BF66-7384D53F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987"/>
            <a:ext cx="6667846" cy="449737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февраля отмечается День письменности в Республике Саха (Якутия)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основоположник современной письменности, первый лингвист из народа саха.</a:t>
            </a:r>
          </a:p>
        </p:txBody>
      </p:sp>
      <p:pic>
        <p:nvPicPr>
          <p:cNvPr id="5" name="Рисунок 4" descr="Изображение выглядит как мужчина, фотография, белый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DA44A3FB-E609-42D1-ACDA-4BAFC7FE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194" y="1306745"/>
            <a:ext cx="3545960" cy="498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ед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CFEFB0AE-25E5-4B52-B2B9-DA32DEB95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346" y="3465552"/>
            <a:ext cx="2830643" cy="2830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25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DE07B-FA30-4F5F-8BE8-4C0B24E3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53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письменности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CE73F-FEDE-47E9-B8CF-EE4B5FC3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31" y="1319134"/>
            <a:ext cx="10535309" cy="446739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письменность саха связана в легендах с именем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первопредка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Эллэя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Его считают первым Белым Шаманом-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Ойууном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Предания старины гласят: "Эр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Соготох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Эллэя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Омогоя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нарек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Ойууном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Знающим силу тайных письмен и рисующим сакральные руны. На священных скалах, обрамляющих Великую Северную Реку, напоминающих магические храмы иных миров,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Ойуун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Эллэй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чертить сакральные охранные письмена и послания для грядущих потомков…"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Изображение выглядит как фотография, еда, стары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AC4F5626-ABFE-4C07-8EF6-7029B770A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78" y="4011430"/>
            <a:ext cx="6552644" cy="262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62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9B785-A9FA-4583-B5CB-26D6C2D7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95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о письме якутов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D4CC5-4BA0-4247-8737-6B058CAC8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8977"/>
            <a:ext cx="4749105" cy="481216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Отто фон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Бетлингк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автором первого научного труда, посвященного якутскому языку - трехтомника «О языке якутов», изданного в 1851 году в Санкт-Петербурге.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«Грамматика якутского языка»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Бётлингка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составила эпоху в мировой тюркологии. Труд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Бётлингка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эталоном, по которому измерялись все последующие исследования по другим тюркским языкам.</a:t>
            </a:r>
          </a:p>
        </p:txBody>
      </p:sp>
      <p:pic>
        <p:nvPicPr>
          <p:cNvPr id="5" name="Рисунок 4" descr="Изображение выглядит как мужчина, человек, старый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B635722F-4994-4F36-8D3E-12F938779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760" y="1731526"/>
            <a:ext cx="2723905" cy="380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6F2873-3EA7-49ED-B507-6ACFC2463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172" y="1731526"/>
            <a:ext cx="2670934" cy="380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42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EA606-6560-410D-B977-CB407D67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53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письменность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1B665-655C-467A-8990-6B7A7628D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8997"/>
            <a:ext cx="7357394" cy="451236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 Андреевич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(13.02.1892-28.02.1924)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работы: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якутской интеллигенции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Якутский язык и грамота в качестве необязательных предметов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якутской письменности</a:t>
            </a:r>
          </a:p>
        </p:txBody>
      </p:sp>
      <p:pic>
        <p:nvPicPr>
          <p:cNvPr id="5" name="Рисунок 4" descr="Изображение выглядит как человек, мужчина, фотография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485CD23B-7CD0-4C11-A182-6B010C535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316" y="1528997"/>
            <a:ext cx="3181350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77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F955D4-508A-4BBD-BC55-CE3B5341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34519"/>
            <a:ext cx="8596668" cy="530684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вариант якутской письменности, созданной русскими учеными, недостаточно хорошо отражал особенности фонетики языка саха. В своих первых трудах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использовал смесь кириллицы и латиницы.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C02A14C-F5FE-4D14-9DAF-30B5DB3E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2944396"/>
            <a:ext cx="6053312" cy="350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73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210FE3-A78F-428C-B4CF-A348FEB2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14597"/>
            <a:ext cx="8596668" cy="542676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1913 года принял участие во Всероссийском съезде народных учителей, выступив с докладом об обучении детей из национальных меньшинств на родных языках и необходимости учебников на якутском языке.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B6D12FA-EBA4-4935-B75E-5CEB0BDB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13" y="2995692"/>
            <a:ext cx="4607064" cy="357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3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9D3713-C79A-47C3-BA67-DBE1B8F02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53" y="839449"/>
            <a:ext cx="6562916" cy="53964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1923 году новый якутский шрифт был подготовлен в Петрограде, тогда же был опубликован ещё один букварь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Сурук-бичик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книга для чтения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Ааҕар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кинигэ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Этот букварь был гораздо лучше других и состоял из пяти частей: художественная литература, история, география, медицина и фольклор.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1923—1924 годах букварь был распространён по всей Якутии и широко применялся в местных ликбезах.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D19C20-DF16-46E8-B6A0-87EC454DB5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6197" r="14028" b="9483"/>
          <a:stretch/>
        </p:blipFill>
        <p:spPr>
          <a:xfrm>
            <a:off x="7350757" y="299881"/>
            <a:ext cx="2697190" cy="4077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4BFEBB-837B-4424-B227-FECBA983CE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6573" r="10772" b="4225"/>
          <a:stretch/>
        </p:blipFill>
        <p:spPr>
          <a:xfrm>
            <a:off x="9243562" y="2593294"/>
            <a:ext cx="2643173" cy="403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66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6559E9-52C7-4003-8204-75246CE5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3" y="616603"/>
            <a:ext cx="7312423" cy="388077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1923 года стала выходить республиканская газета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новгородовском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варианте алфавита.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1930 года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новгородовском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алфавите было издано более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книг, включая 30 учебников. Новый алфавит стал большим толчком в развитии якутской культуры.</a:t>
            </a:r>
          </a:p>
        </p:txBody>
      </p:sp>
      <p:pic>
        <p:nvPicPr>
          <p:cNvPr id="5" name="Рисунок 4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F69B51DA-3247-47D2-A48D-4A08D799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573" y="968673"/>
            <a:ext cx="3451801" cy="4920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8E8D7D-31EE-4416-909B-D9A5B23A0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9015" r="10021" b="11173"/>
          <a:stretch/>
        </p:blipFill>
        <p:spPr>
          <a:xfrm>
            <a:off x="1039319" y="3887498"/>
            <a:ext cx="1868773" cy="259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874F1C-BB10-461F-BA99-50C8D8EA1B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1079" r="15029" b="6103"/>
          <a:stretch/>
        </p:blipFill>
        <p:spPr>
          <a:xfrm>
            <a:off x="3375008" y="3887499"/>
            <a:ext cx="1630292" cy="259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DE6FB4-4F49-4437-A2FF-6C65402CD2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9578" r="7767" b="5916"/>
          <a:stretch/>
        </p:blipFill>
        <p:spPr>
          <a:xfrm>
            <a:off x="5472217" y="3887498"/>
            <a:ext cx="1776488" cy="259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8091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374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ЗАРОЖДЕНИЕ ПИСЬМЕННОСТИ В ЯКУТИИ</vt:lpstr>
      <vt:lpstr>День письменности</vt:lpstr>
      <vt:lpstr>Начало письменности</vt:lpstr>
      <vt:lpstr>Ученые о письме якутов</vt:lpstr>
      <vt:lpstr>Современная письменность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Алфавит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ЗАРОЖДЕНИЕ ПИСЬМЕННОСТИ В ЯКУТИИ</dc:title>
  <dc:creator>Евдокия Кычкина</dc:creator>
  <cp:lastModifiedBy>251</cp:lastModifiedBy>
  <cp:revision>7</cp:revision>
  <dcterms:created xsi:type="dcterms:W3CDTF">2020-04-15T07:03:40Z</dcterms:created>
  <dcterms:modified xsi:type="dcterms:W3CDTF">2021-04-14T06:06:37Z</dcterms:modified>
</cp:coreProperties>
</file>