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52" r:id="rId2"/>
    <p:sldMasterId id="2147483689" r:id="rId3"/>
  </p:sldMasterIdLst>
  <p:notesMasterIdLst>
    <p:notesMasterId r:id="rId30"/>
  </p:notesMasterIdLst>
  <p:sldIdLst>
    <p:sldId id="256" r:id="rId4"/>
    <p:sldId id="258" r:id="rId5"/>
    <p:sldId id="271" r:id="rId6"/>
    <p:sldId id="270" r:id="rId7"/>
    <p:sldId id="276" r:id="rId8"/>
    <p:sldId id="257" r:id="rId9"/>
    <p:sldId id="277" r:id="rId10"/>
    <p:sldId id="268" r:id="rId11"/>
    <p:sldId id="261" r:id="rId12"/>
    <p:sldId id="272" r:id="rId13"/>
    <p:sldId id="273" r:id="rId14"/>
    <p:sldId id="274" r:id="rId15"/>
    <p:sldId id="275" r:id="rId16"/>
    <p:sldId id="278" r:id="rId17"/>
    <p:sldId id="280" r:id="rId18"/>
    <p:sldId id="283" r:id="rId19"/>
    <p:sldId id="284" r:id="rId20"/>
    <p:sldId id="281" r:id="rId21"/>
    <p:sldId id="285" r:id="rId22"/>
    <p:sldId id="286" r:id="rId23"/>
    <p:sldId id="290" r:id="rId24"/>
    <p:sldId id="291" r:id="rId25"/>
    <p:sldId id="287" r:id="rId26"/>
    <p:sldId id="289" r:id="rId27"/>
    <p:sldId id="293" r:id="rId28"/>
    <p:sldId id="292" r:id="rId29"/>
  </p:sldIdLst>
  <p:sldSz cx="9144000" cy="6858000" type="screen4x3"/>
  <p:notesSz cx="6858000" cy="9144000"/>
  <p:defaultTextStyle>
    <a:defPPr>
      <a:defRPr lang="en-GB"/>
    </a:defPPr>
    <a:lvl1pPr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1pPr>
    <a:lvl2pPr marL="742950" indent="-28575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2pPr>
    <a:lvl3pPr marL="11430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3pPr>
    <a:lvl4pPr marL="16002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4pPr>
    <a:lvl5pPr marL="20574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icrosoft YaHei" charset="-122"/>
        <a:cs typeface="+mn-cs"/>
      </a:defRPr>
    </a:lvl5pPr>
    <a:lvl6pPr marL="2286000" algn="l" defTabSz="914400" rtl="0" eaLnBrk="1" latinLnBrk="0" hangingPunct="1">
      <a:defRPr kern="1200">
        <a:solidFill>
          <a:schemeClr val="bg1"/>
        </a:solidFill>
        <a:latin typeface="Arial" charset="0"/>
        <a:ea typeface="Microsoft YaHei" charset="-122"/>
        <a:cs typeface="+mn-cs"/>
      </a:defRPr>
    </a:lvl6pPr>
    <a:lvl7pPr marL="2743200" algn="l" defTabSz="914400" rtl="0" eaLnBrk="1" latinLnBrk="0" hangingPunct="1">
      <a:defRPr kern="1200">
        <a:solidFill>
          <a:schemeClr val="bg1"/>
        </a:solidFill>
        <a:latin typeface="Arial" charset="0"/>
        <a:ea typeface="Microsoft YaHei" charset="-122"/>
        <a:cs typeface="+mn-cs"/>
      </a:defRPr>
    </a:lvl7pPr>
    <a:lvl8pPr marL="3200400" algn="l" defTabSz="914400" rtl="0" eaLnBrk="1" latinLnBrk="0" hangingPunct="1">
      <a:defRPr kern="1200">
        <a:solidFill>
          <a:schemeClr val="bg1"/>
        </a:solidFill>
        <a:latin typeface="Arial" charset="0"/>
        <a:ea typeface="Microsoft YaHei" charset="-122"/>
        <a:cs typeface="+mn-cs"/>
      </a:defRPr>
    </a:lvl8pPr>
    <a:lvl9pPr marL="3657600" algn="l" defTabSz="914400" rtl="0" eaLnBrk="1" latinLnBrk="0" hangingPunct="1">
      <a:defRPr kern="1200">
        <a:solidFill>
          <a:schemeClr val="bg1"/>
        </a:solidFill>
        <a:latin typeface="Arial" charset="0"/>
        <a:ea typeface="Microsoft YaHei"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434" y="-102"/>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AutoShape 1"/>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17411" name="Rectangle 2"/>
          <p:cNvSpPr>
            <a:spLocks noGrp="1" noRot="1" noChangeAspect="1" noChangeArrowheads="1"/>
          </p:cNvSpPr>
          <p:nvPr>
            <p:ph type="sldImg"/>
          </p:nvPr>
        </p:nvSpPr>
        <p:spPr bwMode="auto">
          <a:xfrm>
            <a:off x="-11798300" y="-11796713"/>
            <a:ext cx="11796712" cy="124904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8195" name="Rectangle 3"/>
          <p:cNvSpPr>
            <a:spLocks noGrp="1" noChangeArrowheads="1"/>
          </p:cNvSpPr>
          <p:nvPr>
            <p:ph type="body"/>
          </p:nvPr>
        </p:nvSpPr>
        <p:spPr bwMode="auto">
          <a:xfrm>
            <a:off x="685800" y="4343400"/>
            <a:ext cx="5483225" cy="411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ru-RU" noProof="0" smtClean="0"/>
          </a:p>
        </p:txBody>
      </p:sp>
    </p:spTree>
    <p:extLst>
      <p:ext uri="{BB962C8B-B14F-4D97-AF65-F5344CB8AC3E}">
        <p14:creationId xmlns:p14="http://schemas.microsoft.com/office/powerpoint/2010/main" val="1138786579"/>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1"/>
          <p:cNvSpPr txBox="1">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5"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
          <p:cNvSpPr txBox="1">
            <a:spLocks noGrp="1" noRot="1" noChangeAspect="1" noChangeArrowheads="1" noTextEdit="1"/>
          </p:cNvSpPr>
          <p:nvPr>
            <p:ph type="sldImg"/>
          </p:nvPr>
        </p:nvSpPr>
        <p:spPr>
          <a:xfrm>
            <a:off x="-14227175" y="-11796713"/>
            <a:ext cx="16656050" cy="124920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1" name="Rectangle 2"/>
          <p:cNvSpPr txBox="1">
            <a:spLocks noGrp="1" noChangeArrowheads="1"/>
          </p:cNvSpPr>
          <p:nvPr>
            <p:ph type="body" idx="1"/>
          </p:nvPr>
        </p:nvSpPr>
        <p:spPr>
          <a:xfrm>
            <a:off x="685800" y="4343400"/>
            <a:ext cx="5484813" cy="411321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
          <p:cNvSpPr txBox="1">
            <a:spLocks noGrp="1" noRot="1" noChangeAspect="1" noChangeArrowheads="1" noTextEdit="1"/>
          </p:cNvSpPr>
          <p:nvPr>
            <p:ph type="sldImg"/>
          </p:nvPr>
        </p:nvSpPr>
        <p:spPr>
          <a:xfrm>
            <a:off x="-14227175" y="-11796713"/>
            <a:ext cx="16656050" cy="124920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1" name="Rectangle 2"/>
          <p:cNvSpPr txBox="1">
            <a:spLocks noGrp="1" noChangeArrowheads="1"/>
          </p:cNvSpPr>
          <p:nvPr>
            <p:ph type="body" idx="1"/>
          </p:nvPr>
        </p:nvSpPr>
        <p:spPr>
          <a:xfrm>
            <a:off x="685800" y="4343400"/>
            <a:ext cx="5484813" cy="411321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
          <p:cNvSpPr txBox="1">
            <a:spLocks noGrp="1" noRot="1" noChangeAspect="1" noChangeArrowheads="1" noTextEdit="1"/>
          </p:cNvSpPr>
          <p:nvPr>
            <p:ph type="sldImg"/>
          </p:nvPr>
        </p:nvSpPr>
        <p:spPr>
          <a:xfrm>
            <a:off x="-14227175" y="-11796713"/>
            <a:ext cx="16656050" cy="124920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1" name="Rectangle 2"/>
          <p:cNvSpPr txBox="1">
            <a:spLocks noGrp="1" noChangeArrowheads="1"/>
          </p:cNvSpPr>
          <p:nvPr>
            <p:ph type="body" idx="1"/>
          </p:nvPr>
        </p:nvSpPr>
        <p:spPr>
          <a:xfrm>
            <a:off x="685800" y="4343400"/>
            <a:ext cx="5484813" cy="411321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
          <p:cNvSpPr txBox="1">
            <a:spLocks noGrp="1" noRot="1" noChangeAspect="1" noChangeArrowheads="1" noTextEdit="1"/>
          </p:cNvSpPr>
          <p:nvPr>
            <p:ph type="sldImg"/>
          </p:nvPr>
        </p:nvSpPr>
        <p:spPr>
          <a:xfrm>
            <a:off x="-14227175" y="-11796713"/>
            <a:ext cx="16656050" cy="124920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1" name="Rectangle 2"/>
          <p:cNvSpPr txBox="1">
            <a:spLocks noGrp="1" noChangeArrowheads="1"/>
          </p:cNvSpPr>
          <p:nvPr>
            <p:ph type="body" idx="1"/>
          </p:nvPr>
        </p:nvSpPr>
        <p:spPr>
          <a:xfrm>
            <a:off x="685800" y="4343400"/>
            <a:ext cx="5484813" cy="411321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
          <p:cNvSpPr txBox="1">
            <a:spLocks noGrp="1" noRot="1" noChangeAspect="1" noChangeArrowheads="1" noTextEdit="1"/>
          </p:cNvSpPr>
          <p:nvPr>
            <p:ph type="sldImg"/>
          </p:nvPr>
        </p:nvSpPr>
        <p:spPr>
          <a:xfrm>
            <a:off x="-14227175" y="-11796713"/>
            <a:ext cx="16656050" cy="124920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1" name="Rectangle 2"/>
          <p:cNvSpPr txBox="1">
            <a:spLocks noGrp="1" noChangeArrowheads="1"/>
          </p:cNvSpPr>
          <p:nvPr>
            <p:ph type="body" idx="1"/>
          </p:nvPr>
        </p:nvSpPr>
        <p:spPr>
          <a:xfrm>
            <a:off x="685800" y="4343400"/>
            <a:ext cx="5484813" cy="411321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
          <p:cNvSpPr txBox="1">
            <a:spLocks noGrp="1" noRot="1" noChangeAspect="1" noChangeArrowheads="1" noTextEdit="1"/>
          </p:cNvSpPr>
          <p:nvPr>
            <p:ph type="sldImg"/>
          </p:nvPr>
        </p:nvSpPr>
        <p:spPr>
          <a:xfrm>
            <a:off x="-14227175" y="-11796713"/>
            <a:ext cx="16656050" cy="124920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1" name="Rectangle 2"/>
          <p:cNvSpPr txBox="1">
            <a:spLocks noGrp="1" noChangeArrowheads="1"/>
          </p:cNvSpPr>
          <p:nvPr>
            <p:ph type="body" idx="1"/>
          </p:nvPr>
        </p:nvSpPr>
        <p:spPr>
          <a:xfrm>
            <a:off x="685800" y="4343400"/>
            <a:ext cx="5484813" cy="411321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
          <p:cNvSpPr txBox="1">
            <a:spLocks noGrp="1" noRot="1" noChangeAspect="1" noChangeArrowheads="1" noTextEdit="1"/>
          </p:cNvSpPr>
          <p:nvPr>
            <p:ph type="sldImg"/>
          </p:nvPr>
        </p:nvSpPr>
        <p:spPr>
          <a:xfrm>
            <a:off x="-14227175" y="-11796713"/>
            <a:ext cx="16656050" cy="124920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1" name="Rectangle 2"/>
          <p:cNvSpPr txBox="1">
            <a:spLocks noGrp="1" noChangeArrowheads="1"/>
          </p:cNvSpPr>
          <p:nvPr>
            <p:ph type="body" idx="1"/>
          </p:nvPr>
        </p:nvSpPr>
        <p:spPr>
          <a:xfrm>
            <a:off x="685800" y="4343400"/>
            <a:ext cx="5484813" cy="411321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
          <p:cNvSpPr txBox="1">
            <a:spLocks noGrp="1" noRot="1" noChangeAspect="1" noChangeArrowheads="1" noTextEdit="1"/>
          </p:cNvSpPr>
          <p:nvPr>
            <p:ph type="sldImg"/>
          </p:nvPr>
        </p:nvSpPr>
        <p:spPr>
          <a:xfrm>
            <a:off x="-14227175" y="-11796713"/>
            <a:ext cx="16656050" cy="124920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1" name="Rectangle 2"/>
          <p:cNvSpPr txBox="1">
            <a:spLocks noGrp="1" noChangeArrowheads="1"/>
          </p:cNvSpPr>
          <p:nvPr>
            <p:ph type="body" idx="1"/>
          </p:nvPr>
        </p:nvSpPr>
        <p:spPr>
          <a:xfrm>
            <a:off x="685800" y="4343400"/>
            <a:ext cx="5484813" cy="411321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
          <p:cNvSpPr txBox="1">
            <a:spLocks noGrp="1" noRot="1" noChangeAspect="1" noChangeArrowheads="1" noTextEdit="1"/>
          </p:cNvSpPr>
          <p:nvPr>
            <p:ph type="sldImg"/>
          </p:nvPr>
        </p:nvSpPr>
        <p:spPr>
          <a:xfrm>
            <a:off x="-14227175" y="-11796713"/>
            <a:ext cx="16656050" cy="124920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1" name="Rectangle 2"/>
          <p:cNvSpPr txBox="1">
            <a:spLocks noGrp="1" noChangeArrowheads="1"/>
          </p:cNvSpPr>
          <p:nvPr>
            <p:ph type="body" idx="1"/>
          </p:nvPr>
        </p:nvSpPr>
        <p:spPr>
          <a:xfrm>
            <a:off x="685800" y="4343400"/>
            <a:ext cx="5484813" cy="411321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
          <p:cNvSpPr txBox="1">
            <a:spLocks noGrp="1" noRot="1" noChangeAspect="1" noChangeArrowheads="1" noTextEdit="1"/>
          </p:cNvSpPr>
          <p:nvPr>
            <p:ph type="sldImg"/>
          </p:nvPr>
        </p:nvSpPr>
        <p:spPr>
          <a:xfrm>
            <a:off x="-14227175" y="-11796713"/>
            <a:ext cx="16656050" cy="124920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1" name="Rectangle 2"/>
          <p:cNvSpPr txBox="1">
            <a:spLocks noGrp="1" noChangeArrowheads="1"/>
          </p:cNvSpPr>
          <p:nvPr>
            <p:ph type="body" idx="1"/>
          </p:nvPr>
        </p:nvSpPr>
        <p:spPr>
          <a:xfrm>
            <a:off x="685800" y="4343400"/>
            <a:ext cx="5484813" cy="411321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txBox="1">
            <a:spLocks noGrp="1" noRot="1" noChangeAspect="1" noChangeArrowheads="1" noTextEdit="1"/>
          </p:cNvSpPr>
          <p:nvPr>
            <p:ph type="sldImg"/>
          </p:nvPr>
        </p:nvSpPr>
        <p:spPr>
          <a:xfrm>
            <a:off x="-14227175" y="-11796713"/>
            <a:ext cx="16656050" cy="124920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9" name="Rectangle 2"/>
          <p:cNvSpPr txBox="1">
            <a:spLocks noGrp="1" noChangeArrowheads="1"/>
          </p:cNvSpPr>
          <p:nvPr>
            <p:ph type="body" idx="1"/>
          </p:nvPr>
        </p:nvSpPr>
        <p:spPr>
          <a:xfrm>
            <a:off x="685800" y="4343400"/>
            <a:ext cx="5484813" cy="411321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
          <p:cNvSpPr txBox="1">
            <a:spLocks noGrp="1" noRot="1" noChangeAspect="1" noChangeArrowheads="1" noTextEdit="1"/>
          </p:cNvSpPr>
          <p:nvPr>
            <p:ph type="sldImg"/>
          </p:nvPr>
        </p:nvSpPr>
        <p:spPr>
          <a:xfrm>
            <a:off x="-14227175" y="-11796713"/>
            <a:ext cx="16656050" cy="124920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1" name="Rectangle 2"/>
          <p:cNvSpPr txBox="1">
            <a:spLocks noGrp="1" noChangeArrowheads="1"/>
          </p:cNvSpPr>
          <p:nvPr>
            <p:ph type="body" idx="1"/>
          </p:nvPr>
        </p:nvSpPr>
        <p:spPr>
          <a:xfrm>
            <a:off x="685800" y="4343400"/>
            <a:ext cx="5484813" cy="411321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
          <p:cNvSpPr txBox="1">
            <a:spLocks noGrp="1" noRot="1" noChangeAspect="1" noChangeArrowheads="1" noTextEdit="1"/>
          </p:cNvSpPr>
          <p:nvPr>
            <p:ph type="sldImg"/>
          </p:nvPr>
        </p:nvSpPr>
        <p:spPr>
          <a:xfrm>
            <a:off x="-14227175" y="-11796713"/>
            <a:ext cx="16656050" cy="124920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1" name="Rectangle 2"/>
          <p:cNvSpPr txBox="1">
            <a:spLocks noGrp="1" noChangeArrowheads="1"/>
          </p:cNvSpPr>
          <p:nvPr>
            <p:ph type="body" idx="1"/>
          </p:nvPr>
        </p:nvSpPr>
        <p:spPr>
          <a:xfrm>
            <a:off x="685800" y="4343400"/>
            <a:ext cx="5484813" cy="411321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
          <p:cNvSpPr txBox="1">
            <a:spLocks noGrp="1" noRot="1" noChangeAspect="1" noChangeArrowheads="1" noTextEdit="1"/>
          </p:cNvSpPr>
          <p:nvPr>
            <p:ph type="sldImg"/>
          </p:nvPr>
        </p:nvSpPr>
        <p:spPr>
          <a:xfrm>
            <a:off x="-14227175" y="-11796713"/>
            <a:ext cx="16656050" cy="124920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1" name="Rectangle 2"/>
          <p:cNvSpPr txBox="1">
            <a:spLocks noGrp="1" noChangeArrowheads="1"/>
          </p:cNvSpPr>
          <p:nvPr>
            <p:ph type="body" idx="1"/>
          </p:nvPr>
        </p:nvSpPr>
        <p:spPr>
          <a:xfrm>
            <a:off x="685800" y="4343400"/>
            <a:ext cx="5484813" cy="411321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
          <p:cNvSpPr txBox="1">
            <a:spLocks noGrp="1" noRot="1" noChangeAspect="1" noChangeArrowheads="1" noTextEdit="1"/>
          </p:cNvSpPr>
          <p:nvPr>
            <p:ph type="sldImg"/>
          </p:nvPr>
        </p:nvSpPr>
        <p:spPr>
          <a:xfrm>
            <a:off x="-14227175" y="-11796713"/>
            <a:ext cx="16656050" cy="124920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1" name="Rectangle 2"/>
          <p:cNvSpPr txBox="1">
            <a:spLocks noGrp="1" noChangeArrowheads="1"/>
          </p:cNvSpPr>
          <p:nvPr>
            <p:ph type="body" idx="1"/>
          </p:nvPr>
        </p:nvSpPr>
        <p:spPr>
          <a:xfrm>
            <a:off x="685800" y="4343400"/>
            <a:ext cx="5484813" cy="411321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
          <p:cNvSpPr txBox="1">
            <a:spLocks noGrp="1" noRot="1" noChangeAspect="1" noChangeArrowheads="1" noTextEdit="1"/>
          </p:cNvSpPr>
          <p:nvPr>
            <p:ph type="sldImg"/>
          </p:nvPr>
        </p:nvSpPr>
        <p:spPr>
          <a:xfrm>
            <a:off x="-14227175" y="-11796713"/>
            <a:ext cx="16656050" cy="124920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1" name="Rectangle 2"/>
          <p:cNvSpPr txBox="1">
            <a:spLocks noGrp="1" noChangeArrowheads="1"/>
          </p:cNvSpPr>
          <p:nvPr>
            <p:ph type="body" idx="1"/>
          </p:nvPr>
        </p:nvSpPr>
        <p:spPr>
          <a:xfrm>
            <a:off x="685800" y="4343400"/>
            <a:ext cx="5484813" cy="411321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
          <p:cNvSpPr txBox="1">
            <a:spLocks noGrp="1" noRot="1" noChangeAspect="1" noChangeArrowheads="1" noTextEdit="1"/>
          </p:cNvSpPr>
          <p:nvPr>
            <p:ph type="sldImg"/>
          </p:nvPr>
        </p:nvSpPr>
        <p:spPr>
          <a:xfrm>
            <a:off x="-14227175" y="-11796713"/>
            <a:ext cx="16656050" cy="124920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1" name="Rectangle 2"/>
          <p:cNvSpPr txBox="1">
            <a:spLocks noGrp="1" noChangeArrowheads="1"/>
          </p:cNvSpPr>
          <p:nvPr>
            <p:ph type="body" idx="1"/>
          </p:nvPr>
        </p:nvSpPr>
        <p:spPr>
          <a:xfrm>
            <a:off x="685800" y="4343400"/>
            <a:ext cx="5484813" cy="411321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txBox="1">
            <a:spLocks noGrp="1" noRot="1" noChangeAspect="1" noChangeArrowheads="1" noTextEdit="1"/>
          </p:cNvSpPr>
          <p:nvPr>
            <p:ph type="sldImg"/>
          </p:nvPr>
        </p:nvSpPr>
        <p:spPr>
          <a:xfrm>
            <a:off x="-14227175" y="-11796713"/>
            <a:ext cx="16656050" cy="124920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9" name="Rectangle 2"/>
          <p:cNvSpPr txBox="1">
            <a:spLocks noGrp="1" noChangeArrowheads="1"/>
          </p:cNvSpPr>
          <p:nvPr>
            <p:ph type="body" idx="1"/>
          </p:nvPr>
        </p:nvSpPr>
        <p:spPr>
          <a:xfrm>
            <a:off x="685800" y="4343400"/>
            <a:ext cx="5484813" cy="411321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txBox="1">
            <a:spLocks noGrp="1" noRot="1" noChangeAspect="1" noChangeArrowheads="1" noTextEdit="1"/>
          </p:cNvSpPr>
          <p:nvPr>
            <p:ph type="sldImg"/>
          </p:nvPr>
        </p:nvSpPr>
        <p:spPr>
          <a:xfrm>
            <a:off x="-14227175" y="-11796713"/>
            <a:ext cx="16656050" cy="124920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9" name="Rectangle 2"/>
          <p:cNvSpPr txBox="1">
            <a:spLocks noGrp="1" noChangeArrowheads="1"/>
          </p:cNvSpPr>
          <p:nvPr>
            <p:ph type="body" idx="1"/>
          </p:nvPr>
        </p:nvSpPr>
        <p:spPr>
          <a:xfrm>
            <a:off x="685800" y="4343400"/>
            <a:ext cx="5484813" cy="411321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txBox="1">
            <a:spLocks noGrp="1" noRot="1" noChangeAspect="1" noChangeArrowheads="1" noTextEdit="1"/>
          </p:cNvSpPr>
          <p:nvPr>
            <p:ph type="sldImg"/>
          </p:nvPr>
        </p:nvSpPr>
        <p:spPr>
          <a:xfrm>
            <a:off x="-14227175" y="-11796713"/>
            <a:ext cx="16656050" cy="124920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9" name="Rectangle 2"/>
          <p:cNvSpPr txBox="1">
            <a:spLocks noGrp="1" noChangeArrowheads="1"/>
          </p:cNvSpPr>
          <p:nvPr>
            <p:ph type="body" idx="1"/>
          </p:nvPr>
        </p:nvSpPr>
        <p:spPr>
          <a:xfrm>
            <a:off x="685800" y="4343400"/>
            <a:ext cx="5484813" cy="411321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1"/>
          <p:cNvSpPr txBox="1">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3" name="Rectangle 2"/>
          <p:cNvSpPr txBox="1">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txBox="1">
            <a:spLocks noGrp="1" noRot="1" noChangeAspect="1" noChangeArrowheads="1" noTextEdit="1"/>
          </p:cNvSpPr>
          <p:nvPr>
            <p:ph type="sldImg"/>
          </p:nvPr>
        </p:nvSpPr>
        <p:spPr>
          <a:xfrm>
            <a:off x="-14227175" y="-11796713"/>
            <a:ext cx="16656050" cy="124920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9" name="Rectangle 2"/>
          <p:cNvSpPr txBox="1">
            <a:spLocks noGrp="1" noChangeArrowheads="1"/>
          </p:cNvSpPr>
          <p:nvPr>
            <p:ph type="body" idx="1"/>
          </p:nvPr>
        </p:nvSpPr>
        <p:spPr>
          <a:xfrm>
            <a:off x="685800" y="4343400"/>
            <a:ext cx="5484813" cy="411321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
          <p:cNvSpPr txBox="1">
            <a:spLocks noGrp="1" noRot="1" noChangeAspect="1" noChangeArrowheads="1" noTextEdit="1"/>
          </p:cNvSpPr>
          <p:nvPr>
            <p:ph type="sldImg"/>
          </p:nvPr>
        </p:nvSpPr>
        <p:spPr>
          <a:xfrm>
            <a:off x="-14227175" y="-11796713"/>
            <a:ext cx="16656050" cy="124920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1" name="Rectangle 2"/>
          <p:cNvSpPr txBox="1">
            <a:spLocks noGrp="1" noChangeArrowheads="1"/>
          </p:cNvSpPr>
          <p:nvPr>
            <p:ph type="body" idx="1"/>
          </p:nvPr>
        </p:nvSpPr>
        <p:spPr>
          <a:xfrm>
            <a:off x="685800" y="4343400"/>
            <a:ext cx="5484813" cy="411321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
          <p:cNvSpPr txBox="1">
            <a:spLocks noGrp="1" noRot="1" noChangeAspect="1" noChangeArrowheads="1" noTextEdit="1"/>
          </p:cNvSpPr>
          <p:nvPr>
            <p:ph type="sldImg"/>
          </p:nvPr>
        </p:nvSpPr>
        <p:spPr>
          <a:xfrm>
            <a:off x="-14227175" y="-11796713"/>
            <a:ext cx="16656050" cy="124920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1" name="Rectangle 2"/>
          <p:cNvSpPr txBox="1">
            <a:spLocks noGrp="1" noChangeArrowheads="1"/>
          </p:cNvSpPr>
          <p:nvPr>
            <p:ph type="body" idx="1"/>
          </p:nvPr>
        </p:nvSpPr>
        <p:spPr>
          <a:xfrm>
            <a:off x="685800" y="4343400"/>
            <a:ext cx="5484813" cy="4113213"/>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10"/>
          <p:cNvSpPr>
            <a:spLocks noGrp="1" noChangeArrowheads="1"/>
          </p:cNvSpPr>
          <p:nvPr>
            <p:ph type="dt" idx="10"/>
          </p:nvPr>
        </p:nvSpPr>
        <p:spPr>
          <a:ln/>
        </p:spPr>
        <p:txBody>
          <a:bodyPr/>
          <a:lstStyle>
            <a:lvl1pPr>
              <a:defRPr/>
            </a:lvl1pPr>
          </a:lstStyle>
          <a:p>
            <a:pPr>
              <a:defRPr/>
            </a:pPr>
            <a:endParaRPr lang="ru-RU"/>
          </a:p>
        </p:txBody>
      </p:sp>
      <p:sp>
        <p:nvSpPr>
          <p:cNvPr id="5" name="Rectangle 12"/>
          <p:cNvSpPr>
            <a:spLocks noGrp="1" noChangeArrowheads="1"/>
          </p:cNvSpPr>
          <p:nvPr>
            <p:ph type="sldNum" idx="11"/>
          </p:nvPr>
        </p:nvSpPr>
        <p:spPr>
          <a:ln/>
        </p:spPr>
        <p:txBody>
          <a:bodyPr/>
          <a:lstStyle>
            <a:lvl1pPr>
              <a:defRPr/>
            </a:lvl1pPr>
          </a:lstStyle>
          <a:p>
            <a:pPr>
              <a:defRPr/>
            </a:pPr>
            <a:fld id="{37443A4B-FB08-4403-B54A-0AF927BE8C4C}" type="slidenum">
              <a:rPr lang="ru-RU"/>
              <a:pPr>
                <a:defRPr/>
              </a:pPr>
              <a:t>‹#›</a:t>
            </a:fld>
            <a:endParaRPr lang="ru-RU"/>
          </a:p>
        </p:txBody>
      </p:sp>
    </p:spTree>
    <p:extLst>
      <p:ext uri="{BB962C8B-B14F-4D97-AF65-F5344CB8AC3E}">
        <p14:creationId xmlns:p14="http://schemas.microsoft.com/office/powerpoint/2010/main" val="3092902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0"/>
          <p:cNvSpPr>
            <a:spLocks noGrp="1" noChangeArrowheads="1"/>
          </p:cNvSpPr>
          <p:nvPr>
            <p:ph type="dt" idx="10"/>
          </p:nvPr>
        </p:nvSpPr>
        <p:spPr>
          <a:ln/>
        </p:spPr>
        <p:txBody>
          <a:bodyPr/>
          <a:lstStyle>
            <a:lvl1pPr>
              <a:defRPr/>
            </a:lvl1pPr>
          </a:lstStyle>
          <a:p>
            <a:pPr>
              <a:defRPr/>
            </a:pPr>
            <a:endParaRPr lang="ru-RU"/>
          </a:p>
        </p:txBody>
      </p:sp>
      <p:sp>
        <p:nvSpPr>
          <p:cNvPr id="5" name="Rectangle 12"/>
          <p:cNvSpPr>
            <a:spLocks noGrp="1" noChangeArrowheads="1"/>
          </p:cNvSpPr>
          <p:nvPr>
            <p:ph type="sldNum" idx="11"/>
          </p:nvPr>
        </p:nvSpPr>
        <p:spPr>
          <a:ln/>
        </p:spPr>
        <p:txBody>
          <a:bodyPr/>
          <a:lstStyle>
            <a:lvl1pPr>
              <a:defRPr/>
            </a:lvl1pPr>
          </a:lstStyle>
          <a:p>
            <a:pPr>
              <a:defRPr/>
            </a:pPr>
            <a:fld id="{BA12D57D-48FD-43A6-A616-BDE7712240C6}" type="slidenum">
              <a:rPr lang="ru-RU"/>
              <a:pPr>
                <a:defRPr/>
              </a:pPr>
              <a:t>‹#›</a:t>
            </a:fld>
            <a:endParaRPr lang="ru-RU"/>
          </a:p>
        </p:txBody>
      </p:sp>
    </p:spTree>
    <p:extLst>
      <p:ext uri="{BB962C8B-B14F-4D97-AF65-F5344CB8AC3E}">
        <p14:creationId xmlns:p14="http://schemas.microsoft.com/office/powerpoint/2010/main" val="719645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7813" y="247650"/>
            <a:ext cx="2055812" cy="58753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47650"/>
            <a:ext cx="6018213" cy="58753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0"/>
          <p:cNvSpPr>
            <a:spLocks noGrp="1" noChangeArrowheads="1"/>
          </p:cNvSpPr>
          <p:nvPr>
            <p:ph type="dt" idx="10"/>
          </p:nvPr>
        </p:nvSpPr>
        <p:spPr>
          <a:ln/>
        </p:spPr>
        <p:txBody>
          <a:bodyPr/>
          <a:lstStyle>
            <a:lvl1pPr>
              <a:defRPr/>
            </a:lvl1pPr>
          </a:lstStyle>
          <a:p>
            <a:pPr>
              <a:defRPr/>
            </a:pPr>
            <a:endParaRPr lang="ru-RU"/>
          </a:p>
        </p:txBody>
      </p:sp>
      <p:sp>
        <p:nvSpPr>
          <p:cNvPr id="5" name="Rectangle 12"/>
          <p:cNvSpPr>
            <a:spLocks noGrp="1" noChangeArrowheads="1"/>
          </p:cNvSpPr>
          <p:nvPr>
            <p:ph type="sldNum" idx="11"/>
          </p:nvPr>
        </p:nvSpPr>
        <p:spPr>
          <a:ln/>
        </p:spPr>
        <p:txBody>
          <a:bodyPr/>
          <a:lstStyle>
            <a:lvl1pPr>
              <a:defRPr/>
            </a:lvl1pPr>
          </a:lstStyle>
          <a:p>
            <a:pPr>
              <a:defRPr/>
            </a:pPr>
            <a:fld id="{3A8D866F-A091-4495-8DCE-EAD1C19A3991}" type="slidenum">
              <a:rPr lang="ru-RU"/>
              <a:pPr>
                <a:defRPr/>
              </a:pPr>
              <a:t>‹#›</a:t>
            </a:fld>
            <a:endParaRPr lang="ru-RU"/>
          </a:p>
        </p:txBody>
      </p:sp>
    </p:spTree>
    <p:extLst>
      <p:ext uri="{BB962C8B-B14F-4D97-AF65-F5344CB8AC3E}">
        <p14:creationId xmlns:p14="http://schemas.microsoft.com/office/powerpoint/2010/main" val="24295868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10"/>
          <p:cNvSpPr>
            <a:spLocks noGrp="1" noChangeArrowheads="1"/>
          </p:cNvSpPr>
          <p:nvPr>
            <p:ph type="dt" idx="10"/>
          </p:nvPr>
        </p:nvSpPr>
        <p:spPr>
          <a:ln/>
        </p:spPr>
        <p:txBody>
          <a:bodyPr/>
          <a:lstStyle>
            <a:lvl1pPr>
              <a:defRPr/>
            </a:lvl1pPr>
          </a:lstStyle>
          <a:p>
            <a:pPr>
              <a:defRPr/>
            </a:pPr>
            <a:endParaRPr lang="ru-RU"/>
          </a:p>
        </p:txBody>
      </p:sp>
      <p:sp>
        <p:nvSpPr>
          <p:cNvPr id="5" name="Rectangle 12"/>
          <p:cNvSpPr>
            <a:spLocks noGrp="1" noChangeArrowheads="1"/>
          </p:cNvSpPr>
          <p:nvPr>
            <p:ph type="sldNum" idx="11"/>
          </p:nvPr>
        </p:nvSpPr>
        <p:spPr>
          <a:ln/>
        </p:spPr>
        <p:txBody>
          <a:bodyPr/>
          <a:lstStyle>
            <a:lvl1pPr>
              <a:defRPr/>
            </a:lvl1pPr>
          </a:lstStyle>
          <a:p>
            <a:pPr>
              <a:defRPr/>
            </a:pPr>
            <a:fld id="{2C3BF997-32F0-426F-A3FF-C5CBD8CEF611}" type="slidenum">
              <a:rPr lang="ru-RU"/>
              <a:pPr>
                <a:defRPr/>
              </a:pPr>
              <a:t>‹#›</a:t>
            </a:fld>
            <a:endParaRPr lang="ru-RU"/>
          </a:p>
        </p:txBody>
      </p:sp>
    </p:spTree>
    <p:extLst>
      <p:ext uri="{BB962C8B-B14F-4D97-AF65-F5344CB8AC3E}">
        <p14:creationId xmlns:p14="http://schemas.microsoft.com/office/powerpoint/2010/main" val="22940514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0"/>
          <p:cNvSpPr>
            <a:spLocks noGrp="1" noChangeArrowheads="1"/>
          </p:cNvSpPr>
          <p:nvPr>
            <p:ph type="dt" idx="10"/>
          </p:nvPr>
        </p:nvSpPr>
        <p:spPr>
          <a:ln/>
        </p:spPr>
        <p:txBody>
          <a:bodyPr/>
          <a:lstStyle>
            <a:lvl1pPr>
              <a:defRPr/>
            </a:lvl1pPr>
          </a:lstStyle>
          <a:p>
            <a:pPr>
              <a:defRPr/>
            </a:pPr>
            <a:endParaRPr lang="ru-RU"/>
          </a:p>
        </p:txBody>
      </p:sp>
      <p:sp>
        <p:nvSpPr>
          <p:cNvPr id="5" name="Rectangle 12"/>
          <p:cNvSpPr>
            <a:spLocks noGrp="1" noChangeArrowheads="1"/>
          </p:cNvSpPr>
          <p:nvPr>
            <p:ph type="sldNum" idx="11"/>
          </p:nvPr>
        </p:nvSpPr>
        <p:spPr>
          <a:ln/>
        </p:spPr>
        <p:txBody>
          <a:bodyPr/>
          <a:lstStyle>
            <a:lvl1pPr>
              <a:defRPr/>
            </a:lvl1pPr>
          </a:lstStyle>
          <a:p>
            <a:pPr>
              <a:defRPr/>
            </a:pPr>
            <a:fld id="{AFBF4C98-3C01-4081-A350-9E5AAFB4A87C}" type="slidenum">
              <a:rPr lang="ru-RU"/>
              <a:pPr>
                <a:defRPr/>
              </a:pPr>
              <a:t>‹#›</a:t>
            </a:fld>
            <a:endParaRPr lang="ru-RU"/>
          </a:p>
        </p:txBody>
      </p:sp>
    </p:spTree>
    <p:extLst>
      <p:ext uri="{BB962C8B-B14F-4D97-AF65-F5344CB8AC3E}">
        <p14:creationId xmlns:p14="http://schemas.microsoft.com/office/powerpoint/2010/main" val="2790098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0"/>
          <p:cNvSpPr>
            <a:spLocks noGrp="1" noChangeArrowheads="1"/>
          </p:cNvSpPr>
          <p:nvPr>
            <p:ph type="dt" idx="10"/>
          </p:nvPr>
        </p:nvSpPr>
        <p:spPr>
          <a:ln/>
        </p:spPr>
        <p:txBody>
          <a:bodyPr/>
          <a:lstStyle>
            <a:lvl1pPr>
              <a:defRPr/>
            </a:lvl1pPr>
          </a:lstStyle>
          <a:p>
            <a:pPr>
              <a:defRPr/>
            </a:pPr>
            <a:endParaRPr lang="ru-RU"/>
          </a:p>
        </p:txBody>
      </p:sp>
      <p:sp>
        <p:nvSpPr>
          <p:cNvPr id="5" name="Rectangle 12"/>
          <p:cNvSpPr>
            <a:spLocks noGrp="1" noChangeArrowheads="1"/>
          </p:cNvSpPr>
          <p:nvPr>
            <p:ph type="sldNum" idx="11"/>
          </p:nvPr>
        </p:nvSpPr>
        <p:spPr>
          <a:ln/>
        </p:spPr>
        <p:txBody>
          <a:bodyPr/>
          <a:lstStyle>
            <a:lvl1pPr>
              <a:defRPr/>
            </a:lvl1pPr>
          </a:lstStyle>
          <a:p>
            <a:pPr>
              <a:defRPr/>
            </a:pPr>
            <a:fld id="{E283975F-5D0E-455E-BBCC-D45DD1205683}" type="slidenum">
              <a:rPr lang="ru-RU"/>
              <a:pPr>
                <a:defRPr/>
              </a:pPr>
              <a:t>‹#›</a:t>
            </a:fld>
            <a:endParaRPr lang="ru-RU"/>
          </a:p>
        </p:txBody>
      </p:sp>
    </p:spTree>
    <p:extLst>
      <p:ext uri="{BB962C8B-B14F-4D97-AF65-F5344CB8AC3E}">
        <p14:creationId xmlns:p14="http://schemas.microsoft.com/office/powerpoint/2010/main" val="21358358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71538" y="2674938"/>
            <a:ext cx="3625850" cy="3448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9788" y="2674938"/>
            <a:ext cx="3627437" cy="3448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0"/>
          <p:cNvSpPr>
            <a:spLocks noGrp="1" noChangeArrowheads="1"/>
          </p:cNvSpPr>
          <p:nvPr>
            <p:ph type="dt" idx="10"/>
          </p:nvPr>
        </p:nvSpPr>
        <p:spPr>
          <a:ln/>
        </p:spPr>
        <p:txBody>
          <a:bodyPr/>
          <a:lstStyle>
            <a:lvl1pPr>
              <a:defRPr/>
            </a:lvl1pPr>
          </a:lstStyle>
          <a:p>
            <a:pPr>
              <a:defRPr/>
            </a:pPr>
            <a:endParaRPr lang="ru-RU"/>
          </a:p>
        </p:txBody>
      </p:sp>
      <p:sp>
        <p:nvSpPr>
          <p:cNvPr id="6" name="Rectangle 12"/>
          <p:cNvSpPr>
            <a:spLocks noGrp="1" noChangeArrowheads="1"/>
          </p:cNvSpPr>
          <p:nvPr>
            <p:ph type="sldNum" idx="11"/>
          </p:nvPr>
        </p:nvSpPr>
        <p:spPr>
          <a:ln/>
        </p:spPr>
        <p:txBody>
          <a:bodyPr/>
          <a:lstStyle>
            <a:lvl1pPr>
              <a:defRPr/>
            </a:lvl1pPr>
          </a:lstStyle>
          <a:p>
            <a:pPr>
              <a:defRPr/>
            </a:pPr>
            <a:fld id="{8EEB6190-A822-4BAD-8CB6-3374A6A9D742}" type="slidenum">
              <a:rPr lang="ru-RU"/>
              <a:pPr>
                <a:defRPr/>
              </a:pPr>
              <a:t>‹#›</a:t>
            </a:fld>
            <a:endParaRPr lang="ru-RU"/>
          </a:p>
        </p:txBody>
      </p:sp>
    </p:spTree>
    <p:extLst>
      <p:ext uri="{BB962C8B-B14F-4D97-AF65-F5344CB8AC3E}">
        <p14:creationId xmlns:p14="http://schemas.microsoft.com/office/powerpoint/2010/main" val="2066856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0"/>
          <p:cNvSpPr>
            <a:spLocks noGrp="1" noChangeArrowheads="1"/>
          </p:cNvSpPr>
          <p:nvPr>
            <p:ph type="dt" idx="10"/>
          </p:nvPr>
        </p:nvSpPr>
        <p:spPr>
          <a:ln/>
        </p:spPr>
        <p:txBody>
          <a:bodyPr/>
          <a:lstStyle>
            <a:lvl1pPr>
              <a:defRPr/>
            </a:lvl1pPr>
          </a:lstStyle>
          <a:p>
            <a:pPr>
              <a:defRPr/>
            </a:pPr>
            <a:endParaRPr lang="ru-RU"/>
          </a:p>
        </p:txBody>
      </p:sp>
      <p:sp>
        <p:nvSpPr>
          <p:cNvPr id="8" name="Rectangle 12"/>
          <p:cNvSpPr>
            <a:spLocks noGrp="1" noChangeArrowheads="1"/>
          </p:cNvSpPr>
          <p:nvPr>
            <p:ph type="sldNum" idx="11"/>
          </p:nvPr>
        </p:nvSpPr>
        <p:spPr>
          <a:ln/>
        </p:spPr>
        <p:txBody>
          <a:bodyPr/>
          <a:lstStyle>
            <a:lvl1pPr>
              <a:defRPr/>
            </a:lvl1pPr>
          </a:lstStyle>
          <a:p>
            <a:pPr>
              <a:defRPr/>
            </a:pPr>
            <a:fld id="{6EA35B9B-46F1-4C1B-90DF-9B1716FD4B3A}" type="slidenum">
              <a:rPr lang="ru-RU"/>
              <a:pPr>
                <a:defRPr/>
              </a:pPr>
              <a:t>‹#›</a:t>
            </a:fld>
            <a:endParaRPr lang="ru-RU"/>
          </a:p>
        </p:txBody>
      </p:sp>
    </p:spTree>
    <p:extLst>
      <p:ext uri="{BB962C8B-B14F-4D97-AF65-F5344CB8AC3E}">
        <p14:creationId xmlns:p14="http://schemas.microsoft.com/office/powerpoint/2010/main" val="21780125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0"/>
          <p:cNvSpPr>
            <a:spLocks noGrp="1" noChangeArrowheads="1"/>
          </p:cNvSpPr>
          <p:nvPr>
            <p:ph type="dt" idx="10"/>
          </p:nvPr>
        </p:nvSpPr>
        <p:spPr>
          <a:ln/>
        </p:spPr>
        <p:txBody>
          <a:bodyPr/>
          <a:lstStyle>
            <a:lvl1pPr>
              <a:defRPr/>
            </a:lvl1pPr>
          </a:lstStyle>
          <a:p>
            <a:pPr>
              <a:defRPr/>
            </a:pPr>
            <a:endParaRPr lang="ru-RU"/>
          </a:p>
        </p:txBody>
      </p:sp>
      <p:sp>
        <p:nvSpPr>
          <p:cNvPr id="4" name="Rectangle 12"/>
          <p:cNvSpPr>
            <a:spLocks noGrp="1" noChangeArrowheads="1"/>
          </p:cNvSpPr>
          <p:nvPr>
            <p:ph type="sldNum" idx="11"/>
          </p:nvPr>
        </p:nvSpPr>
        <p:spPr>
          <a:ln/>
        </p:spPr>
        <p:txBody>
          <a:bodyPr/>
          <a:lstStyle>
            <a:lvl1pPr>
              <a:defRPr/>
            </a:lvl1pPr>
          </a:lstStyle>
          <a:p>
            <a:pPr>
              <a:defRPr/>
            </a:pPr>
            <a:fld id="{70887C08-7595-427C-A983-BA58C3CD2479}" type="slidenum">
              <a:rPr lang="ru-RU"/>
              <a:pPr>
                <a:defRPr/>
              </a:pPr>
              <a:t>‹#›</a:t>
            </a:fld>
            <a:endParaRPr lang="ru-RU"/>
          </a:p>
        </p:txBody>
      </p:sp>
    </p:spTree>
    <p:extLst>
      <p:ext uri="{BB962C8B-B14F-4D97-AF65-F5344CB8AC3E}">
        <p14:creationId xmlns:p14="http://schemas.microsoft.com/office/powerpoint/2010/main" val="13559262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0"/>
          <p:cNvSpPr>
            <a:spLocks noGrp="1" noChangeArrowheads="1"/>
          </p:cNvSpPr>
          <p:nvPr>
            <p:ph type="dt" idx="10"/>
          </p:nvPr>
        </p:nvSpPr>
        <p:spPr>
          <a:ln/>
        </p:spPr>
        <p:txBody>
          <a:bodyPr/>
          <a:lstStyle>
            <a:lvl1pPr>
              <a:defRPr/>
            </a:lvl1pPr>
          </a:lstStyle>
          <a:p>
            <a:pPr>
              <a:defRPr/>
            </a:pPr>
            <a:endParaRPr lang="ru-RU"/>
          </a:p>
        </p:txBody>
      </p:sp>
      <p:sp>
        <p:nvSpPr>
          <p:cNvPr id="3" name="Rectangle 12"/>
          <p:cNvSpPr>
            <a:spLocks noGrp="1" noChangeArrowheads="1"/>
          </p:cNvSpPr>
          <p:nvPr>
            <p:ph type="sldNum" idx="11"/>
          </p:nvPr>
        </p:nvSpPr>
        <p:spPr>
          <a:ln/>
        </p:spPr>
        <p:txBody>
          <a:bodyPr/>
          <a:lstStyle>
            <a:lvl1pPr>
              <a:defRPr/>
            </a:lvl1pPr>
          </a:lstStyle>
          <a:p>
            <a:pPr>
              <a:defRPr/>
            </a:pPr>
            <a:fld id="{858919A7-F43B-4536-A01F-02AFF463B976}" type="slidenum">
              <a:rPr lang="ru-RU"/>
              <a:pPr>
                <a:defRPr/>
              </a:pPr>
              <a:t>‹#›</a:t>
            </a:fld>
            <a:endParaRPr lang="ru-RU"/>
          </a:p>
        </p:txBody>
      </p:sp>
    </p:spTree>
    <p:extLst>
      <p:ext uri="{BB962C8B-B14F-4D97-AF65-F5344CB8AC3E}">
        <p14:creationId xmlns:p14="http://schemas.microsoft.com/office/powerpoint/2010/main" val="25513806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0"/>
          <p:cNvSpPr>
            <a:spLocks noGrp="1" noChangeArrowheads="1"/>
          </p:cNvSpPr>
          <p:nvPr>
            <p:ph type="dt" idx="10"/>
          </p:nvPr>
        </p:nvSpPr>
        <p:spPr>
          <a:ln/>
        </p:spPr>
        <p:txBody>
          <a:bodyPr/>
          <a:lstStyle>
            <a:lvl1pPr>
              <a:defRPr/>
            </a:lvl1pPr>
          </a:lstStyle>
          <a:p>
            <a:pPr>
              <a:defRPr/>
            </a:pPr>
            <a:endParaRPr lang="ru-RU"/>
          </a:p>
        </p:txBody>
      </p:sp>
      <p:sp>
        <p:nvSpPr>
          <p:cNvPr id="6" name="Rectangle 12"/>
          <p:cNvSpPr>
            <a:spLocks noGrp="1" noChangeArrowheads="1"/>
          </p:cNvSpPr>
          <p:nvPr>
            <p:ph type="sldNum" idx="11"/>
          </p:nvPr>
        </p:nvSpPr>
        <p:spPr>
          <a:ln/>
        </p:spPr>
        <p:txBody>
          <a:bodyPr/>
          <a:lstStyle>
            <a:lvl1pPr>
              <a:defRPr/>
            </a:lvl1pPr>
          </a:lstStyle>
          <a:p>
            <a:pPr>
              <a:defRPr/>
            </a:pPr>
            <a:fld id="{C5D3279E-DB74-4343-85BD-13958278C235}" type="slidenum">
              <a:rPr lang="ru-RU"/>
              <a:pPr>
                <a:defRPr/>
              </a:pPr>
              <a:t>‹#›</a:t>
            </a:fld>
            <a:endParaRPr lang="ru-RU"/>
          </a:p>
        </p:txBody>
      </p:sp>
    </p:spTree>
    <p:extLst>
      <p:ext uri="{BB962C8B-B14F-4D97-AF65-F5344CB8AC3E}">
        <p14:creationId xmlns:p14="http://schemas.microsoft.com/office/powerpoint/2010/main" val="1435243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0"/>
          <p:cNvSpPr>
            <a:spLocks noGrp="1" noChangeArrowheads="1"/>
          </p:cNvSpPr>
          <p:nvPr>
            <p:ph type="dt" idx="10"/>
          </p:nvPr>
        </p:nvSpPr>
        <p:spPr>
          <a:ln/>
        </p:spPr>
        <p:txBody>
          <a:bodyPr/>
          <a:lstStyle>
            <a:lvl1pPr>
              <a:defRPr/>
            </a:lvl1pPr>
          </a:lstStyle>
          <a:p>
            <a:pPr>
              <a:defRPr/>
            </a:pPr>
            <a:endParaRPr lang="ru-RU"/>
          </a:p>
        </p:txBody>
      </p:sp>
      <p:sp>
        <p:nvSpPr>
          <p:cNvPr id="5" name="Rectangle 12"/>
          <p:cNvSpPr>
            <a:spLocks noGrp="1" noChangeArrowheads="1"/>
          </p:cNvSpPr>
          <p:nvPr>
            <p:ph type="sldNum" idx="11"/>
          </p:nvPr>
        </p:nvSpPr>
        <p:spPr>
          <a:ln/>
        </p:spPr>
        <p:txBody>
          <a:bodyPr/>
          <a:lstStyle>
            <a:lvl1pPr>
              <a:defRPr/>
            </a:lvl1pPr>
          </a:lstStyle>
          <a:p>
            <a:pPr>
              <a:defRPr/>
            </a:pPr>
            <a:fld id="{19B34350-F197-4F90-B15F-40C95E04CF10}" type="slidenum">
              <a:rPr lang="ru-RU"/>
              <a:pPr>
                <a:defRPr/>
              </a:pPr>
              <a:t>‹#›</a:t>
            </a:fld>
            <a:endParaRPr lang="ru-RU"/>
          </a:p>
        </p:txBody>
      </p:sp>
    </p:spTree>
    <p:extLst>
      <p:ext uri="{BB962C8B-B14F-4D97-AF65-F5344CB8AC3E}">
        <p14:creationId xmlns:p14="http://schemas.microsoft.com/office/powerpoint/2010/main" val="33213269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0"/>
          <p:cNvSpPr>
            <a:spLocks noGrp="1" noChangeArrowheads="1"/>
          </p:cNvSpPr>
          <p:nvPr>
            <p:ph type="dt" idx="10"/>
          </p:nvPr>
        </p:nvSpPr>
        <p:spPr>
          <a:ln/>
        </p:spPr>
        <p:txBody>
          <a:bodyPr/>
          <a:lstStyle>
            <a:lvl1pPr>
              <a:defRPr/>
            </a:lvl1pPr>
          </a:lstStyle>
          <a:p>
            <a:pPr>
              <a:defRPr/>
            </a:pPr>
            <a:endParaRPr lang="ru-RU"/>
          </a:p>
        </p:txBody>
      </p:sp>
      <p:sp>
        <p:nvSpPr>
          <p:cNvPr id="6" name="Rectangle 12"/>
          <p:cNvSpPr>
            <a:spLocks noGrp="1" noChangeArrowheads="1"/>
          </p:cNvSpPr>
          <p:nvPr>
            <p:ph type="sldNum" idx="11"/>
          </p:nvPr>
        </p:nvSpPr>
        <p:spPr>
          <a:ln/>
        </p:spPr>
        <p:txBody>
          <a:bodyPr/>
          <a:lstStyle>
            <a:lvl1pPr>
              <a:defRPr/>
            </a:lvl1pPr>
          </a:lstStyle>
          <a:p>
            <a:pPr>
              <a:defRPr/>
            </a:pPr>
            <a:fld id="{CA82BB57-04FC-47FC-BC49-E6E1F12A130B}" type="slidenum">
              <a:rPr lang="ru-RU"/>
              <a:pPr>
                <a:defRPr/>
              </a:pPr>
              <a:t>‹#›</a:t>
            </a:fld>
            <a:endParaRPr lang="ru-RU"/>
          </a:p>
        </p:txBody>
      </p:sp>
    </p:spTree>
    <p:extLst>
      <p:ext uri="{BB962C8B-B14F-4D97-AF65-F5344CB8AC3E}">
        <p14:creationId xmlns:p14="http://schemas.microsoft.com/office/powerpoint/2010/main" val="4451192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0"/>
          <p:cNvSpPr>
            <a:spLocks noGrp="1" noChangeArrowheads="1"/>
          </p:cNvSpPr>
          <p:nvPr>
            <p:ph type="dt" idx="10"/>
          </p:nvPr>
        </p:nvSpPr>
        <p:spPr>
          <a:ln/>
        </p:spPr>
        <p:txBody>
          <a:bodyPr/>
          <a:lstStyle>
            <a:lvl1pPr>
              <a:defRPr/>
            </a:lvl1pPr>
          </a:lstStyle>
          <a:p>
            <a:pPr>
              <a:defRPr/>
            </a:pPr>
            <a:endParaRPr lang="ru-RU"/>
          </a:p>
        </p:txBody>
      </p:sp>
      <p:sp>
        <p:nvSpPr>
          <p:cNvPr id="5" name="Rectangle 12"/>
          <p:cNvSpPr>
            <a:spLocks noGrp="1" noChangeArrowheads="1"/>
          </p:cNvSpPr>
          <p:nvPr>
            <p:ph type="sldNum" idx="11"/>
          </p:nvPr>
        </p:nvSpPr>
        <p:spPr>
          <a:ln/>
        </p:spPr>
        <p:txBody>
          <a:bodyPr/>
          <a:lstStyle>
            <a:lvl1pPr>
              <a:defRPr/>
            </a:lvl1pPr>
          </a:lstStyle>
          <a:p>
            <a:pPr>
              <a:defRPr/>
            </a:pPr>
            <a:fld id="{3F4A3AAB-F327-4635-BACF-4B9955E158A9}" type="slidenum">
              <a:rPr lang="ru-RU"/>
              <a:pPr>
                <a:defRPr/>
              </a:pPr>
              <a:t>‹#›</a:t>
            </a:fld>
            <a:endParaRPr lang="ru-RU"/>
          </a:p>
        </p:txBody>
      </p:sp>
    </p:spTree>
    <p:extLst>
      <p:ext uri="{BB962C8B-B14F-4D97-AF65-F5344CB8AC3E}">
        <p14:creationId xmlns:p14="http://schemas.microsoft.com/office/powerpoint/2010/main" val="7481282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7813" y="247650"/>
            <a:ext cx="2055812" cy="58753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47650"/>
            <a:ext cx="6018213" cy="58753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0"/>
          <p:cNvSpPr>
            <a:spLocks noGrp="1" noChangeArrowheads="1"/>
          </p:cNvSpPr>
          <p:nvPr>
            <p:ph type="dt" idx="10"/>
          </p:nvPr>
        </p:nvSpPr>
        <p:spPr>
          <a:ln/>
        </p:spPr>
        <p:txBody>
          <a:bodyPr/>
          <a:lstStyle>
            <a:lvl1pPr>
              <a:defRPr/>
            </a:lvl1pPr>
          </a:lstStyle>
          <a:p>
            <a:pPr>
              <a:defRPr/>
            </a:pPr>
            <a:endParaRPr lang="ru-RU"/>
          </a:p>
        </p:txBody>
      </p:sp>
      <p:sp>
        <p:nvSpPr>
          <p:cNvPr id="5" name="Rectangle 12"/>
          <p:cNvSpPr>
            <a:spLocks noGrp="1" noChangeArrowheads="1"/>
          </p:cNvSpPr>
          <p:nvPr>
            <p:ph type="sldNum" idx="11"/>
          </p:nvPr>
        </p:nvSpPr>
        <p:spPr>
          <a:ln/>
        </p:spPr>
        <p:txBody>
          <a:bodyPr/>
          <a:lstStyle>
            <a:lvl1pPr>
              <a:defRPr/>
            </a:lvl1pPr>
          </a:lstStyle>
          <a:p>
            <a:pPr>
              <a:defRPr/>
            </a:pPr>
            <a:fld id="{32995325-3B58-4EFA-B9C7-4C9EB3ACDC80}" type="slidenum">
              <a:rPr lang="ru-RU"/>
              <a:pPr>
                <a:defRPr/>
              </a:pPr>
              <a:t>‹#›</a:t>
            </a:fld>
            <a:endParaRPr lang="ru-RU"/>
          </a:p>
        </p:txBody>
      </p:sp>
    </p:spTree>
    <p:extLst>
      <p:ext uri="{BB962C8B-B14F-4D97-AF65-F5344CB8AC3E}">
        <p14:creationId xmlns:p14="http://schemas.microsoft.com/office/powerpoint/2010/main" val="25682644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47650"/>
            <a:ext cx="8226425" cy="1433513"/>
          </a:xfrm>
        </p:spPr>
        <p:txBody>
          <a:bodyPr/>
          <a:lstStyle/>
          <a:p>
            <a:r>
              <a:rPr lang="ru-RU" smtClean="0"/>
              <a:t>Образец заголовка</a:t>
            </a:r>
            <a:endParaRPr lang="ru-RU"/>
          </a:p>
        </p:txBody>
      </p:sp>
      <p:sp>
        <p:nvSpPr>
          <p:cNvPr id="3" name="Rectangle 10"/>
          <p:cNvSpPr>
            <a:spLocks noGrp="1" noChangeArrowheads="1"/>
          </p:cNvSpPr>
          <p:nvPr>
            <p:ph type="dt" idx="10"/>
          </p:nvPr>
        </p:nvSpPr>
        <p:spPr>
          <a:ln/>
        </p:spPr>
        <p:txBody>
          <a:bodyPr/>
          <a:lstStyle>
            <a:lvl1pPr>
              <a:defRPr/>
            </a:lvl1pPr>
          </a:lstStyle>
          <a:p>
            <a:pPr>
              <a:defRPr/>
            </a:pPr>
            <a:endParaRPr lang="ru-RU"/>
          </a:p>
        </p:txBody>
      </p:sp>
      <p:sp>
        <p:nvSpPr>
          <p:cNvPr id="4" name="Rectangle 12"/>
          <p:cNvSpPr>
            <a:spLocks noGrp="1" noChangeArrowheads="1"/>
          </p:cNvSpPr>
          <p:nvPr>
            <p:ph type="sldNum" idx="11"/>
          </p:nvPr>
        </p:nvSpPr>
        <p:spPr>
          <a:ln/>
        </p:spPr>
        <p:txBody>
          <a:bodyPr/>
          <a:lstStyle>
            <a:lvl1pPr>
              <a:defRPr/>
            </a:lvl1pPr>
          </a:lstStyle>
          <a:p>
            <a:pPr>
              <a:defRPr/>
            </a:pPr>
            <a:fld id="{3AF50EF9-D1FE-472A-8A8F-20B45C587B6D}" type="slidenum">
              <a:rPr lang="ru-RU"/>
              <a:pPr>
                <a:defRPr/>
              </a:pPr>
              <a:t>‹#›</a:t>
            </a:fld>
            <a:endParaRPr lang="ru-RU"/>
          </a:p>
        </p:txBody>
      </p:sp>
    </p:spTree>
    <p:extLst>
      <p:ext uri="{BB962C8B-B14F-4D97-AF65-F5344CB8AC3E}">
        <p14:creationId xmlns:p14="http://schemas.microsoft.com/office/powerpoint/2010/main" val="18264800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pPr>
              <a:defRPr/>
            </a:pPr>
            <a:fld id="{2C3BF997-32F0-426F-A3FF-C5CBD8CEF611}" type="slidenum">
              <a:rPr lang="ru-RU" smtClean="0"/>
              <a:pPr>
                <a:defRPr/>
              </a:pPr>
              <a:t>‹#›</a:t>
            </a:fld>
            <a:endParaRPr lang="ru-RU"/>
          </a:p>
        </p:txBody>
      </p:sp>
    </p:spTree>
    <p:extLst>
      <p:ext uri="{BB962C8B-B14F-4D97-AF65-F5344CB8AC3E}">
        <p14:creationId xmlns:p14="http://schemas.microsoft.com/office/powerpoint/2010/main" val="28721500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pPr>
              <a:defRPr/>
            </a:pPr>
            <a:fld id="{AFBF4C98-3C01-4081-A350-9E5AAFB4A87C}" type="slidenum">
              <a:rPr lang="ru-RU" smtClean="0"/>
              <a:pPr>
                <a:defRPr/>
              </a:pPr>
              <a:t>‹#›</a:t>
            </a:fld>
            <a:endParaRPr lang="ru-RU"/>
          </a:p>
        </p:txBody>
      </p:sp>
    </p:spTree>
    <p:extLst>
      <p:ext uri="{BB962C8B-B14F-4D97-AF65-F5344CB8AC3E}">
        <p14:creationId xmlns:p14="http://schemas.microsoft.com/office/powerpoint/2010/main" val="30895008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pPr>
              <a:defRPr/>
            </a:pPr>
            <a:fld id="{E283975F-5D0E-455E-BBCC-D45DD1205683}" type="slidenum">
              <a:rPr lang="ru-RU" smtClean="0"/>
              <a:pPr>
                <a:defRPr/>
              </a:pPr>
              <a:t>‹#›</a:t>
            </a:fld>
            <a:endParaRPr lang="ru-RU"/>
          </a:p>
        </p:txBody>
      </p:sp>
    </p:spTree>
    <p:extLst>
      <p:ext uri="{BB962C8B-B14F-4D97-AF65-F5344CB8AC3E}">
        <p14:creationId xmlns:p14="http://schemas.microsoft.com/office/powerpoint/2010/main" val="39197096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pPr>
              <a:defRPr/>
            </a:pPr>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pPr>
              <a:defRPr/>
            </a:pPr>
            <a:fld id="{8EEB6190-A822-4BAD-8CB6-3374A6A9D742}" type="slidenum">
              <a:rPr lang="ru-RU" smtClean="0"/>
              <a:pPr>
                <a:defRPr/>
              </a:pPr>
              <a:t>‹#›</a:t>
            </a:fld>
            <a:endParaRPr lang="ru-RU"/>
          </a:p>
        </p:txBody>
      </p:sp>
    </p:spTree>
    <p:extLst>
      <p:ext uri="{BB962C8B-B14F-4D97-AF65-F5344CB8AC3E}">
        <p14:creationId xmlns:p14="http://schemas.microsoft.com/office/powerpoint/2010/main" val="5730610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pPr>
              <a:defRPr/>
            </a:pPr>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pPr>
              <a:defRPr/>
            </a:pPr>
            <a:fld id="{6EA35B9B-46F1-4C1B-90DF-9B1716FD4B3A}" type="slidenum">
              <a:rPr lang="ru-RU" smtClean="0"/>
              <a:pPr>
                <a:defRPr/>
              </a:pPr>
              <a:t>‹#›</a:t>
            </a:fld>
            <a:endParaRPr lang="ru-RU"/>
          </a:p>
        </p:txBody>
      </p:sp>
    </p:spTree>
    <p:extLst>
      <p:ext uri="{BB962C8B-B14F-4D97-AF65-F5344CB8AC3E}">
        <p14:creationId xmlns:p14="http://schemas.microsoft.com/office/powerpoint/2010/main" val="36659085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pPr>
              <a:defRPr/>
            </a:pPr>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pPr>
              <a:defRPr/>
            </a:pPr>
            <a:fld id="{70887C08-7595-427C-A983-BA58C3CD2479}" type="slidenum">
              <a:rPr lang="ru-RU" smtClean="0"/>
              <a:pPr>
                <a:defRPr/>
              </a:pPr>
              <a:t>‹#›</a:t>
            </a:fld>
            <a:endParaRPr lang="ru-RU"/>
          </a:p>
        </p:txBody>
      </p:sp>
    </p:spTree>
    <p:extLst>
      <p:ext uri="{BB962C8B-B14F-4D97-AF65-F5344CB8AC3E}">
        <p14:creationId xmlns:p14="http://schemas.microsoft.com/office/powerpoint/2010/main" val="921403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0"/>
          <p:cNvSpPr>
            <a:spLocks noGrp="1" noChangeArrowheads="1"/>
          </p:cNvSpPr>
          <p:nvPr>
            <p:ph type="dt" idx="10"/>
          </p:nvPr>
        </p:nvSpPr>
        <p:spPr>
          <a:ln/>
        </p:spPr>
        <p:txBody>
          <a:bodyPr/>
          <a:lstStyle>
            <a:lvl1pPr>
              <a:defRPr/>
            </a:lvl1pPr>
          </a:lstStyle>
          <a:p>
            <a:pPr>
              <a:defRPr/>
            </a:pPr>
            <a:endParaRPr lang="ru-RU"/>
          </a:p>
        </p:txBody>
      </p:sp>
      <p:sp>
        <p:nvSpPr>
          <p:cNvPr id="5" name="Rectangle 12"/>
          <p:cNvSpPr>
            <a:spLocks noGrp="1" noChangeArrowheads="1"/>
          </p:cNvSpPr>
          <p:nvPr>
            <p:ph type="sldNum" idx="11"/>
          </p:nvPr>
        </p:nvSpPr>
        <p:spPr>
          <a:ln/>
        </p:spPr>
        <p:txBody>
          <a:bodyPr/>
          <a:lstStyle>
            <a:lvl1pPr>
              <a:defRPr/>
            </a:lvl1pPr>
          </a:lstStyle>
          <a:p>
            <a:pPr>
              <a:defRPr/>
            </a:pPr>
            <a:fld id="{63D8461C-C5CC-4EAD-A2D9-44A4660635F3}" type="slidenum">
              <a:rPr lang="ru-RU"/>
              <a:pPr>
                <a:defRPr/>
              </a:pPr>
              <a:t>‹#›</a:t>
            </a:fld>
            <a:endParaRPr lang="ru-RU"/>
          </a:p>
        </p:txBody>
      </p:sp>
    </p:spTree>
    <p:extLst>
      <p:ext uri="{BB962C8B-B14F-4D97-AF65-F5344CB8AC3E}">
        <p14:creationId xmlns:p14="http://schemas.microsoft.com/office/powerpoint/2010/main" val="156300375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pPr>
              <a:defRPr/>
            </a:pPr>
            <a:fld id="{858919A7-F43B-4536-A01F-02AFF463B976}" type="slidenum">
              <a:rPr lang="ru-RU" smtClean="0"/>
              <a:pPr>
                <a:defRPr/>
              </a:pPr>
              <a:t>‹#›</a:t>
            </a:fld>
            <a:endParaRPr lang="ru-RU"/>
          </a:p>
        </p:txBody>
      </p:sp>
    </p:spTree>
    <p:extLst>
      <p:ext uri="{BB962C8B-B14F-4D97-AF65-F5344CB8AC3E}">
        <p14:creationId xmlns:p14="http://schemas.microsoft.com/office/powerpoint/2010/main" val="13533828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a:defRPr/>
            </a:pPr>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pPr>
              <a:defRPr/>
            </a:pPr>
            <a:fld id="{C5D3279E-DB74-4343-85BD-13958278C235}" type="slidenum">
              <a:rPr lang="ru-RU" smtClean="0"/>
              <a:pPr>
                <a:defRPr/>
              </a:pPr>
              <a:t>‹#›</a:t>
            </a:fld>
            <a:endParaRPr lang="ru-RU"/>
          </a:p>
        </p:txBody>
      </p:sp>
    </p:spTree>
    <p:extLst>
      <p:ext uri="{BB962C8B-B14F-4D97-AF65-F5344CB8AC3E}">
        <p14:creationId xmlns:p14="http://schemas.microsoft.com/office/powerpoint/2010/main" val="13493904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a:defRPr/>
            </a:pPr>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pPr>
              <a:defRPr/>
            </a:pPr>
            <a:fld id="{CA82BB57-04FC-47FC-BC49-E6E1F12A130B}" type="slidenum">
              <a:rPr lang="ru-RU" smtClean="0"/>
              <a:pPr>
                <a:defRPr/>
              </a:pPr>
              <a:t>‹#›</a:t>
            </a:fld>
            <a:endParaRPr lang="ru-RU"/>
          </a:p>
        </p:txBody>
      </p:sp>
    </p:spTree>
    <p:extLst>
      <p:ext uri="{BB962C8B-B14F-4D97-AF65-F5344CB8AC3E}">
        <p14:creationId xmlns:p14="http://schemas.microsoft.com/office/powerpoint/2010/main" val="324507344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pPr>
              <a:defRPr/>
            </a:pPr>
            <a:fld id="{3F4A3AAB-F327-4635-BACF-4B9955E158A9}" type="slidenum">
              <a:rPr lang="ru-RU" smtClean="0"/>
              <a:pPr>
                <a:defRPr/>
              </a:pPr>
              <a:t>‹#›</a:t>
            </a:fld>
            <a:endParaRPr lang="ru-RU"/>
          </a:p>
        </p:txBody>
      </p:sp>
    </p:spTree>
    <p:extLst>
      <p:ext uri="{BB962C8B-B14F-4D97-AF65-F5344CB8AC3E}">
        <p14:creationId xmlns:p14="http://schemas.microsoft.com/office/powerpoint/2010/main" val="69618046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pPr>
              <a:defRPr/>
            </a:pPr>
            <a:fld id="{32995325-3B58-4EFA-B9C7-4C9EB3ACDC80}" type="slidenum">
              <a:rPr lang="ru-RU" smtClean="0"/>
              <a:pPr>
                <a:defRPr/>
              </a:pPr>
              <a:t>‹#›</a:t>
            </a:fld>
            <a:endParaRPr lang="ru-RU"/>
          </a:p>
        </p:txBody>
      </p:sp>
    </p:spTree>
    <p:extLst>
      <p:ext uri="{BB962C8B-B14F-4D97-AF65-F5344CB8AC3E}">
        <p14:creationId xmlns:p14="http://schemas.microsoft.com/office/powerpoint/2010/main" val="735746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71538" y="2674938"/>
            <a:ext cx="3625850" cy="3448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9788" y="2674938"/>
            <a:ext cx="3627437" cy="3448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0"/>
          <p:cNvSpPr>
            <a:spLocks noGrp="1" noChangeArrowheads="1"/>
          </p:cNvSpPr>
          <p:nvPr>
            <p:ph type="dt" idx="10"/>
          </p:nvPr>
        </p:nvSpPr>
        <p:spPr>
          <a:ln/>
        </p:spPr>
        <p:txBody>
          <a:bodyPr/>
          <a:lstStyle>
            <a:lvl1pPr>
              <a:defRPr/>
            </a:lvl1pPr>
          </a:lstStyle>
          <a:p>
            <a:pPr>
              <a:defRPr/>
            </a:pPr>
            <a:endParaRPr lang="ru-RU"/>
          </a:p>
        </p:txBody>
      </p:sp>
      <p:sp>
        <p:nvSpPr>
          <p:cNvPr id="6" name="Rectangle 12"/>
          <p:cNvSpPr>
            <a:spLocks noGrp="1" noChangeArrowheads="1"/>
          </p:cNvSpPr>
          <p:nvPr>
            <p:ph type="sldNum" idx="11"/>
          </p:nvPr>
        </p:nvSpPr>
        <p:spPr>
          <a:ln/>
        </p:spPr>
        <p:txBody>
          <a:bodyPr/>
          <a:lstStyle>
            <a:lvl1pPr>
              <a:defRPr/>
            </a:lvl1pPr>
          </a:lstStyle>
          <a:p>
            <a:pPr>
              <a:defRPr/>
            </a:pPr>
            <a:fld id="{5EA60333-0727-4D61-B174-29543B322CB0}" type="slidenum">
              <a:rPr lang="ru-RU"/>
              <a:pPr>
                <a:defRPr/>
              </a:pPr>
              <a:t>‹#›</a:t>
            </a:fld>
            <a:endParaRPr lang="ru-RU"/>
          </a:p>
        </p:txBody>
      </p:sp>
    </p:spTree>
    <p:extLst>
      <p:ext uri="{BB962C8B-B14F-4D97-AF65-F5344CB8AC3E}">
        <p14:creationId xmlns:p14="http://schemas.microsoft.com/office/powerpoint/2010/main" val="2732222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0"/>
          <p:cNvSpPr>
            <a:spLocks noGrp="1" noChangeArrowheads="1"/>
          </p:cNvSpPr>
          <p:nvPr>
            <p:ph type="dt" idx="10"/>
          </p:nvPr>
        </p:nvSpPr>
        <p:spPr>
          <a:ln/>
        </p:spPr>
        <p:txBody>
          <a:bodyPr/>
          <a:lstStyle>
            <a:lvl1pPr>
              <a:defRPr/>
            </a:lvl1pPr>
          </a:lstStyle>
          <a:p>
            <a:pPr>
              <a:defRPr/>
            </a:pPr>
            <a:endParaRPr lang="ru-RU"/>
          </a:p>
        </p:txBody>
      </p:sp>
      <p:sp>
        <p:nvSpPr>
          <p:cNvPr id="8" name="Rectangle 12"/>
          <p:cNvSpPr>
            <a:spLocks noGrp="1" noChangeArrowheads="1"/>
          </p:cNvSpPr>
          <p:nvPr>
            <p:ph type="sldNum" idx="11"/>
          </p:nvPr>
        </p:nvSpPr>
        <p:spPr>
          <a:ln/>
        </p:spPr>
        <p:txBody>
          <a:bodyPr/>
          <a:lstStyle>
            <a:lvl1pPr>
              <a:defRPr/>
            </a:lvl1pPr>
          </a:lstStyle>
          <a:p>
            <a:pPr>
              <a:defRPr/>
            </a:pPr>
            <a:fld id="{A320944B-D6A2-4C40-9B94-F6DC7BBCD658}" type="slidenum">
              <a:rPr lang="ru-RU"/>
              <a:pPr>
                <a:defRPr/>
              </a:pPr>
              <a:t>‹#›</a:t>
            </a:fld>
            <a:endParaRPr lang="ru-RU"/>
          </a:p>
        </p:txBody>
      </p:sp>
    </p:spTree>
    <p:extLst>
      <p:ext uri="{BB962C8B-B14F-4D97-AF65-F5344CB8AC3E}">
        <p14:creationId xmlns:p14="http://schemas.microsoft.com/office/powerpoint/2010/main" val="2383951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0"/>
          <p:cNvSpPr>
            <a:spLocks noGrp="1" noChangeArrowheads="1"/>
          </p:cNvSpPr>
          <p:nvPr>
            <p:ph type="dt" idx="10"/>
          </p:nvPr>
        </p:nvSpPr>
        <p:spPr>
          <a:ln/>
        </p:spPr>
        <p:txBody>
          <a:bodyPr/>
          <a:lstStyle>
            <a:lvl1pPr>
              <a:defRPr/>
            </a:lvl1pPr>
          </a:lstStyle>
          <a:p>
            <a:pPr>
              <a:defRPr/>
            </a:pPr>
            <a:endParaRPr lang="ru-RU"/>
          </a:p>
        </p:txBody>
      </p:sp>
      <p:sp>
        <p:nvSpPr>
          <p:cNvPr id="4" name="Rectangle 12"/>
          <p:cNvSpPr>
            <a:spLocks noGrp="1" noChangeArrowheads="1"/>
          </p:cNvSpPr>
          <p:nvPr>
            <p:ph type="sldNum" idx="11"/>
          </p:nvPr>
        </p:nvSpPr>
        <p:spPr>
          <a:ln/>
        </p:spPr>
        <p:txBody>
          <a:bodyPr/>
          <a:lstStyle>
            <a:lvl1pPr>
              <a:defRPr/>
            </a:lvl1pPr>
          </a:lstStyle>
          <a:p>
            <a:pPr>
              <a:defRPr/>
            </a:pPr>
            <a:fld id="{45C06A30-C0BE-4185-A5AB-784D1EED6864}" type="slidenum">
              <a:rPr lang="ru-RU"/>
              <a:pPr>
                <a:defRPr/>
              </a:pPr>
              <a:t>‹#›</a:t>
            </a:fld>
            <a:endParaRPr lang="ru-RU"/>
          </a:p>
        </p:txBody>
      </p:sp>
    </p:spTree>
    <p:extLst>
      <p:ext uri="{BB962C8B-B14F-4D97-AF65-F5344CB8AC3E}">
        <p14:creationId xmlns:p14="http://schemas.microsoft.com/office/powerpoint/2010/main" val="1621113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0"/>
          <p:cNvSpPr>
            <a:spLocks noGrp="1" noChangeArrowheads="1"/>
          </p:cNvSpPr>
          <p:nvPr>
            <p:ph type="dt" idx="10"/>
          </p:nvPr>
        </p:nvSpPr>
        <p:spPr>
          <a:ln/>
        </p:spPr>
        <p:txBody>
          <a:bodyPr/>
          <a:lstStyle>
            <a:lvl1pPr>
              <a:defRPr/>
            </a:lvl1pPr>
          </a:lstStyle>
          <a:p>
            <a:pPr>
              <a:defRPr/>
            </a:pPr>
            <a:endParaRPr lang="ru-RU"/>
          </a:p>
        </p:txBody>
      </p:sp>
      <p:sp>
        <p:nvSpPr>
          <p:cNvPr id="3" name="Rectangle 12"/>
          <p:cNvSpPr>
            <a:spLocks noGrp="1" noChangeArrowheads="1"/>
          </p:cNvSpPr>
          <p:nvPr>
            <p:ph type="sldNum" idx="11"/>
          </p:nvPr>
        </p:nvSpPr>
        <p:spPr>
          <a:ln/>
        </p:spPr>
        <p:txBody>
          <a:bodyPr/>
          <a:lstStyle>
            <a:lvl1pPr>
              <a:defRPr/>
            </a:lvl1pPr>
          </a:lstStyle>
          <a:p>
            <a:pPr>
              <a:defRPr/>
            </a:pPr>
            <a:fld id="{39615033-9B2B-4110-884C-59F6BC1B2194}" type="slidenum">
              <a:rPr lang="ru-RU"/>
              <a:pPr>
                <a:defRPr/>
              </a:pPr>
              <a:t>‹#›</a:t>
            </a:fld>
            <a:endParaRPr lang="ru-RU"/>
          </a:p>
        </p:txBody>
      </p:sp>
    </p:spTree>
    <p:extLst>
      <p:ext uri="{BB962C8B-B14F-4D97-AF65-F5344CB8AC3E}">
        <p14:creationId xmlns:p14="http://schemas.microsoft.com/office/powerpoint/2010/main" val="243740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0"/>
          <p:cNvSpPr>
            <a:spLocks noGrp="1" noChangeArrowheads="1"/>
          </p:cNvSpPr>
          <p:nvPr>
            <p:ph type="dt" idx="10"/>
          </p:nvPr>
        </p:nvSpPr>
        <p:spPr>
          <a:ln/>
        </p:spPr>
        <p:txBody>
          <a:bodyPr/>
          <a:lstStyle>
            <a:lvl1pPr>
              <a:defRPr/>
            </a:lvl1pPr>
          </a:lstStyle>
          <a:p>
            <a:pPr>
              <a:defRPr/>
            </a:pPr>
            <a:endParaRPr lang="ru-RU"/>
          </a:p>
        </p:txBody>
      </p:sp>
      <p:sp>
        <p:nvSpPr>
          <p:cNvPr id="6" name="Rectangle 12"/>
          <p:cNvSpPr>
            <a:spLocks noGrp="1" noChangeArrowheads="1"/>
          </p:cNvSpPr>
          <p:nvPr>
            <p:ph type="sldNum" idx="11"/>
          </p:nvPr>
        </p:nvSpPr>
        <p:spPr>
          <a:ln/>
        </p:spPr>
        <p:txBody>
          <a:bodyPr/>
          <a:lstStyle>
            <a:lvl1pPr>
              <a:defRPr/>
            </a:lvl1pPr>
          </a:lstStyle>
          <a:p>
            <a:pPr>
              <a:defRPr/>
            </a:pPr>
            <a:fld id="{29174818-0791-462B-9CBF-5DC2C1A5B174}" type="slidenum">
              <a:rPr lang="ru-RU"/>
              <a:pPr>
                <a:defRPr/>
              </a:pPr>
              <a:t>‹#›</a:t>
            </a:fld>
            <a:endParaRPr lang="ru-RU"/>
          </a:p>
        </p:txBody>
      </p:sp>
    </p:spTree>
    <p:extLst>
      <p:ext uri="{BB962C8B-B14F-4D97-AF65-F5344CB8AC3E}">
        <p14:creationId xmlns:p14="http://schemas.microsoft.com/office/powerpoint/2010/main" val="1406960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0"/>
          <p:cNvSpPr>
            <a:spLocks noGrp="1" noChangeArrowheads="1"/>
          </p:cNvSpPr>
          <p:nvPr>
            <p:ph type="dt" idx="10"/>
          </p:nvPr>
        </p:nvSpPr>
        <p:spPr>
          <a:ln/>
        </p:spPr>
        <p:txBody>
          <a:bodyPr/>
          <a:lstStyle>
            <a:lvl1pPr>
              <a:defRPr/>
            </a:lvl1pPr>
          </a:lstStyle>
          <a:p>
            <a:pPr>
              <a:defRPr/>
            </a:pPr>
            <a:endParaRPr lang="ru-RU"/>
          </a:p>
        </p:txBody>
      </p:sp>
      <p:sp>
        <p:nvSpPr>
          <p:cNvPr id="6" name="Rectangle 12"/>
          <p:cNvSpPr>
            <a:spLocks noGrp="1" noChangeArrowheads="1"/>
          </p:cNvSpPr>
          <p:nvPr>
            <p:ph type="sldNum" idx="11"/>
          </p:nvPr>
        </p:nvSpPr>
        <p:spPr>
          <a:ln/>
        </p:spPr>
        <p:txBody>
          <a:bodyPr/>
          <a:lstStyle>
            <a:lvl1pPr>
              <a:defRPr/>
            </a:lvl1pPr>
          </a:lstStyle>
          <a:p>
            <a:pPr>
              <a:defRPr/>
            </a:pPr>
            <a:fld id="{8C0FEA8F-4B82-4464-90C3-DD410576D137}" type="slidenum">
              <a:rPr lang="ru-RU"/>
              <a:pPr>
                <a:defRPr/>
              </a:pPr>
              <a:t>‹#›</a:t>
            </a:fld>
            <a:endParaRPr lang="ru-RU"/>
          </a:p>
        </p:txBody>
      </p:sp>
    </p:spTree>
    <p:extLst>
      <p:ext uri="{BB962C8B-B14F-4D97-AF65-F5344CB8AC3E}">
        <p14:creationId xmlns:p14="http://schemas.microsoft.com/office/powerpoint/2010/main" val="168581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p:cNvSpPr>
            <a:spLocks noChangeArrowheads="1"/>
          </p:cNvSpPr>
          <p:nvPr/>
        </p:nvSpPr>
        <p:spPr bwMode="auto">
          <a:xfrm>
            <a:off x="228600" y="228600"/>
            <a:ext cx="8696325" cy="6035675"/>
          </a:xfrm>
          <a:prstGeom prst="roundRect">
            <a:avLst>
              <a:gd name="adj" fmla="val 1273"/>
            </a:avLst>
          </a:prstGeom>
          <a:gradFill rotWithShape="0">
            <a:gsLst>
              <a:gs pos="0">
                <a:srgbClr val="D788A3"/>
              </a:gs>
              <a:gs pos="100000">
                <a:srgbClr val="8A2E4E"/>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grpSp>
        <p:nvGrpSpPr>
          <p:cNvPr id="2051" name="Group 2"/>
          <p:cNvGrpSpPr>
            <a:grpSpLocks/>
          </p:cNvGrpSpPr>
          <p:nvPr/>
        </p:nvGrpSpPr>
        <p:grpSpPr bwMode="auto">
          <a:xfrm>
            <a:off x="211138" y="5354638"/>
            <a:ext cx="8720137" cy="1327150"/>
            <a:chOff x="133" y="3373"/>
            <a:chExt cx="5493" cy="836"/>
          </a:xfrm>
        </p:grpSpPr>
        <p:sp>
          <p:nvSpPr>
            <p:cNvPr id="2057" name="Freeform 3"/>
            <p:cNvSpPr>
              <a:spLocks noChangeArrowheads="1"/>
            </p:cNvSpPr>
            <p:nvPr/>
          </p:nvSpPr>
          <p:spPr bwMode="auto">
            <a:xfrm>
              <a:off x="3814" y="3464"/>
              <a:ext cx="1812" cy="448"/>
            </a:xfrm>
            <a:custGeom>
              <a:avLst/>
              <a:gdLst>
                <a:gd name="T0" fmla="*/ 1808 w 2706"/>
                <a:gd name="T1" fmla="*/ 0 h 640"/>
                <a:gd name="T2" fmla="*/ 1808 w 2706"/>
                <a:gd name="T3" fmla="*/ 0 h 640"/>
                <a:gd name="T4" fmla="*/ 1732 w 2706"/>
                <a:gd name="T5" fmla="*/ 13 h 640"/>
                <a:gd name="T6" fmla="*/ 1654 w 2706"/>
                <a:gd name="T7" fmla="*/ 27 h 640"/>
                <a:gd name="T8" fmla="*/ 1575 w 2706"/>
                <a:gd name="T9" fmla="*/ 42 h 640"/>
                <a:gd name="T10" fmla="*/ 1493 w 2706"/>
                <a:gd name="T11" fmla="*/ 57 h 640"/>
                <a:gd name="T12" fmla="*/ 1410 w 2706"/>
                <a:gd name="T13" fmla="*/ 76 h 640"/>
                <a:gd name="T14" fmla="*/ 1325 w 2706"/>
                <a:gd name="T15" fmla="*/ 94 h 640"/>
                <a:gd name="T16" fmla="*/ 1237 w 2706"/>
                <a:gd name="T17" fmla="*/ 115 h 640"/>
                <a:gd name="T18" fmla="*/ 1148 w 2706"/>
                <a:gd name="T19" fmla="*/ 136 h 640"/>
                <a:gd name="T20" fmla="*/ 1148 w 2706"/>
                <a:gd name="T21" fmla="*/ 136 h 640"/>
                <a:gd name="T22" fmla="*/ 986 w 2706"/>
                <a:gd name="T23" fmla="*/ 176 h 640"/>
                <a:gd name="T24" fmla="*/ 828 w 2706"/>
                <a:gd name="T25" fmla="*/ 213 h 640"/>
                <a:gd name="T26" fmla="*/ 676 w 2706"/>
                <a:gd name="T27" fmla="*/ 246 h 640"/>
                <a:gd name="T28" fmla="*/ 530 w 2706"/>
                <a:gd name="T29" fmla="*/ 279 h 640"/>
                <a:gd name="T30" fmla="*/ 391 w 2706"/>
                <a:gd name="T31" fmla="*/ 307 h 640"/>
                <a:gd name="T32" fmla="*/ 256 w 2706"/>
                <a:gd name="T33" fmla="*/ 332 h 640"/>
                <a:gd name="T34" fmla="*/ 126 w 2706"/>
                <a:gd name="T35" fmla="*/ 356 h 640"/>
                <a:gd name="T36" fmla="*/ 0 w 2706"/>
                <a:gd name="T37" fmla="*/ 377 h 640"/>
                <a:gd name="T38" fmla="*/ 0 w 2706"/>
                <a:gd name="T39" fmla="*/ 377 h 640"/>
                <a:gd name="T40" fmla="*/ 87 w 2706"/>
                <a:gd name="T41" fmla="*/ 389 h 640"/>
                <a:gd name="T42" fmla="*/ 170 w 2706"/>
                <a:gd name="T43" fmla="*/ 400 h 640"/>
                <a:gd name="T44" fmla="*/ 250 w 2706"/>
                <a:gd name="T45" fmla="*/ 410 h 640"/>
                <a:gd name="T46" fmla="*/ 329 w 2706"/>
                <a:gd name="T47" fmla="*/ 419 h 640"/>
                <a:gd name="T48" fmla="*/ 406 w 2706"/>
                <a:gd name="T49" fmla="*/ 427 h 640"/>
                <a:gd name="T50" fmla="*/ 479 w 2706"/>
                <a:gd name="T51" fmla="*/ 433 h 640"/>
                <a:gd name="T52" fmla="*/ 550 w 2706"/>
                <a:gd name="T53" fmla="*/ 438 h 640"/>
                <a:gd name="T54" fmla="*/ 620 w 2706"/>
                <a:gd name="T55" fmla="*/ 442 h 640"/>
                <a:gd name="T56" fmla="*/ 688 w 2706"/>
                <a:gd name="T57" fmla="*/ 445 h 640"/>
                <a:gd name="T58" fmla="*/ 754 w 2706"/>
                <a:gd name="T59" fmla="*/ 447 h 640"/>
                <a:gd name="T60" fmla="*/ 817 w 2706"/>
                <a:gd name="T61" fmla="*/ 448 h 640"/>
                <a:gd name="T62" fmla="*/ 879 w 2706"/>
                <a:gd name="T63" fmla="*/ 448 h 640"/>
                <a:gd name="T64" fmla="*/ 939 w 2706"/>
                <a:gd name="T65" fmla="*/ 447 h 640"/>
                <a:gd name="T66" fmla="*/ 998 w 2706"/>
                <a:gd name="T67" fmla="*/ 445 h 640"/>
                <a:gd name="T68" fmla="*/ 1054 w 2706"/>
                <a:gd name="T69" fmla="*/ 442 h 640"/>
                <a:gd name="T70" fmla="*/ 1109 w 2706"/>
                <a:gd name="T71" fmla="*/ 438 h 640"/>
                <a:gd name="T72" fmla="*/ 1161 w 2706"/>
                <a:gd name="T73" fmla="*/ 434 h 640"/>
                <a:gd name="T74" fmla="*/ 1213 w 2706"/>
                <a:gd name="T75" fmla="*/ 428 h 640"/>
                <a:gd name="T76" fmla="*/ 1263 w 2706"/>
                <a:gd name="T77" fmla="*/ 421 h 640"/>
                <a:gd name="T78" fmla="*/ 1312 w 2706"/>
                <a:gd name="T79" fmla="*/ 414 h 640"/>
                <a:gd name="T80" fmla="*/ 1359 w 2706"/>
                <a:gd name="T81" fmla="*/ 406 h 640"/>
                <a:gd name="T82" fmla="*/ 1406 w 2706"/>
                <a:gd name="T83" fmla="*/ 398 h 640"/>
                <a:gd name="T84" fmla="*/ 1450 w 2706"/>
                <a:gd name="T85" fmla="*/ 388 h 640"/>
                <a:gd name="T86" fmla="*/ 1495 w 2706"/>
                <a:gd name="T87" fmla="*/ 378 h 640"/>
                <a:gd name="T88" fmla="*/ 1537 w 2706"/>
                <a:gd name="T89" fmla="*/ 367 h 640"/>
                <a:gd name="T90" fmla="*/ 1579 w 2706"/>
                <a:gd name="T91" fmla="*/ 356 h 640"/>
                <a:gd name="T92" fmla="*/ 1619 w 2706"/>
                <a:gd name="T93" fmla="*/ 343 h 640"/>
                <a:gd name="T94" fmla="*/ 1659 w 2706"/>
                <a:gd name="T95" fmla="*/ 330 h 640"/>
                <a:gd name="T96" fmla="*/ 1736 w 2706"/>
                <a:gd name="T97" fmla="*/ 302 h 640"/>
                <a:gd name="T98" fmla="*/ 1809 w 2706"/>
                <a:gd name="T99" fmla="*/ 273 h 640"/>
                <a:gd name="T100" fmla="*/ 1809 w 2706"/>
                <a:gd name="T101" fmla="*/ 273 h 640"/>
                <a:gd name="T102" fmla="*/ 1812 w 2706"/>
                <a:gd name="T103" fmla="*/ 272 h 640"/>
                <a:gd name="T104" fmla="*/ 1812 w 2706"/>
                <a:gd name="T105" fmla="*/ 272 h 640"/>
                <a:gd name="T106" fmla="*/ 1812 w 2706"/>
                <a:gd name="T107" fmla="*/ 0 h 640"/>
                <a:gd name="T108" fmla="*/ 1812 w 2706"/>
                <a:gd name="T109" fmla="*/ 0 h 640"/>
                <a:gd name="T110" fmla="*/ 1808 w 2706"/>
                <a:gd name="T111" fmla="*/ 0 h 640"/>
                <a:gd name="T112" fmla="*/ 1808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rgbClr val="F4E7ED">
                <a:alpha val="29019"/>
              </a:srgbClr>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2" name="Freeform 4"/>
            <p:cNvSpPr>
              <a:spLocks noChangeArrowheads="1"/>
            </p:cNvSpPr>
            <p:nvPr/>
          </p:nvSpPr>
          <p:spPr bwMode="auto">
            <a:xfrm>
              <a:off x="1652" y="3384"/>
              <a:ext cx="3495" cy="533"/>
            </a:xfrm>
            <a:custGeom>
              <a:avLst/>
              <a:gdLst>
                <a:gd name="T0" fmla="*/ 3495 w 5216"/>
                <a:gd name="T1" fmla="*/ 499 h 762"/>
                <a:gd name="T2" fmla="*/ 3340 w 5216"/>
                <a:gd name="T3" fmla="*/ 480 h 762"/>
                <a:gd name="T4" fmla="*/ 3001 w 5216"/>
                <a:gd name="T5" fmla="*/ 427 h 762"/>
                <a:gd name="T6" fmla="*/ 2623 w 5216"/>
                <a:gd name="T7" fmla="*/ 355 h 762"/>
                <a:gd name="T8" fmla="*/ 2202 w 5216"/>
                <a:gd name="T9" fmla="*/ 262 h 762"/>
                <a:gd name="T10" fmla="*/ 1974 w 5216"/>
                <a:gd name="T11" fmla="*/ 207 h 762"/>
                <a:gd name="T12" fmla="*/ 1797 w 5216"/>
                <a:gd name="T13" fmla="*/ 165 h 762"/>
                <a:gd name="T14" fmla="*/ 1628 w 5216"/>
                <a:gd name="T15" fmla="*/ 129 h 762"/>
                <a:gd name="T16" fmla="*/ 1467 w 5216"/>
                <a:gd name="T17" fmla="*/ 98 h 762"/>
                <a:gd name="T18" fmla="*/ 1313 w 5216"/>
                <a:gd name="T19" fmla="*/ 71 h 762"/>
                <a:gd name="T20" fmla="*/ 1166 w 5216"/>
                <a:gd name="T21" fmla="*/ 50 h 762"/>
                <a:gd name="T22" fmla="*/ 894 w 5216"/>
                <a:gd name="T23" fmla="*/ 20 h 762"/>
                <a:gd name="T24" fmla="*/ 650 w 5216"/>
                <a:gd name="T25" fmla="*/ 3 h 762"/>
                <a:gd name="T26" fmla="*/ 432 w 5216"/>
                <a:gd name="T27" fmla="*/ 0 h 762"/>
                <a:gd name="T28" fmla="*/ 240 w 5216"/>
                <a:gd name="T29" fmla="*/ 7 h 762"/>
                <a:gd name="T30" fmla="*/ 74 w 5216"/>
                <a:gd name="T31" fmla="*/ 22 h 762"/>
                <a:gd name="T32" fmla="*/ 0 w 5216"/>
                <a:gd name="T33" fmla="*/ 34 h 762"/>
                <a:gd name="T34" fmla="*/ 210 w 5216"/>
                <a:gd name="T35" fmla="*/ 60 h 762"/>
                <a:gd name="T36" fmla="*/ 437 w 5216"/>
                <a:gd name="T37" fmla="*/ 98 h 762"/>
                <a:gd name="T38" fmla="*/ 679 w 5216"/>
                <a:gd name="T39" fmla="*/ 147 h 762"/>
                <a:gd name="T40" fmla="*/ 939 w 5216"/>
                <a:gd name="T41" fmla="*/ 207 h 762"/>
                <a:gd name="T42" fmla="*/ 1177 w 5216"/>
                <a:gd name="T43" fmla="*/ 264 h 762"/>
                <a:gd name="T44" fmla="*/ 1613 w 5216"/>
                <a:gd name="T45" fmla="*/ 361 h 762"/>
                <a:gd name="T46" fmla="*/ 1815 w 5216"/>
                <a:gd name="T47" fmla="*/ 400 h 762"/>
                <a:gd name="T48" fmla="*/ 2005 w 5216"/>
                <a:gd name="T49" fmla="*/ 434 h 762"/>
                <a:gd name="T50" fmla="*/ 2184 w 5216"/>
                <a:gd name="T51" fmla="*/ 463 h 762"/>
                <a:gd name="T52" fmla="*/ 2353 w 5216"/>
                <a:gd name="T53" fmla="*/ 485 h 762"/>
                <a:gd name="T54" fmla="*/ 2513 w 5216"/>
                <a:gd name="T55" fmla="*/ 505 h 762"/>
                <a:gd name="T56" fmla="*/ 2663 w 5216"/>
                <a:gd name="T57" fmla="*/ 518 h 762"/>
                <a:gd name="T58" fmla="*/ 2804 w 5216"/>
                <a:gd name="T59" fmla="*/ 527 h 762"/>
                <a:gd name="T60" fmla="*/ 2938 w 5216"/>
                <a:gd name="T61" fmla="*/ 533 h 762"/>
                <a:gd name="T62" fmla="*/ 3062 w 5216"/>
                <a:gd name="T63" fmla="*/ 533 h 762"/>
                <a:gd name="T64" fmla="*/ 3180 w 5216"/>
                <a:gd name="T65" fmla="*/ 530 h 762"/>
                <a:gd name="T66" fmla="*/ 3291 w 5216"/>
                <a:gd name="T67" fmla="*/ 523 h 762"/>
                <a:gd name="T68" fmla="*/ 3396 w 5216"/>
                <a:gd name="T69" fmla="*/ 512 h 762"/>
                <a:gd name="T70" fmla="*/ 3495 w 5216"/>
                <a:gd name="T71" fmla="*/ 499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rgbClr val="F4E7ED">
                <a:alpha val="39999"/>
              </a:srgbClr>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2059" name="Freeform 5"/>
            <p:cNvSpPr>
              <a:spLocks noChangeArrowheads="1"/>
            </p:cNvSpPr>
            <p:nvPr/>
          </p:nvSpPr>
          <p:spPr bwMode="auto">
            <a:xfrm>
              <a:off x="1784" y="3391"/>
              <a:ext cx="3446" cy="486"/>
            </a:xfrm>
            <a:custGeom>
              <a:avLst/>
              <a:gdLst>
                <a:gd name="T0" fmla="*/ 0 w 5144"/>
                <a:gd name="T1" fmla="*/ 49 h 694"/>
                <a:gd name="T2" fmla="*/ 0 w 5144"/>
                <a:gd name="T3" fmla="*/ 49 h 694"/>
                <a:gd name="T4" fmla="*/ 12 w 5144"/>
                <a:gd name="T5" fmla="*/ 46 h 694"/>
                <a:gd name="T6" fmla="*/ 48 w 5144"/>
                <a:gd name="T7" fmla="*/ 39 h 694"/>
                <a:gd name="T8" fmla="*/ 110 w 5144"/>
                <a:gd name="T9" fmla="*/ 29 h 694"/>
                <a:gd name="T10" fmla="*/ 150 w 5144"/>
                <a:gd name="T11" fmla="*/ 24 h 694"/>
                <a:gd name="T12" fmla="*/ 197 w 5144"/>
                <a:gd name="T13" fmla="*/ 18 h 694"/>
                <a:gd name="T14" fmla="*/ 249 w 5144"/>
                <a:gd name="T15" fmla="*/ 14 h 694"/>
                <a:gd name="T16" fmla="*/ 309 w 5144"/>
                <a:gd name="T17" fmla="*/ 10 h 694"/>
                <a:gd name="T18" fmla="*/ 375 w 5144"/>
                <a:gd name="T19" fmla="*/ 6 h 694"/>
                <a:gd name="T20" fmla="*/ 449 w 5144"/>
                <a:gd name="T21" fmla="*/ 3 h 694"/>
                <a:gd name="T22" fmla="*/ 529 w 5144"/>
                <a:gd name="T23" fmla="*/ 1 h 694"/>
                <a:gd name="T24" fmla="*/ 616 w 5144"/>
                <a:gd name="T25" fmla="*/ 0 h 694"/>
                <a:gd name="T26" fmla="*/ 710 w 5144"/>
                <a:gd name="T27" fmla="*/ 1 h 694"/>
                <a:gd name="T28" fmla="*/ 811 w 5144"/>
                <a:gd name="T29" fmla="*/ 4 h 694"/>
                <a:gd name="T30" fmla="*/ 919 w 5144"/>
                <a:gd name="T31" fmla="*/ 10 h 694"/>
                <a:gd name="T32" fmla="*/ 1034 w 5144"/>
                <a:gd name="T33" fmla="*/ 17 h 694"/>
                <a:gd name="T34" fmla="*/ 1156 w 5144"/>
                <a:gd name="T35" fmla="*/ 28 h 694"/>
                <a:gd name="T36" fmla="*/ 1286 w 5144"/>
                <a:gd name="T37" fmla="*/ 41 h 694"/>
                <a:gd name="T38" fmla="*/ 1424 w 5144"/>
                <a:gd name="T39" fmla="*/ 56 h 694"/>
                <a:gd name="T40" fmla="*/ 1569 w 5144"/>
                <a:gd name="T41" fmla="*/ 74 h 694"/>
                <a:gd name="T42" fmla="*/ 1722 w 5144"/>
                <a:gd name="T43" fmla="*/ 97 h 694"/>
                <a:gd name="T44" fmla="*/ 1881 w 5144"/>
                <a:gd name="T45" fmla="*/ 122 h 694"/>
                <a:gd name="T46" fmla="*/ 2049 w 5144"/>
                <a:gd name="T47" fmla="*/ 151 h 694"/>
                <a:gd name="T48" fmla="*/ 2224 w 5144"/>
                <a:gd name="T49" fmla="*/ 186 h 694"/>
                <a:gd name="T50" fmla="*/ 2408 w 5144"/>
                <a:gd name="T51" fmla="*/ 224 h 694"/>
                <a:gd name="T52" fmla="*/ 2599 w 5144"/>
                <a:gd name="T53" fmla="*/ 266 h 694"/>
                <a:gd name="T54" fmla="*/ 2799 w 5144"/>
                <a:gd name="T55" fmla="*/ 314 h 694"/>
                <a:gd name="T56" fmla="*/ 3007 w 5144"/>
                <a:gd name="T57" fmla="*/ 366 h 694"/>
                <a:gd name="T58" fmla="*/ 3222 w 5144"/>
                <a:gd name="T59" fmla="*/ 423 h 694"/>
                <a:gd name="T60" fmla="*/ 3446 w 5144"/>
                <a:gd name="T61" fmla="*/ 486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9360">
              <a:solidFill>
                <a:srgbClr val="FFFF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3" name="Freeform 6"/>
            <p:cNvSpPr>
              <a:spLocks noChangeArrowheads="1"/>
            </p:cNvSpPr>
            <p:nvPr/>
          </p:nvSpPr>
          <p:spPr bwMode="auto">
            <a:xfrm>
              <a:off x="3538" y="3383"/>
              <a:ext cx="2084" cy="408"/>
            </a:xfrm>
            <a:custGeom>
              <a:avLst/>
              <a:gdLst>
                <a:gd name="T0" fmla="*/ 0 w 3112"/>
                <a:gd name="T1" fmla="*/ 408 h 584"/>
                <a:gd name="T2" fmla="*/ 0 w 3112"/>
                <a:gd name="T3" fmla="*/ 408 h 584"/>
                <a:gd name="T4" fmla="*/ 60 w 3112"/>
                <a:gd name="T5" fmla="*/ 391 h 584"/>
                <a:gd name="T6" fmla="*/ 225 w 3112"/>
                <a:gd name="T7" fmla="*/ 348 h 584"/>
                <a:gd name="T8" fmla="*/ 339 w 3112"/>
                <a:gd name="T9" fmla="*/ 319 h 584"/>
                <a:gd name="T10" fmla="*/ 470 w 3112"/>
                <a:gd name="T11" fmla="*/ 286 h 584"/>
                <a:gd name="T12" fmla="*/ 616 w 3112"/>
                <a:gd name="T13" fmla="*/ 252 h 584"/>
                <a:gd name="T14" fmla="*/ 773 w 3112"/>
                <a:gd name="T15" fmla="*/ 214 h 584"/>
                <a:gd name="T16" fmla="*/ 939 w 3112"/>
                <a:gd name="T17" fmla="*/ 177 h 584"/>
                <a:gd name="T18" fmla="*/ 1109 w 3112"/>
                <a:gd name="T19" fmla="*/ 141 h 584"/>
                <a:gd name="T20" fmla="*/ 1283 w 3112"/>
                <a:gd name="T21" fmla="*/ 108 h 584"/>
                <a:gd name="T22" fmla="*/ 1456 w 3112"/>
                <a:gd name="T23" fmla="*/ 75 h 584"/>
                <a:gd name="T24" fmla="*/ 1542 w 3112"/>
                <a:gd name="T25" fmla="*/ 61 h 584"/>
                <a:gd name="T26" fmla="*/ 1625 w 3112"/>
                <a:gd name="T27" fmla="*/ 48 h 584"/>
                <a:gd name="T28" fmla="*/ 1708 w 3112"/>
                <a:gd name="T29" fmla="*/ 36 h 584"/>
                <a:gd name="T30" fmla="*/ 1788 w 3112"/>
                <a:gd name="T31" fmla="*/ 25 h 584"/>
                <a:gd name="T32" fmla="*/ 1867 w 3112"/>
                <a:gd name="T33" fmla="*/ 17 h 584"/>
                <a:gd name="T34" fmla="*/ 1942 w 3112"/>
                <a:gd name="T35" fmla="*/ 10 h 584"/>
                <a:gd name="T36" fmla="*/ 2014 w 3112"/>
                <a:gd name="T37" fmla="*/ 4 h 584"/>
                <a:gd name="T38" fmla="*/ 2084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9360">
              <a:solidFill>
                <a:srgbClr val="FFFF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2061" name="Freeform 7"/>
            <p:cNvSpPr>
              <a:spLocks noChangeArrowheads="1"/>
            </p:cNvSpPr>
            <p:nvPr/>
          </p:nvSpPr>
          <p:spPr bwMode="auto">
            <a:xfrm>
              <a:off x="133" y="3373"/>
              <a:ext cx="5493" cy="836"/>
            </a:xfrm>
            <a:custGeom>
              <a:avLst/>
              <a:gdLst>
                <a:gd name="T0" fmla="*/ 5490 w 8196"/>
                <a:gd name="T1" fmla="*/ 359 h 1192"/>
                <a:gd name="T2" fmla="*/ 5388 w 8196"/>
                <a:gd name="T3" fmla="*/ 400 h 1192"/>
                <a:gd name="T4" fmla="*/ 5280 w 8196"/>
                <a:gd name="T5" fmla="*/ 435 h 1192"/>
                <a:gd name="T6" fmla="*/ 5165 w 8196"/>
                <a:gd name="T7" fmla="*/ 467 h 1192"/>
                <a:gd name="T8" fmla="*/ 5041 w 8196"/>
                <a:gd name="T9" fmla="*/ 492 h 1192"/>
                <a:gd name="T10" fmla="*/ 4907 w 8196"/>
                <a:gd name="T11" fmla="*/ 512 h 1192"/>
                <a:gd name="T12" fmla="*/ 4762 w 8196"/>
                <a:gd name="T13" fmla="*/ 526 h 1192"/>
                <a:gd name="T14" fmla="*/ 4606 w 8196"/>
                <a:gd name="T15" fmla="*/ 534 h 1192"/>
                <a:gd name="T16" fmla="*/ 4435 w 8196"/>
                <a:gd name="T17" fmla="*/ 533 h 1192"/>
                <a:gd name="T18" fmla="*/ 4250 w 8196"/>
                <a:gd name="T19" fmla="*/ 526 h 1192"/>
                <a:gd name="T20" fmla="*/ 4049 w 8196"/>
                <a:gd name="T21" fmla="*/ 509 h 1192"/>
                <a:gd name="T22" fmla="*/ 3831 w 8196"/>
                <a:gd name="T23" fmla="*/ 484 h 1192"/>
                <a:gd name="T24" fmla="*/ 3595 w 8196"/>
                <a:gd name="T25" fmla="*/ 450 h 1192"/>
                <a:gd name="T26" fmla="*/ 3339 w 8196"/>
                <a:gd name="T27" fmla="*/ 405 h 1192"/>
                <a:gd name="T28" fmla="*/ 3061 w 8196"/>
                <a:gd name="T29" fmla="*/ 351 h 1192"/>
                <a:gd name="T30" fmla="*/ 2763 w 8196"/>
                <a:gd name="T31" fmla="*/ 285 h 1192"/>
                <a:gd name="T32" fmla="*/ 2440 w 8196"/>
                <a:gd name="T33" fmla="*/ 208 h 1192"/>
                <a:gd name="T34" fmla="*/ 2276 w 8196"/>
                <a:gd name="T35" fmla="*/ 168 h 1192"/>
                <a:gd name="T36" fmla="*/ 1966 w 8196"/>
                <a:gd name="T37" fmla="*/ 104 h 1192"/>
                <a:gd name="T38" fmla="*/ 1684 w 8196"/>
                <a:gd name="T39" fmla="*/ 58 h 1192"/>
                <a:gd name="T40" fmla="*/ 1425 w 8196"/>
                <a:gd name="T41" fmla="*/ 25 h 1192"/>
                <a:gd name="T42" fmla="*/ 1190 w 8196"/>
                <a:gd name="T43" fmla="*/ 7 h 1192"/>
                <a:gd name="T44" fmla="*/ 980 w 8196"/>
                <a:gd name="T45" fmla="*/ 0 h 1192"/>
                <a:gd name="T46" fmla="*/ 792 w 8196"/>
                <a:gd name="T47" fmla="*/ 3 h 1192"/>
                <a:gd name="T48" fmla="*/ 626 w 8196"/>
                <a:gd name="T49" fmla="*/ 14 h 1192"/>
                <a:gd name="T50" fmla="*/ 480 w 8196"/>
                <a:gd name="T51" fmla="*/ 31 h 1192"/>
                <a:gd name="T52" fmla="*/ 355 w 8196"/>
                <a:gd name="T53" fmla="*/ 52 h 1192"/>
                <a:gd name="T54" fmla="*/ 251 w 8196"/>
                <a:gd name="T55" fmla="*/ 76 h 1192"/>
                <a:gd name="T56" fmla="*/ 166 w 8196"/>
                <a:gd name="T57" fmla="*/ 101 h 1192"/>
                <a:gd name="T58" fmla="*/ 99 w 8196"/>
                <a:gd name="T59" fmla="*/ 123 h 1192"/>
                <a:gd name="T60" fmla="*/ 32 w 8196"/>
                <a:gd name="T61" fmla="*/ 151 h 1192"/>
                <a:gd name="T62" fmla="*/ 0 w 8196"/>
                <a:gd name="T63" fmla="*/ 168 h 1192"/>
                <a:gd name="T64" fmla="*/ 5490 w 8196"/>
                <a:gd name="T65" fmla="*/ 836 h 1192"/>
                <a:gd name="T66" fmla="*/ 5493 w 8196"/>
                <a:gd name="T67" fmla="*/ 832 h 1192"/>
                <a:gd name="T68" fmla="*/ 5493 w 8196"/>
                <a:gd name="T69" fmla="*/ 358 h 1192"/>
                <a:gd name="T70" fmla="*/ 5490 w 8196"/>
                <a:gd name="T71" fmla="*/ 359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grpSp>
      <p:sp>
        <p:nvSpPr>
          <p:cNvPr id="2052" name="Rectangle 8"/>
          <p:cNvSpPr>
            <a:spLocks noGrp="1" noChangeArrowheads="1"/>
          </p:cNvSpPr>
          <p:nvPr>
            <p:ph type="title"/>
          </p:nvPr>
        </p:nvSpPr>
        <p:spPr bwMode="auto">
          <a:xfrm>
            <a:off x="457200" y="247650"/>
            <a:ext cx="8226425" cy="1433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smtClean="0"/>
              <a:t>Для правки текста заголовка щелкните мышью</a:t>
            </a:r>
          </a:p>
        </p:txBody>
      </p:sp>
      <p:sp>
        <p:nvSpPr>
          <p:cNvPr id="2053" name="Rectangle 9"/>
          <p:cNvSpPr>
            <a:spLocks noGrp="1" noChangeArrowheads="1"/>
          </p:cNvSpPr>
          <p:nvPr>
            <p:ph type="body" idx="1"/>
          </p:nvPr>
        </p:nvSpPr>
        <p:spPr bwMode="auto">
          <a:xfrm>
            <a:off x="871538" y="2674938"/>
            <a:ext cx="7405687" cy="3448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smtClean="0"/>
              <a:t>Для правки структуры щелкните мышью</a:t>
            </a:r>
          </a:p>
          <a:p>
            <a:pPr lvl="1"/>
            <a:r>
              <a:rPr lang="en-GB" smtClean="0"/>
              <a:t>Второй уровень структуры</a:t>
            </a:r>
          </a:p>
          <a:p>
            <a:pPr lvl="2"/>
            <a:r>
              <a:rPr lang="en-GB" smtClean="0"/>
              <a:t>Третий уровень структуры</a:t>
            </a:r>
          </a:p>
          <a:p>
            <a:pPr lvl="3"/>
            <a:r>
              <a:rPr lang="en-GB" smtClean="0"/>
              <a:t>Четвёртый уровень структуры</a:t>
            </a:r>
          </a:p>
          <a:p>
            <a:pPr lvl="4"/>
            <a:r>
              <a:rPr lang="en-GB" smtClean="0"/>
              <a:t>Пятый уровень структуры</a:t>
            </a:r>
          </a:p>
          <a:p>
            <a:pPr lvl="4"/>
            <a:r>
              <a:rPr lang="en-GB" smtClean="0"/>
              <a:t>Шестой уровень структуры</a:t>
            </a:r>
          </a:p>
          <a:p>
            <a:pPr lvl="4"/>
            <a:r>
              <a:rPr lang="en-GB" smtClean="0"/>
              <a:t>Седьмой уровень структуры</a:t>
            </a:r>
          </a:p>
          <a:p>
            <a:pPr lvl="4"/>
            <a:r>
              <a:rPr lang="en-GB" smtClean="0"/>
              <a:t>Восьмой уровень структуры</a:t>
            </a:r>
          </a:p>
          <a:p>
            <a:pPr lvl="4"/>
            <a:r>
              <a:rPr lang="en-GB" smtClean="0"/>
              <a:t>Девятый уровень структуры</a:t>
            </a:r>
          </a:p>
        </p:txBody>
      </p:sp>
      <p:sp>
        <p:nvSpPr>
          <p:cNvPr id="2058" name="Rectangle 10"/>
          <p:cNvSpPr>
            <a:spLocks noGrp="1" noChangeArrowheads="1"/>
          </p:cNvSpPr>
          <p:nvPr>
            <p:ph type="dt"/>
          </p:nvPr>
        </p:nvSpPr>
        <p:spPr bwMode="auto">
          <a:xfrm>
            <a:off x="5164138" y="6249988"/>
            <a:ext cx="3783012"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lvl1pPr algn="r">
              <a:buClrTx/>
              <a:buFontTx/>
              <a:buNone/>
              <a:tabLst>
                <a:tab pos="723900" algn="l"/>
                <a:tab pos="1447800" algn="l"/>
                <a:tab pos="2171700" algn="l"/>
                <a:tab pos="2895600" algn="l"/>
                <a:tab pos="3619500" algn="l"/>
              </a:tabLst>
              <a:defRPr sz="1000" smtClean="0">
                <a:solidFill>
                  <a:srgbClr val="B13F9A"/>
                </a:solidFill>
                <a:latin typeface="+mn-lt"/>
                <a:cs typeface="Arial Unicode MS" charset="0"/>
              </a:defRPr>
            </a:lvl1pPr>
          </a:lstStyle>
          <a:p>
            <a:pPr>
              <a:defRPr/>
            </a:pPr>
            <a:endParaRPr lang="ru-RU"/>
          </a:p>
        </p:txBody>
      </p:sp>
      <p:sp>
        <p:nvSpPr>
          <p:cNvPr id="2055" name="Text Box 11"/>
          <p:cNvSpPr txBox="1">
            <a:spLocks noChangeArrowheads="1"/>
          </p:cNvSpPr>
          <p:nvPr/>
        </p:nvSpPr>
        <p:spPr bwMode="auto">
          <a:xfrm>
            <a:off x="193675" y="6249988"/>
            <a:ext cx="3786188"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2060" name="Rectangle 12"/>
          <p:cNvSpPr>
            <a:spLocks noGrp="1" noChangeArrowheads="1"/>
          </p:cNvSpPr>
          <p:nvPr>
            <p:ph type="sldNum"/>
          </p:nvPr>
        </p:nvSpPr>
        <p:spPr bwMode="auto">
          <a:xfrm>
            <a:off x="3990975" y="6249988"/>
            <a:ext cx="1158875"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lvl1pPr algn="ctr">
              <a:buClrTx/>
              <a:buFontTx/>
              <a:buNone/>
              <a:tabLst>
                <a:tab pos="723900" algn="l"/>
              </a:tabLst>
              <a:defRPr sz="1000" smtClean="0">
                <a:solidFill>
                  <a:srgbClr val="B13F9A"/>
                </a:solidFill>
                <a:latin typeface="+mn-lt"/>
                <a:cs typeface="Arial Unicode MS" charset="0"/>
              </a:defRPr>
            </a:lvl1pPr>
          </a:lstStyle>
          <a:p>
            <a:pPr>
              <a:defRPr/>
            </a:pPr>
            <a:fld id="{B7AD6657-EF27-4C18-95C3-CD0938F6DF8B}"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defTabSz="449263" rtl="0" eaLnBrk="0" fontAlgn="base" hangingPunct="0">
        <a:spcBef>
          <a:spcPct val="0"/>
        </a:spcBef>
        <a:spcAft>
          <a:spcPct val="0"/>
        </a:spcAft>
        <a:buClr>
          <a:srgbClr val="000000"/>
        </a:buClr>
        <a:buSzPct val="100000"/>
        <a:buFont typeface="Times New Roman" pitchFamily="16" charset="0"/>
        <a:defRPr sz="4400">
          <a:solidFill>
            <a:srgbClr val="FFFFFF"/>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6" charset="0"/>
        <a:defRPr sz="4400">
          <a:solidFill>
            <a:srgbClr val="FFFFFF"/>
          </a:solidFill>
          <a:latin typeface="Candara" pitchFamily="32" charset="0"/>
          <a:ea typeface="Microsoft YaHei" charset="-122"/>
        </a:defRPr>
      </a:lvl2pPr>
      <a:lvl3pPr algn="ctr" defTabSz="449263" rtl="0" eaLnBrk="0" fontAlgn="base" hangingPunct="0">
        <a:spcBef>
          <a:spcPct val="0"/>
        </a:spcBef>
        <a:spcAft>
          <a:spcPct val="0"/>
        </a:spcAft>
        <a:buClr>
          <a:srgbClr val="000000"/>
        </a:buClr>
        <a:buSzPct val="100000"/>
        <a:buFont typeface="Times New Roman" pitchFamily="16" charset="0"/>
        <a:defRPr sz="4400">
          <a:solidFill>
            <a:srgbClr val="FFFFFF"/>
          </a:solidFill>
          <a:latin typeface="Candara" pitchFamily="32" charset="0"/>
          <a:ea typeface="Microsoft YaHei" charset="-122"/>
        </a:defRPr>
      </a:lvl3pPr>
      <a:lvl4pPr algn="ctr" defTabSz="449263" rtl="0" eaLnBrk="0" fontAlgn="base" hangingPunct="0">
        <a:spcBef>
          <a:spcPct val="0"/>
        </a:spcBef>
        <a:spcAft>
          <a:spcPct val="0"/>
        </a:spcAft>
        <a:buClr>
          <a:srgbClr val="000000"/>
        </a:buClr>
        <a:buSzPct val="100000"/>
        <a:buFont typeface="Times New Roman" pitchFamily="16" charset="0"/>
        <a:defRPr sz="4400">
          <a:solidFill>
            <a:srgbClr val="FFFFFF"/>
          </a:solidFill>
          <a:latin typeface="Candara" pitchFamily="32" charset="0"/>
          <a:ea typeface="Microsoft YaHei" charset="-122"/>
        </a:defRPr>
      </a:lvl4pPr>
      <a:lvl5pPr algn="ctr" defTabSz="449263" rtl="0" eaLnBrk="0" fontAlgn="base" hangingPunct="0">
        <a:spcBef>
          <a:spcPct val="0"/>
        </a:spcBef>
        <a:spcAft>
          <a:spcPct val="0"/>
        </a:spcAft>
        <a:buClr>
          <a:srgbClr val="000000"/>
        </a:buClr>
        <a:buSzPct val="100000"/>
        <a:buFont typeface="Times New Roman" pitchFamily="16" charset="0"/>
        <a:defRPr sz="4400">
          <a:solidFill>
            <a:srgbClr val="FFFFFF"/>
          </a:solidFill>
          <a:latin typeface="Candara" pitchFamily="32" charset="0"/>
          <a:ea typeface="Microsoft YaHei" charset="-122"/>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FFFFFF"/>
          </a:solidFill>
          <a:latin typeface="Candara" pitchFamily="32" charset="0"/>
          <a:ea typeface="Microsoft YaHei" charset="-122"/>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FFFFFF"/>
          </a:solidFill>
          <a:latin typeface="Candara" pitchFamily="32" charset="0"/>
          <a:ea typeface="Microsoft YaHei" charset="-122"/>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FFFFFF"/>
          </a:solidFill>
          <a:latin typeface="Candara" pitchFamily="32" charset="0"/>
          <a:ea typeface="Microsoft YaHei" charset="-122"/>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FFFFFF"/>
          </a:solidFill>
          <a:latin typeface="Candara" pitchFamily="32" charset="0"/>
          <a:ea typeface="Microsoft YaHei" charset="-122"/>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a:solidFill>
            <a:srgbClr val="B13F9A"/>
          </a:solidFill>
          <a:latin typeface="+mn-lt"/>
          <a:ea typeface="+mn-ea"/>
          <a:cs typeface="+mn-cs"/>
        </a:defRPr>
      </a:lvl1pPr>
      <a:lvl2pPr marL="742950" indent="-285750" algn="l" defTabSz="449263" rtl="0" eaLnBrk="0" fontAlgn="base" hangingPunct="0">
        <a:spcBef>
          <a:spcPts val="550"/>
        </a:spcBef>
        <a:spcAft>
          <a:spcPct val="0"/>
        </a:spcAft>
        <a:buClr>
          <a:srgbClr val="000000"/>
        </a:buClr>
        <a:buSzPct val="100000"/>
        <a:buFont typeface="Times New Roman" pitchFamily="16" charset="0"/>
        <a:defRPr sz="2200">
          <a:solidFill>
            <a:srgbClr val="B13F9A"/>
          </a:solidFill>
          <a:latin typeface="+mn-lt"/>
          <a:ea typeface="+mn-ea"/>
        </a:defRPr>
      </a:lvl2pPr>
      <a:lvl3pPr marL="1143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B13F9A"/>
          </a:solidFill>
          <a:latin typeface="+mn-lt"/>
          <a:ea typeface="+mn-ea"/>
        </a:defRPr>
      </a:lvl3pPr>
      <a:lvl4pPr marL="1600200" indent="-228600" algn="l" defTabSz="449263" rtl="0" eaLnBrk="0" fontAlgn="base" hangingPunct="0">
        <a:spcBef>
          <a:spcPts val="450"/>
        </a:spcBef>
        <a:spcAft>
          <a:spcPct val="0"/>
        </a:spcAft>
        <a:buClr>
          <a:srgbClr val="000000"/>
        </a:buClr>
        <a:buSzPct val="100000"/>
        <a:buFont typeface="Times New Roman" pitchFamily="16" charset="0"/>
        <a:defRPr>
          <a:solidFill>
            <a:srgbClr val="B13F9A"/>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B13F9A"/>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B13F9A"/>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B13F9A"/>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B13F9A"/>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B13F9A"/>
          </a:solidFill>
          <a:latin typeface="+mn-lt"/>
          <a:ea typeface="+mn-ea"/>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p:cNvSpPr>
            <a:spLocks noChangeArrowheads="1"/>
          </p:cNvSpPr>
          <p:nvPr/>
        </p:nvSpPr>
        <p:spPr bwMode="auto">
          <a:xfrm>
            <a:off x="228600" y="228600"/>
            <a:ext cx="8696325" cy="1427163"/>
          </a:xfrm>
          <a:prstGeom prst="roundRect">
            <a:avLst>
              <a:gd name="adj" fmla="val 7134"/>
            </a:avLst>
          </a:prstGeom>
          <a:gradFill rotWithShape="0">
            <a:gsLst>
              <a:gs pos="0">
                <a:srgbClr val="D788A3"/>
              </a:gs>
              <a:gs pos="100000">
                <a:srgbClr val="8A2E4E"/>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grpSp>
        <p:nvGrpSpPr>
          <p:cNvPr id="3075" name="Group 2"/>
          <p:cNvGrpSpPr>
            <a:grpSpLocks/>
          </p:cNvGrpSpPr>
          <p:nvPr/>
        </p:nvGrpSpPr>
        <p:grpSpPr bwMode="auto">
          <a:xfrm>
            <a:off x="211138" y="714375"/>
            <a:ext cx="8720137" cy="1328738"/>
            <a:chOff x="133" y="450"/>
            <a:chExt cx="5493" cy="837"/>
          </a:xfrm>
        </p:grpSpPr>
        <p:sp>
          <p:nvSpPr>
            <p:cNvPr id="3081" name="Freeform 3"/>
            <p:cNvSpPr>
              <a:spLocks noChangeArrowheads="1"/>
            </p:cNvSpPr>
            <p:nvPr/>
          </p:nvSpPr>
          <p:spPr bwMode="auto">
            <a:xfrm>
              <a:off x="3814" y="542"/>
              <a:ext cx="1812" cy="448"/>
            </a:xfrm>
            <a:custGeom>
              <a:avLst/>
              <a:gdLst>
                <a:gd name="T0" fmla="*/ 1808 w 2706"/>
                <a:gd name="T1" fmla="*/ 0 h 640"/>
                <a:gd name="T2" fmla="*/ 1808 w 2706"/>
                <a:gd name="T3" fmla="*/ 0 h 640"/>
                <a:gd name="T4" fmla="*/ 1732 w 2706"/>
                <a:gd name="T5" fmla="*/ 13 h 640"/>
                <a:gd name="T6" fmla="*/ 1654 w 2706"/>
                <a:gd name="T7" fmla="*/ 27 h 640"/>
                <a:gd name="T8" fmla="*/ 1575 w 2706"/>
                <a:gd name="T9" fmla="*/ 42 h 640"/>
                <a:gd name="T10" fmla="*/ 1493 w 2706"/>
                <a:gd name="T11" fmla="*/ 57 h 640"/>
                <a:gd name="T12" fmla="*/ 1410 w 2706"/>
                <a:gd name="T13" fmla="*/ 76 h 640"/>
                <a:gd name="T14" fmla="*/ 1325 w 2706"/>
                <a:gd name="T15" fmla="*/ 94 h 640"/>
                <a:gd name="T16" fmla="*/ 1237 w 2706"/>
                <a:gd name="T17" fmla="*/ 115 h 640"/>
                <a:gd name="T18" fmla="*/ 1148 w 2706"/>
                <a:gd name="T19" fmla="*/ 136 h 640"/>
                <a:gd name="T20" fmla="*/ 1148 w 2706"/>
                <a:gd name="T21" fmla="*/ 136 h 640"/>
                <a:gd name="T22" fmla="*/ 986 w 2706"/>
                <a:gd name="T23" fmla="*/ 176 h 640"/>
                <a:gd name="T24" fmla="*/ 828 w 2706"/>
                <a:gd name="T25" fmla="*/ 213 h 640"/>
                <a:gd name="T26" fmla="*/ 676 w 2706"/>
                <a:gd name="T27" fmla="*/ 246 h 640"/>
                <a:gd name="T28" fmla="*/ 530 w 2706"/>
                <a:gd name="T29" fmla="*/ 279 h 640"/>
                <a:gd name="T30" fmla="*/ 391 w 2706"/>
                <a:gd name="T31" fmla="*/ 307 h 640"/>
                <a:gd name="T32" fmla="*/ 256 w 2706"/>
                <a:gd name="T33" fmla="*/ 332 h 640"/>
                <a:gd name="T34" fmla="*/ 126 w 2706"/>
                <a:gd name="T35" fmla="*/ 356 h 640"/>
                <a:gd name="T36" fmla="*/ 0 w 2706"/>
                <a:gd name="T37" fmla="*/ 377 h 640"/>
                <a:gd name="T38" fmla="*/ 0 w 2706"/>
                <a:gd name="T39" fmla="*/ 377 h 640"/>
                <a:gd name="T40" fmla="*/ 87 w 2706"/>
                <a:gd name="T41" fmla="*/ 389 h 640"/>
                <a:gd name="T42" fmla="*/ 170 w 2706"/>
                <a:gd name="T43" fmla="*/ 400 h 640"/>
                <a:gd name="T44" fmla="*/ 250 w 2706"/>
                <a:gd name="T45" fmla="*/ 410 h 640"/>
                <a:gd name="T46" fmla="*/ 329 w 2706"/>
                <a:gd name="T47" fmla="*/ 419 h 640"/>
                <a:gd name="T48" fmla="*/ 406 w 2706"/>
                <a:gd name="T49" fmla="*/ 427 h 640"/>
                <a:gd name="T50" fmla="*/ 479 w 2706"/>
                <a:gd name="T51" fmla="*/ 433 h 640"/>
                <a:gd name="T52" fmla="*/ 550 w 2706"/>
                <a:gd name="T53" fmla="*/ 438 h 640"/>
                <a:gd name="T54" fmla="*/ 620 w 2706"/>
                <a:gd name="T55" fmla="*/ 442 h 640"/>
                <a:gd name="T56" fmla="*/ 688 w 2706"/>
                <a:gd name="T57" fmla="*/ 445 h 640"/>
                <a:gd name="T58" fmla="*/ 754 w 2706"/>
                <a:gd name="T59" fmla="*/ 447 h 640"/>
                <a:gd name="T60" fmla="*/ 817 w 2706"/>
                <a:gd name="T61" fmla="*/ 448 h 640"/>
                <a:gd name="T62" fmla="*/ 879 w 2706"/>
                <a:gd name="T63" fmla="*/ 448 h 640"/>
                <a:gd name="T64" fmla="*/ 939 w 2706"/>
                <a:gd name="T65" fmla="*/ 447 h 640"/>
                <a:gd name="T66" fmla="*/ 998 w 2706"/>
                <a:gd name="T67" fmla="*/ 445 h 640"/>
                <a:gd name="T68" fmla="*/ 1054 w 2706"/>
                <a:gd name="T69" fmla="*/ 442 h 640"/>
                <a:gd name="T70" fmla="*/ 1109 w 2706"/>
                <a:gd name="T71" fmla="*/ 438 h 640"/>
                <a:gd name="T72" fmla="*/ 1161 w 2706"/>
                <a:gd name="T73" fmla="*/ 434 h 640"/>
                <a:gd name="T74" fmla="*/ 1213 w 2706"/>
                <a:gd name="T75" fmla="*/ 428 h 640"/>
                <a:gd name="T76" fmla="*/ 1263 w 2706"/>
                <a:gd name="T77" fmla="*/ 421 h 640"/>
                <a:gd name="T78" fmla="*/ 1312 w 2706"/>
                <a:gd name="T79" fmla="*/ 414 h 640"/>
                <a:gd name="T80" fmla="*/ 1359 w 2706"/>
                <a:gd name="T81" fmla="*/ 406 h 640"/>
                <a:gd name="T82" fmla="*/ 1406 w 2706"/>
                <a:gd name="T83" fmla="*/ 398 h 640"/>
                <a:gd name="T84" fmla="*/ 1450 w 2706"/>
                <a:gd name="T85" fmla="*/ 388 h 640"/>
                <a:gd name="T86" fmla="*/ 1495 w 2706"/>
                <a:gd name="T87" fmla="*/ 378 h 640"/>
                <a:gd name="T88" fmla="*/ 1537 w 2706"/>
                <a:gd name="T89" fmla="*/ 367 h 640"/>
                <a:gd name="T90" fmla="*/ 1579 w 2706"/>
                <a:gd name="T91" fmla="*/ 356 h 640"/>
                <a:gd name="T92" fmla="*/ 1619 w 2706"/>
                <a:gd name="T93" fmla="*/ 343 h 640"/>
                <a:gd name="T94" fmla="*/ 1659 w 2706"/>
                <a:gd name="T95" fmla="*/ 330 h 640"/>
                <a:gd name="T96" fmla="*/ 1736 w 2706"/>
                <a:gd name="T97" fmla="*/ 302 h 640"/>
                <a:gd name="T98" fmla="*/ 1809 w 2706"/>
                <a:gd name="T99" fmla="*/ 273 h 640"/>
                <a:gd name="T100" fmla="*/ 1809 w 2706"/>
                <a:gd name="T101" fmla="*/ 273 h 640"/>
                <a:gd name="T102" fmla="*/ 1812 w 2706"/>
                <a:gd name="T103" fmla="*/ 272 h 640"/>
                <a:gd name="T104" fmla="*/ 1812 w 2706"/>
                <a:gd name="T105" fmla="*/ 272 h 640"/>
                <a:gd name="T106" fmla="*/ 1812 w 2706"/>
                <a:gd name="T107" fmla="*/ 0 h 640"/>
                <a:gd name="T108" fmla="*/ 1812 w 2706"/>
                <a:gd name="T109" fmla="*/ 0 h 640"/>
                <a:gd name="T110" fmla="*/ 1808 w 2706"/>
                <a:gd name="T111" fmla="*/ 0 h 640"/>
                <a:gd name="T112" fmla="*/ 1808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rgbClr val="F4E7ED">
                <a:alpha val="29019"/>
              </a:srgbClr>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3082" name="Freeform 4"/>
            <p:cNvSpPr>
              <a:spLocks noChangeArrowheads="1"/>
            </p:cNvSpPr>
            <p:nvPr/>
          </p:nvSpPr>
          <p:spPr bwMode="auto">
            <a:xfrm>
              <a:off x="1652" y="461"/>
              <a:ext cx="3495" cy="534"/>
            </a:xfrm>
            <a:custGeom>
              <a:avLst/>
              <a:gdLst>
                <a:gd name="T0" fmla="*/ 3495 w 5216"/>
                <a:gd name="T1" fmla="*/ 500 h 762"/>
                <a:gd name="T2" fmla="*/ 3340 w 5216"/>
                <a:gd name="T3" fmla="*/ 481 h 762"/>
                <a:gd name="T4" fmla="*/ 3001 w 5216"/>
                <a:gd name="T5" fmla="*/ 427 h 762"/>
                <a:gd name="T6" fmla="*/ 2623 w 5216"/>
                <a:gd name="T7" fmla="*/ 356 h 762"/>
                <a:gd name="T8" fmla="*/ 2202 w 5216"/>
                <a:gd name="T9" fmla="*/ 262 h 762"/>
                <a:gd name="T10" fmla="*/ 1974 w 5216"/>
                <a:gd name="T11" fmla="*/ 207 h 762"/>
                <a:gd name="T12" fmla="*/ 1797 w 5216"/>
                <a:gd name="T13" fmla="*/ 165 h 762"/>
                <a:gd name="T14" fmla="*/ 1628 w 5216"/>
                <a:gd name="T15" fmla="*/ 129 h 762"/>
                <a:gd name="T16" fmla="*/ 1467 w 5216"/>
                <a:gd name="T17" fmla="*/ 98 h 762"/>
                <a:gd name="T18" fmla="*/ 1313 w 5216"/>
                <a:gd name="T19" fmla="*/ 71 h 762"/>
                <a:gd name="T20" fmla="*/ 1166 w 5216"/>
                <a:gd name="T21" fmla="*/ 50 h 762"/>
                <a:gd name="T22" fmla="*/ 894 w 5216"/>
                <a:gd name="T23" fmla="*/ 20 h 762"/>
                <a:gd name="T24" fmla="*/ 650 w 5216"/>
                <a:gd name="T25" fmla="*/ 3 h 762"/>
                <a:gd name="T26" fmla="*/ 432 w 5216"/>
                <a:gd name="T27" fmla="*/ 0 h 762"/>
                <a:gd name="T28" fmla="*/ 240 w 5216"/>
                <a:gd name="T29" fmla="*/ 7 h 762"/>
                <a:gd name="T30" fmla="*/ 74 w 5216"/>
                <a:gd name="T31" fmla="*/ 22 h 762"/>
                <a:gd name="T32" fmla="*/ 0 w 5216"/>
                <a:gd name="T33" fmla="*/ 34 h 762"/>
                <a:gd name="T34" fmla="*/ 210 w 5216"/>
                <a:gd name="T35" fmla="*/ 60 h 762"/>
                <a:gd name="T36" fmla="*/ 437 w 5216"/>
                <a:gd name="T37" fmla="*/ 98 h 762"/>
                <a:gd name="T38" fmla="*/ 679 w 5216"/>
                <a:gd name="T39" fmla="*/ 147 h 762"/>
                <a:gd name="T40" fmla="*/ 939 w 5216"/>
                <a:gd name="T41" fmla="*/ 207 h 762"/>
                <a:gd name="T42" fmla="*/ 1177 w 5216"/>
                <a:gd name="T43" fmla="*/ 265 h 762"/>
                <a:gd name="T44" fmla="*/ 1613 w 5216"/>
                <a:gd name="T45" fmla="*/ 362 h 762"/>
                <a:gd name="T46" fmla="*/ 1815 w 5216"/>
                <a:gd name="T47" fmla="*/ 401 h 762"/>
                <a:gd name="T48" fmla="*/ 2005 w 5216"/>
                <a:gd name="T49" fmla="*/ 434 h 762"/>
                <a:gd name="T50" fmla="*/ 2184 w 5216"/>
                <a:gd name="T51" fmla="*/ 464 h 762"/>
                <a:gd name="T52" fmla="*/ 2353 w 5216"/>
                <a:gd name="T53" fmla="*/ 486 h 762"/>
                <a:gd name="T54" fmla="*/ 2513 w 5216"/>
                <a:gd name="T55" fmla="*/ 506 h 762"/>
                <a:gd name="T56" fmla="*/ 2663 w 5216"/>
                <a:gd name="T57" fmla="*/ 519 h 762"/>
                <a:gd name="T58" fmla="*/ 2804 w 5216"/>
                <a:gd name="T59" fmla="*/ 528 h 762"/>
                <a:gd name="T60" fmla="*/ 2938 w 5216"/>
                <a:gd name="T61" fmla="*/ 534 h 762"/>
                <a:gd name="T62" fmla="*/ 3062 w 5216"/>
                <a:gd name="T63" fmla="*/ 534 h 762"/>
                <a:gd name="T64" fmla="*/ 3180 w 5216"/>
                <a:gd name="T65" fmla="*/ 531 h 762"/>
                <a:gd name="T66" fmla="*/ 3291 w 5216"/>
                <a:gd name="T67" fmla="*/ 524 h 762"/>
                <a:gd name="T68" fmla="*/ 3396 w 5216"/>
                <a:gd name="T69" fmla="*/ 513 h 762"/>
                <a:gd name="T70" fmla="*/ 3495 w 5216"/>
                <a:gd name="T71" fmla="*/ 500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rgbClr val="F4E7ED">
                <a:alpha val="39999"/>
              </a:srgbClr>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3083" name="Freeform 5"/>
            <p:cNvSpPr>
              <a:spLocks noChangeArrowheads="1"/>
            </p:cNvSpPr>
            <p:nvPr/>
          </p:nvSpPr>
          <p:spPr bwMode="auto">
            <a:xfrm>
              <a:off x="1784" y="468"/>
              <a:ext cx="3446" cy="487"/>
            </a:xfrm>
            <a:custGeom>
              <a:avLst/>
              <a:gdLst>
                <a:gd name="T0" fmla="*/ 0 w 5144"/>
                <a:gd name="T1" fmla="*/ 49 h 694"/>
                <a:gd name="T2" fmla="*/ 0 w 5144"/>
                <a:gd name="T3" fmla="*/ 49 h 694"/>
                <a:gd name="T4" fmla="*/ 12 w 5144"/>
                <a:gd name="T5" fmla="*/ 46 h 694"/>
                <a:gd name="T6" fmla="*/ 48 w 5144"/>
                <a:gd name="T7" fmla="*/ 39 h 694"/>
                <a:gd name="T8" fmla="*/ 110 w 5144"/>
                <a:gd name="T9" fmla="*/ 29 h 694"/>
                <a:gd name="T10" fmla="*/ 150 w 5144"/>
                <a:gd name="T11" fmla="*/ 24 h 694"/>
                <a:gd name="T12" fmla="*/ 197 w 5144"/>
                <a:gd name="T13" fmla="*/ 18 h 694"/>
                <a:gd name="T14" fmla="*/ 249 w 5144"/>
                <a:gd name="T15" fmla="*/ 14 h 694"/>
                <a:gd name="T16" fmla="*/ 309 w 5144"/>
                <a:gd name="T17" fmla="*/ 10 h 694"/>
                <a:gd name="T18" fmla="*/ 375 w 5144"/>
                <a:gd name="T19" fmla="*/ 6 h 694"/>
                <a:gd name="T20" fmla="*/ 449 w 5144"/>
                <a:gd name="T21" fmla="*/ 3 h 694"/>
                <a:gd name="T22" fmla="*/ 529 w 5144"/>
                <a:gd name="T23" fmla="*/ 1 h 694"/>
                <a:gd name="T24" fmla="*/ 616 w 5144"/>
                <a:gd name="T25" fmla="*/ 0 h 694"/>
                <a:gd name="T26" fmla="*/ 710 w 5144"/>
                <a:gd name="T27" fmla="*/ 1 h 694"/>
                <a:gd name="T28" fmla="*/ 811 w 5144"/>
                <a:gd name="T29" fmla="*/ 4 h 694"/>
                <a:gd name="T30" fmla="*/ 919 w 5144"/>
                <a:gd name="T31" fmla="*/ 10 h 694"/>
                <a:gd name="T32" fmla="*/ 1034 w 5144"/>
                <a:gd name="T33" fmla="*/ 17 h 694"/>
                <a:gd name="T34" fmla="*/ 1156 w 5144"/>
                <a:gd name="T35" fmla="*/ 28 h 694"/>
                <a:gd name="T36" fmla="*/ 1286 w 5144"/>
                <a:gd name="T37" fmla="*/ 41 h 694"/>
                <a:gd name="T38" fmla="*/ 1424 w 5144"/>
                <a:gd name="T39" fmla="*/ 56 h 694"/>
                <a:gd name="T40" fmla="*/ 1569 w 5144"/>
                <a:gd name="T41" fmla="*/ 74 h 694"/>
                <a:gd name="T42" fmla="*/ 1722 w 5144"/>
                <a:gd name="T43" fmla="*/ 97 h 694"/>
                <a:gd name="T44" fmla="*/ 1881 w 5144"/>
                <a:gd name="T45" fmla="*/ 122 h 694"/>
                <a:gd name="T46" fmla="*/ 2049 w 5144"/>
                <a:gd name="T47" fmla="*/ 152 h 694"/>
                <a:gd name="T48" fmla="*/ 2224 w 5144"/>
                <a:gd name="T49" fmla="*/ 187 h 694"/>
                <a:gd name="T50" fmla="*/ 2408 w 5144"/>
                <a:gd name="T51" fmla="*/ 225 h 694"/>
                <a:gd name="T52" fmla="*/ 2599 w 5144"/>
                <a:gd name="T53" fmla="*/ 267 h 694"/>
                <a:gd name="T54" fmla="*/ 2799 w 5144"/>
                <a:gd name="T55" fmla="*/ 314 h 694"/>
                <a:gd name="T56" fmla="*/ 3007 w 5144"/>
                <a:gd name="T57" fmla="*/ 366 h 694"/>
                <a:gd name="T58" fmla="*/ 3222 w 5144"/>
                <a:gd name="T59" fmla="*/ 424 h 694"/>
                <a:gd name="T60" fmla="*/ 3446 w 5144"/>
                <a:gd name="T61" fmla="*/ 487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9360">
              <a:solidFill>
                <a:srgbClr val="FFFF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3084" name="Freeform 6"/>
            <p:cNvSpPr>
              <a:spLocks noChangeArrowheads="1"/>
            </p:cNvSpPr>
            <p:nvPr/>
          </p:nvSpPr>
          <p:spPr bwMode="auto">
            <a:xfrm>
              <a:off x="3538" y="460"/>
              <a:ext cx="2084" cy="409"/>
            </a:xfrm>
            <a:custGeom>
              <a:avLst/>
              <a:gdLst>
                <a:gd name="T0" fmla="*/ 0 w 3112"/>
                <a:gd name="T1" fmla="*/ 409 h 584"/>
                <a:gd name="T2" fmla="*/ 0 w 3112"/>
                <a:gd name="T3" fmla="*/ 409 h 584"/>
                <a:gd name="T4" fmla="*/ 60 w 3112"/>
                <a:gd name="T5" fmla="*/ 392 h 584"/>
                <a:gd name="T6" fmla="*/ 225 w 3112"/>
                <a:gd name="T7" fmla="*/ 349 h 584"/>
                <a:gd name="T8" fmla="*/ 339 w 3112"/>
                <a:gd name="T9" fmla="*/ 319 h 584"/>
                <a:gd name="T10" fmla="*/ 470 w 3112"/>
                <a:gd name="T11" fmla="*/ 287 h 584"/>
                <a:gd name="T12" fmla="*/ 616 w 3112"/>
                <a:gd name="T13" fmla="*/ 252 h 584"/>
                <a:gd name="T14" fmla="*/ 773 w 3112"/>
                <a:gd name="T15" fmla="*/ 214 h 584"/>
                <a:gd name="T16" fmla="*/ 939 w 3112"/>
                <a:gd name="T17" fmla="*/ 178 h 584"/>
                <a:gd name="T18" fmla="*/ 1109 w 3112"/>
                <a:gd name="T19" fmla="*/ 141 h 584"/>
                <a:gd name="T20" fmla="*/ 1283 w 3112"/>
                <a:gd name="T21" fmla="*/ 108 h 584"/>
                <a:gd name="T22" fmla="*/ 1456 w 3112"/>
                <a:gd name="T23" fmla="*/ 76 h 584"/>
                <a:gd name="T24" fmla="*/ 1542 w 3112"/>
                <a:gd name="T25" fmla="*/ 62 h 584"/>
                <a:gd name="T26" fmla="*/ 1625 w 3112"/>
                <a:gd name="T27" fmla="*/ 48 h 584"/>
                <a:gd name="T28" fmla="*/ 1708 w 3112"/>
                <a:gd name="T29" fmla="*/ 36 h 584"/>
                <a:gd name="T30" fmla="*/ 1788 w 3112"/>
                <a:gd name="T31" fmla="*/ 25 h 584"/>
                <a:gd name="T32" fmla="*/ 1867 w 3112"/>
                <a:gd name="T33" fmla="*/ 17 h 584"/>
                <a:gd name="T34" fmla="*/ 1942 w 3112"/>
                <a:gd name="T35" fmla="*/ 10 h 584"/>
                <a:gd name="T36" fmla="*/ 2014 w 3112"/>
                <a:gd name="T37" fmla="*/ 4 h 584"/>
                <a:gd name="T38" fmla="*/ 2084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9360">
              <a:solidFill>
                <a:srgbClr val="FFFFFF"/>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3085" name="Freeform 7"/>
            <p:cNvSpPr>
              <a:spLocks noChangeArrowheads="1"/>
            </p:cNvSpPr>
            <p:nvPr/>
          </p:nvSpPr>
          <p:spPr bwMode="auto">
            <a:xfrm>
              <a:off x="133" y="450"/>
              <a:ext cx="5493" cy="837"/>
            </a:xfrm>
            <a:custGeom>
              <a:avLst/>
              <a:gdLst>
                <a:gd name="T0" fmla="*/ 5490 w 8196"/>
                <a:gd name="T1" fmla="*/ 360 h 1192"/>
                <a:gd name="T2" fmla="*/ 5388 w 8196"/>
                <a:gd name="T3" fmla="*/ 400 h 1192"/>
                <a:gd name="T4" fmla="*/ 5280 w 8196"/>
                <a:gd name="T5" fmla="*/ 435 h 1192"/>
                <a:gd name="T6" fmla="*/ 5165 w 8196"/>
                <a:gd name="T7" fmla="*/ 468 h 1192"/>
                <a:gd name="T8" fmla="*/ 5041 w 8196"/>
                <a:gd name="T9" fmla="*/ 493 h 1192"/>
                <a:gd name="T10" fmla="*/ 4907 w 8196"/>
                <a:gd name="T11" fmla="*/ 513 h 1192"/>
                <a:gd name="T12" fmla="*/ 4762 w 8196"/>
                <a:gd name="T13" fmla="*/ 527 h 1192"/>
                <a:gd name="T14" fmla="*/ 4606 w 8196"/>
                <a:gd name="T15" fmla="*/ 535 h 1192"/>
                <a:gd name="T16" fmla="*/ 4435 w 8196"/>
                <a:gd name="T17" fmla="*/ 534 h 1192"/>
                <a:gd name="T18" fmla="*/ 4250 w 8196"/>
                <a:gd name="T19" fmla="*/ 527 h 1192"/>
                <a:gd name="T20" fmla="*/ 4049 w 8196"/>
                <a:gd name="T21" fmla="*/ 510 h 1192"/>
                <a:gd name="T22" fmla="*/ 3831 w 8196"/>
                <a:gd name="T23" fmla="*/ 485 h 1192"/>
                <a:gd name="T24" fmla="*/ 3595 w 8196"/>
                <a:gd name="T25" fmla="*/ 451 h 1192"/>
                <a:gd name="T26" fmla="*/ 3339 w 8196"/>
                <a:gd name="T27" fmla="*/ 406 h 1192"/>
                <a:gd name="T28" fmla="*/ 3061 w 8196"/>
                <a:gd name="T29" fmla="*/ 351 h 1192"/>
                <a:gd name="T30" fmla="*/ 2763 w 8196"/>
                <a:gd name="T31" fmla="*/ 285 h 1192"/>
                <a:gd name="T32" fmla="*/ 2440 w 8196"/>
                <a:gd name="T33" fmla="*/ 208 h 1192"/>
                <a:gd name="T34" fmla="*/ 2276 w 8196"/>
                <a:gd name="T35" fmla="*/ 169 h 1192"/>
                <a:gd name="T36" fmla="*/ 1966 w 8196"/>
                <a:gd name="T37" fmla="*/ 104 h 1192"/>
                <a:gd name="T38" fmla="*/ 1684 w 8196"/>
                <a:gd name="T39" fmla="*/ 58 h 1192"/>
                <a:gd name="T40" fmla="*/ 1425 w 8196"/>
                <a:gd name="T41" fmla="*/ 25 h 1192"/>
                <a:gd name="T42" fmla="*/ 1190 w 8196"/>
                <a:gd name="T43" fmla="*/ 7 h 1192"/>
                <a:gd name="T44" fmla="*/ 980 w 8196"/>
                <a:gd name="T45" fmla="*/ 0 h 1192"/>
                <a:gd name="T46" fmla="*/ 792 w 8196"/>
                <a:gd name="T47" fmla="*/ 3 h 1192"/>
                <a:gd name="T48" fmla="*/ 626 w 8196"/>
                <a:gd name="T49" fmla="*/ 14 h 1192"/>
                <a:gd name="T50" fmla="*/ 480 w 8196"/>
                <a:gd name="T51" fmla="*/ 31 h 1192"/>
                <a:gd name="T52" fmla="*/ 355 w 8196"/>
                <a:gd name="T53" fmla="*/ 52 h 1192"/>
                <a:gd name="T54" fmla="*/ 251 w 8196"/>
                <a:gd name="T55" fmla="*/ 76 h 1192"/>
                <a:gd name="T56" fmla="*/ 166 w 8196"/>
                <a:gd name="T57" fmla="*/ 101 h 1192"/>
                <a:gd name="T58" fmla="*/ 99 w 8196"/>
                <a:gd name="T59" fmla="*/ 124 h 1192"/>
                <a:gd name="T60" fmla="*/ 32 w 8196"/>
                <a:gd name="T61" fmla="*/ 152 h 1192"/>
                <a:gd name="T62" fmla="*/ 0 w 8196"/>
                <a:gd name="T63" fmla="*/ 169 h 1192"/>
                <a:gd name="T64" fmla="*/ 5490 w 8196"/>
                <a:gd name="T65" fmla="*/ 837 h 1192"/>
                <a:gd name="T66" fmla="*/ 5493 w 8196"/>
                <a:gd name="T67" fmla="*/ 833 h 1192"/>
                <a:gd name="T68" fmla="*/ 5493 w 8196"/>
                <a:gd name="T69" fmla="*/ 358 h 1192"/>
                <a:gd name="T70" fmla="*/ 5490 w 8196"/>
                <a:gd name="T71" fmla="*/ 36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grpSp>
      <p:sp>
        <p:nvSpPr>
          <p:cNvPr id="3076" name="Rectangle 8"/>
          <p:cNvSpPr>
            <a:spLocks noGrp="1" noChangeArrowheads="1"/>
          </p:cNvSpPr>
          <p:nvPr>
            <p:ph type="title"/>
          </p:nvPr>
        </p:nvSpPr>
        <p:spPr bwMode="auto">
          <a:xfrm>
            <a:off x="457200" y="247650"/>
            <a:ext cx="8226425" cy="1433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smtClean="0"/>
              <a:t>Для правки текста заголовка щелкните мышью</a:t>
            </a:r>
          </a:p>
        </p:txBody>
      </p:sp>
      <p:sp>
        <p:nvSpPr>
          <p:cNvPr id="3077" name="Rectangle 9"/>
          <p:cNvSpPr>
            <a:spLocks noGrp="1" noChangeArrowheads="1"/>
          </p:cNvSpPr>
          <p:nvPr>
            <p:ph type="body" idx="1"/>
          </p:nvPr>
        </p:nvSpPr>
        <p:spPr bwMode="auto">
          <a:xfrm>
            <a:off x="871538" y="2674938"/>
            <a:ext cx="7405687" cy="3448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smtClean="0"/>
              <a:t>Для правки структуры щелкните мышью</a:t>
            </a:r>
          </a:p>
          <a:p>
            <a:pPr lvl="1"/>
            <a:r>
              <a:rPr lang="en-GB" smtClean="0"/>
              <a:t>Второй уровень структуры</a:t>
            </a:r>
          </a:p>
          <a:p>
            <a:pPr lvl="2"/>
            <a:r>
              <a:rPr lang="en-GB" smtClean="0"/>
              <a:t>Третий уровень структуры</a:t>
            </a:r>
          </a:p>
          <a:p>
            <a:pPr lvl="3"/>
            <a:r>
              <a:rPr lang="en-GB" smtClean="0"/>
              <a:t>Четвёртый уровень структуры</a:t>
            </a:r>
          </a:p>
          <a:p>
            <a:pPr lvl="4"/>
            <a:r>
              <a:rPr lang="en-GB" smtClean="0"/>
              <a:t>Пятый уровень структуры</a:t>
            </a:r>
          </a:p>
          <a:p>
            <a:pPr lvl="4"/>
            <a:r>
              <a:rPr lang="en-GB" smtClean="0"/>
              <a:t>Шестой уровень структуры</a:t>
            </a:r>
          </a:p>
          <a:p>
            <a:pPr lvl="4"/>
            <a:r>
              <a:rPr lang="en-GB" smtClean="0"/>
              <a:t>Седьмой уровень структуры</a:t>
            </a:r>
          </a:p>
          <a:p>
            <a:pPr lvl="4"/>
            <a:r>
              <a:rPr lang="en-GB" smtClean="0"/>
              <a:t>Восьмой уровень структуры</a:t>
            </a:r>
          </a:p>
          <a:p>
            <a:pPr lvl="4"/>
            <a:r>
              <a:rPr lang="en-GB" smtClean="0"/>
              <a:t>Девятый уровень структуры</a:t>
            </a:r>
          </a:p>
        </p:txBody>
      </p:sp>
      <p:sp>
        <p:nvSpPr>
          <p:cNvPr id="5130" name="Rectangle 10"/>
          <p:cNvSpPr>
            <a:spLocks noGrp="1" noChangeArrowheads="1"/>
          </p:cNvSpPr>
          <p:nvPr>
            <p:ph type="dt"/>
          </p:nvPr>
        </p:nvSpPr>
        <p:spPr bwMode="auto">
          <a:xfrm>
            <a:off x="5164138" y="6249988"/>
            <a:ext cx="3783012"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lvl1pPr algn="r">
              <a:buClrTx/>
              <a:buFontTx/>
              <a:buNone/>
              <a:tabLst>
                <a:tab pos="723900" algn="l"/>
                <a:tab pos="1447800" algn="l"/>
                <a:tab pos="2171700" algn="l"/>
                <a:tab pos="2895600" algn="l"/>
                <a:tab pos="3619500" algn="l"/>
              </a:tabLst>
              <a:defRPr sz="1000" smtClean="0">
                <a:solidFill>
                  <a:srgbClr val="B13F9A"/>
                </a:solidFill>
                <a:latin typeface="+mn-lt"/>
                <a:cs typeface="Arial Unicode MS" charset="0"/>
              </a:defRPr>
            </a:lvl1pPr>
          </a:lstStyle>
          <a:p>
            <a:pPr>
              <a:defRPr/>
            </a:pPr>
            <a:endParaRPr lang="ru-RU"/>
          </a:p>
        </p:txBody>
      </p:sp>
      <p:sp>
        <p:nvSpPr>
          <p:cNvPr id="3079" name="Text Box 11"/>
          <p:cNvSpPr txBox="1">
            <a:spLocks noChangeArrowheads="1"/>
          </p:cNvSpPr>
          <p:nvPr/>
        </p:nvSpPr>
        <p:spPr bwMode="auto">
          <a:xfrm>
            <a:off x="193675" y="6249988"/>
            <a:ext cx="3786188"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5132" name="Rectangle 12"/>
          <p:cNvSpPr>
            <a:spLocks noGrp="1" noChangeArrowheads="1"/>
          </p:cNvSpPr>
          <p:nvPr>
            <p:ph type="sldNum"/>
          </p:nvPr>
        </p:nvSpPr>
        <p:spPr bwMode="auto">
          <a:xfrm>
            <a:off x="3990975" y="6249988"/>
            <a:ext cx="1158875"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lvl1pPr algn="ctr">
              <a:buClrTx/>
              <a:buFontTx/>
              <a:buNone/>
              <a:tabLst>
                <a:tab pos="723900" algn="l"/>
              </a:tabLst>
              <a:defRPr sz="1000" smtClean="0">
                <a:solidFill>
                  <a:srgbClr val="B13F9A"/>
                </a:solidFill>
                <a:latin typeface="+mn-lt"/>
                <a:cs typeface="Arial Unicode MS" charset="0"/>
              </a:defRPr>
            </a:lvl1pPr>
          </a:lstStyle>
          <a:p>
            <a:pPr>
              <a:defRPr/>
            </a:pPr>
            <a:fld id="{D3E83FFD-A358-4EB2-AD4F-25B01DA7D972}"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ctr" defTabSz="449263" rtl="0" eaLnBrk="0" fontAlgn="base" hangingPunct="0">
        <a:spcBef>
          <a:spcPct val="0"/>
        </a:spcBef>
        <a:spcAft>
          <a:spcPct val="0"/>
        </a:spcAft>
        <a:buClr>
          <a:srgbClr val="000000"/>
        </a:buClr>
        <a:buSzPct val="100000"/>
        <a:buFont typeface="Times New Roman" pitchFamily="16" charset="0"/>
        <a:defRPr sz="4400">
          <a:solidFill>
            <a:srgbClr val="FFFFFF"/>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6" charset="0"/>
        <a:defRPr sz="4400">
          <a:solidFill>
            <a:srgbClr val="FFFFFF"/>
          </a:solidFill>
          <a:latin typeface="Candara" pitchFamily="32" charset="0"/>
          <a:ea typeface="Microsoft YaHei" charset="-122"/>
        </a:defRPr>
      </a:lvl2pPr>
      <a:lvl3pPr algn="ctr" defTabSz="449263" rtl="0" eaLnBrk="0" fontAlgn="base" hangingPunct="0">
        <a:spcBef>
          <a:spcPct val="0"/>
        </a:spcBef>
        <a:spcAft>
          <a:spcPct val="0"/>
        </a:spcAft>
        <a:buClr>
          <a:srgbClr val="000000"/>
        </a:buClr>
        <a:buSzPct val="100000"/>
        <a:buFont typeface="Times New Roman" pitchFamily="16" charset="0"/>
        <a:defRPr sz="4400">
          <a:solidFill>
            <a:srgbClr val="FFFFFF"/>
          </a:solidFill>
          <a:latin typeface="Candara" pitchFamily="32" charset="0"/>
          <a:ea typeface="Microsoft YaHei" charset="-122"/>
        </a:defRPr>
      </a:lvl3pPr>
      <a:lvl4pPr algn="ctr" defTabSz="449263" rtl="0" eaLnBrk="0" fontAlgn="base" hangingPunct="0">
        <a:spcBef>
          <a:spcPct val="0"/>
        </a:spcBef>
        <a:spcAft>
          <a:spcPct val="0"/>
        </a:spcAft>
        <a:buClr>
          <a:srgbClr val="000000"/>
        </a:buClr>
        <a:buSzPct val="100000"/>
        <a:buFont typeface="Times New Roman" pitchFamily="16" charset="0"/>
        <a:defRPr sz="4400">
          <a:solidFill>
            <a:srgbClr val="FFFFFF"/>
          </a:solidFill>
          <a:latin typeface="Candara" pitchFamily="32" charset="0"/>
          <a:ea typeface="Microsoft YaHei" charset="-122"/>
        </a:defRPr>
      </a:lvl4pPr>
      <a:lvl5pPr algn="ctr" defTabSz="449263" rtl="0" eaLnBrk="0" fontAlgn="base" hangingPunct="0">
        <a:spcBef>
          <a:spcPct val="0"/>
        </a:spcBef>
        <a:spcAft>
          <a:spcPct val="0"/>
        </a:spcAft>
        <a:buClr>
          <a:srgbClr val="000000"/>
        </a:buClr>
        <a:buSzPct val="100000"/>
        <a:buFont typeface="Times New Roman" pitchFamily="16" charset="0"/>
        <a:defRPr sz="4400">
          <a:solidFill>
            <a:srgbClr val="FFFFFF"/>
          </a:solidFill>
          <a:latin typeface="Candara" pitchFamily="32" charset="0"/>
          <a:ea typeface="Microsoft YaHei" charset="-122"/>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FFFFFF"/>
          </a:solidFill>
          <a:latin typeface="Candara" pitchFamily="32" charset="0"/>
          <a:ea typeface="Microsoft YaHei" charset="-122"/>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FFFFFF"/>
          </a:solidFill>
          <a:latin typeface="Candara" pitchFamily="32" charset="0"/>
          <a:ea typeface="Microsoft YaHei" charset="-122"/>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FFFFFF"/>
          </a:solidFill>
          <a:latin typeface="Candara" pitchFamily="32" charset="0"/>
          <a:ea typeface="Microsoft YaHei" charset="-122"/>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FFFFFF"/>
          </a:solidFill>
          <a:latin typeface="Candara" pitchFamily="32" charset="0"/>
          <a:ea typeface="Microsoft YaHei" charset="-122"/>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a:solidFill>
            <a:srgbClr val="B13F9A"/>
          </a:solidFill>
          <a:latin typeface="+mn-lt"/>
          <a:ea typeface="+mn-ea"/>
          <a:cs typeface="+mn-cs"/>
        </a:defRPr>
      </a:lvl1pPr>
      <a:lvl2pPr marL="742950" indent="-285750" algn="l" defTabSz="449263" rtl="0" eaLnBrk="0" fontAlgn="base" hangingPunct="0">
        <a:spcBef>
          <a:spcPts val="550"/>
        </a:spcBef>
        <a:spcAft>
          <a:spcPct val="0"/>
        </a:spcAft>
        <a:buClr>
          <a:srgbClr val="000000"/>
        </a:buClr>
        <a:buSzPct val="100000"/>
        <a:buFont typeface="Times New Roman" pitchFamily="16" charset="0"/>
        <a:defRPr sz="2200">
          <a:solidFill>
            <a:srgbClr val="B13F9A"/>
          </a:solidFill>
          <a:latin typeface="+mn-lt"/>
          <a:ea typeface="+mn-ea"/>
        </a:defRPr>
      </a:lvl2pPr>
      <a:lvl3pPr marL="1143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B13F9A"/>
          </a:solidFill>
          <a:latin typeface="+mn-lt"/>
          <a:ea typeface="+mn-ea"/>
        </a:defRPr>
      </a:lvl3pPr>
      <a:lvl4pPr marL="1600200" indent="-228600" algn="l" defTabSz="449263" rtl="0" eaLnBrk="0" fontAlgn="base" hangingPunct="0">
        <a:spcBef>
          <a:spcPts val="450"/>
        </a:spcBef>
        <a:spcAft>
          <a:spcPct val="0"/>
        </a:spcAft>
        <a:buClr>
          <a:srgbClr val="000000"/>
        </a:buClr>
        <a:buSzPct val="100000"/>
        <a:buFont typeface="Times New Roman" pitchFamily="16" charset="0"/>
        <a:defRPr>
          <a:solidFill>
            <a:srgbClr val="B13F9A"/>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B13F9A"/>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B13F9A"/>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B13F9A"/>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B13F9A"/>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B13F9A"/>
          </a:solidFill>
          <a:latin typeface="+mn-lt"/>
          <a:ea typeface="+mn-ea"/>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7AD6657-EF27-4C18-95C3-CD0938F6DF8B}" type="slidenum">
              <a:rPr lang="ru-RU" smtClean="0"/>
              <a:pPr>
                <a:defRPr/>
              </a:pPr>
              <a:t>‹#›</a:t>
            </a:fld>
            <a:endParaRPr lang="ru-RU"/>
          </a:p>
        </p:txBody>
      </p:sp>
    </p:spTree>
    <p:extLst>
      <p:ext uri="{BB962C8B-B14F-4D97-AF65-F5344CB8AC3E}">
        <p14:creationId xmlns:p14="http://schemas.microsoft.com/office/powerpoint/2010/main" val="3202670376"/>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Text Box 1"/>
          <p:cNvSpPr txBox="1">
            <a:spLocks noChangeArrowheads="1"/>
          </p:cNvSpPr>
          <p:nvPr/>
        </p:nvSpPr>
        <p:spPr bwMode="auto">
          <a:xfrm>
            <a:off x="685800" y="1600200"/>
            <a:ext cx="7772400" cy="1779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9pPr>
          </a:lstStyle>
          <a:p>
            <a:pPr algn="ctr" eaLnBrk="1" hangingPunct="1">
              <a:buClrTx/>
              <a:buFontTx/>
              <a:buNone/>
            </a:pPr>
            <a:r>
              <a:rPr lang="ru-RU" sz="4400" b="1" dirty="0">
                <a:solidFill>
                  <a:srgbClr val="FFFFFF"/>
                </a:solidFill>
                <a:latin typeface="Candara" pitchFamily="32" charset="0"/>
              </a:rPr>
              <a:t>Тема:  </a:t>
            </a:r>
            <a:r>
              <a:rPr lang="ru-RU" sz="4400" b="1" dirty="0" smtClean="0">
                <a:solidFill>
                  <a:srgbClr val="FFFFFF"/>
                </a:solidFill>
                <a:latin typeface="Candara" pitchFamily="32" charset="0"/>
              </a:rPr>
              <a:t>Эмоции и чувства</a:t>
            </a:r>
            <a:endParaRPr lang="ru-RU" sz="4400" b="1" dirty="0">
              <a:solidFill>
                <a:srgbClr val="FFFFFF"/>
              </a:solidFill>
              <a:latin typeface="Candara" pitchFamily="32"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body" idx="4294967295"/>
          </p:nvPr>
        </p:nvSpPr>
        <p:spPr>
          <a:xfrm>
            <a:off x="395536" y="1844824"/>
            <a:ext cx="8135938" cy="4609405"/>
          </a:xfrm>
        </p:spPr>
        <p:txBody>
          <a:bodyPr/>
          <a:lstStyle/>
          <a:p>
            <a:pPr marL="0" indent="0" algn="just"/>
            <a:r>
              <a:rPr lang="ru-RU" b="1" dirty="0">
                <a:solidFill>
                  <a:schemeClr val="tx1"/>
                </a:solidFill>
              </a:rPr>
              <a:t>Оценочная или отражательная функция </a:t>
            </a:r>
            <a:r>
              <a:rPr lang="ru-RU" dirty="0">
                <a:solidFill>
                  <a:schemeClr val="tx1"/>
                </a:solidFill>
              </a:rPr>
              <a:t>эмоции непосредственно связана с ее побуждающей функцией. </a:t>
            </a:r>
            <a:r>
              <a:rPr lang="ru-RU" dirty="0" smtClean="0">
                <a:solidFill>
                  <a:schemeClr val="tx1"/>
                </a:solidFill>
              </a:rPr>
              <a:t>Эмоция </a:t>
            </a:r>
            <a:r>
              <a:rPr lang="ru-RU" dirty="0">
                <a:solidFill>
                  <a:schemeClr val="tx1"/>
                </a:solidFill>
              </a:rPr>
              <a:t>выявляет зону поиска, где будет найдено решение задачи, удовлетворение потребности. </a:t>
            </a:r>
            <a:endParaRPr lang="ru-RU" dirty="0" smtClean="0">
              <a:solidFill>
                <a:schemeClr val="tx1"/>
              </a:solidFill>
            </a:endParaRPr>
          </a:p>
          <a:p>
            <a:pPr marL="0" indent="0" algn="just"/>
            <a:r>
              <a:rPr lang="ru-RU" dirty="0" smtClean="0">
                <a:solidFill>
                  <a:schemeClr val="tx1"/>
                </a:solidFill>
              </a:rPr>
              <a:t>Эмоциональное </a:t>
            </a:r>
            <a:r>
              <a:rPr lang="ru-RU" dirty="0">
                <a:solidFill>
                  <a:schemeClr val="tx1"/>
                </a:solidFill>
              </a:rPr>
              <a:t>переживание содержит образ предмета удовлетворения потребности и отношение к нему, что и побуждает человека к действию.</a:t>
            </a:r>
          </a:p>
        </p:txBody>
      </p:sp>
    </p:spTree>
    <p:extLst>
      <p:ext uri="{BB962C8B-B14F-4D97-AF65-F5344CB8AC3E}">
        <p14:creationId xmlns:p14="http://schemas.microsoft.com/office/powerpoint/2010/main" val="32775686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idx="4294967295"/>
          </p:nvPr>
        </p:nvSpPr>
        <p:spPr>
          <a:xfrm>
            <a:off x="457200" y="247650"/>
            <a:ext cx="8228013" cy="1093118"/>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3200" dirty="0" smtClean="0"/>
          </a:p>
        </p:txBody>
      </p:sp>
      <p:sp>
        <p:nvSpPr>
          <p:cNvPr id="11267" name="Rectangle 2"/>
          <p:cNvSpPr>
            <a:spLocks noGrp="1" noChangeArrowheads="1"/>
          </p:cNvSpPr>
          <p:nvPr>
            <p:ph type="body" idx="4294967295"/>
          </p:nvPr>
        </p:nvSpPr>
        <p:spPr>
          <a:xfrm>
            <a:off x="395536" y="1844824"/>
            <a:ext cx="8135938" cy="4609405"/>
          </a:xfrm>
        </p:spPr>
        <p:txBody>
          <a:bodyPr/>
          <a:lstStyle/>
          <a:p>
            <a:pPr marL="0" indent="0" algn="just"/>
            <a:r>
              <a:rPr lang="ru-RU" b="1" dirty="0">
                <a:solidFill>
                  <a:schemeClr val="tx1"/>
                </a:solidFill>
              </a:rPr>
              <a:t>Переключательная функция эмоций </a:t>
            </a:r>
            <a:r>
              <a:rPr lang="ru-RU" dirty="0">
                <a:solidFill>
                  <a:schemeClr val="tx1"/>
                </a:solidFill>
              </a:rPr>
              <a:t>особенно ярко обнаруживается при конкуренции мотивов, в результате которой определяется доминирующая потребность. Так, в экстремальных условиях может возникнуть борьба между естественным для человека инстинктом самосохранения и социальной потребностью следовать определенной этической норме, она переживается в форме борьбы между страхом и чувством долга, страхом и стыдом. Исход зависит от силы побуждений, от личностных установок. </a:t>
            </a:r>
          </a:p>
        </p:txBody>
      </p:sp>
    </p:spTree>
    <p:extLst>
      <p:ext uri="{BB962C8B-B14F-4D97-AF65-F5344CB8AC3E}">
        <p14:creationId xmlns:p14="http://schemas.microsoft.com/office/powerpoint/2010/main" val="41225630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body" idx="4294967295"/>
          </p:nvPr>
        </p:nvSpPr>
        <p:spPr>
          <a:xfrm>
            <a:off x="395536" y="1844824"/>
            <a:ext cx="8135938" cy="4609405"/>
          </a:xfrm>
        </p:spPr>
        <p:txBody>
          <a:bodyPr/>
          <a:lstStyle/>
          <a:p>
            <a:pPr marL="0" indent="0" algn="just"/>
            <a:r>
              <a:rPr lang="ru-RU" b="1" dirty="0" smtClean="0">
                <a:solidFill>
                  <a:schemeClr val="tx1"/>
                </a:solidFill>
              </a:rPr>
              <a:t>Коммуникативная функция </a:t>
            </a:r>
            <a:r>
              <a:rPr lang="ru-RU" b="1" dirty="0">
                <a:solidFill>
                  <a:schemeClr val="tx1"/>
                </a:solidFill>
              </a:rPr>
              <a:t>эмоций. </a:t>
            </a:r>
            <a:r>
              <a:rPr lang="ru-RU" dirty="0">
                <a:solidFill>
                  <a:schemeClr val="tx1"/>
                </a:solidFill>
              </a:rPr>
              <a:t>Мимические и пантомимические движения позволяют человеку передавать свои переживания другим людям, информировать их о своем отношении к явлениям, объектам и т.д. Мимика, жесты, позы, выразительные вздохи, изменение интонации являются «языком человеческих чувств», средством сообщения не столько мыслей, сколько эмоций.</a:t>
            </a:r>
          </a:p>
        </p:txBody>
      </p:sp>
    </p:spTree>
    <p:extLst>
      <p:ext uri="{BB962C8B-B14F-4D97-AF65-F5344CB8AC3E}">
        <p14:creationId xmlns:p14="http://schemas.microsoft.com/office/powerpoint/2010/main" val="1060083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idx="4294967295"/>
          </p:nvPr>
        </p:nvSpPr>
        <p:spPr>
          <a:xfrm>
            <a:off x="457200" y="247650"/>
            <a:ext cx="8228013" cy="1093118"/>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200" dirty="0" smtClean="0"/>
              <a:t>Чувства и формы их переживания</a:t>
            </a:r>
          </a:p>
        </p:txBody>
      </p:sp>
      <p:sp>
        <p:nvSpPr>
          <p:cNvPr id="11267" name="Rectangle 2"/>
          <p:cNvSpPr>
            <a:spLocks noGrp="1" noChangeArrowheads="1"/>
          </p:cNvSpPr>
          <p:nvPr>
            <p:ph type="body" idx="4294967295"/>
          </p:nvPr>
        </p:nvSpPr>
        <p:spPr>
          <a:xfrm>
            <a:off x="395536" y="1844824"/>
            <a:ext cx="8135938" cy="4609405"/>
          </a:xfrm>
        </p:spPr>
        <p:txBody>
          <a:bodyPr/>
          <a:lstStyle/>
          <a:p>
            <a:pPr marL="0" indent="0" algn="just"/>
            <a:r>
              <a:rPr lang="ru-RU" b="1" dirty="0">
                <a:solidFill>
                  <a:schemeClr val="tx1"/>
                </a:solidFill>
              </a:rPr>
              <a:t>Любовь. </a:t>
            </a:r>
            <a:r>
              <a:rPr lang="ru-RU" dirty="0">
                <a:solidFill>
                  <a:schemeClr val="tx1"/>
                </a:solidFill>
              </a:rPr>
              <a:t>В широком значении слова – это высокая степень эмоционально-положительного отношения к предмету любви, в качестве которого могут выступить человек, Родина, профессия, музыка и др. </a:t>
            </a:r>
            <a:endParaRPr lang="ru-RU" dirty="0" smtClean="0">
              <a:solidFill>
                <a:schemeClr val="tx1"/>
              </a:solidFill>
            </a:endParaRPr>
          </a:p>
          <a:p>
            <a:pPr marL="0" indent="0" algn="just"/>
            <a:r>
              <a:rPr lang="ru-RU" b="1" dirty="0">
                <a:solidFill>
                  <a:schemeClr val="tx1"/>
                </a:solidFill>
              </a:rPr>
              <a:t>Фрустрация. </a:t>
            </a:r>
            <a:r>
              <a:rPr lang="ru-RU" dirty="0">
                <a:solidFill>
                  <a:schemeClr val="tx1"/>
                </a:solidFill>
              </a:rPr>
              <a:t>Это чувство безысходности и отчаяния появляется при крушении жизненно важных надежд, замыслов, планов, когда человек, наталкивается на препятствия, которые осмысливает как непреодолимые. </a:t>
            </a:r>
            <a:endParaRPr lang="ru-RU" dirty="0" smtClean="0">
              <a:solidFill>
                <a:schemeClr val="tx1"/>
              </a:solidFill>
            </a:endParaRPr>
          </a:p>
        </p:txBody>
      </p:sp>
    </p:spTree>
    <p:extLst>
      <p:ext uri="{BB962C8B-B14F-4D97-AF65-F5344CB8AC3E}">
        <p14:creationId xmlns:p14="http://schemas.microsoft.com/office/powerpoint/2010/main" val="332053769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idx="4294967295"/>
          </p:nvPr>
        </p:nvSpPr>
        <p:spPr>
          <a:xfrm>
            <a:off x="457200" y="247650"/>
            <a:ext cx="8228013" cy="1093118"/>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3200" dirty="0" smtClean="0"/>
          </a:p>
        </p:txBody>
      </p:sp>
      <p:sp>
        <p:nvSpPr>
          <p:cNvPr id="11267" name="Rectangle 2"/>
          <p:cNvSpPr>
            <a:spLocks noGrp="1" noChangeArrowheads="1"/>
          </p:cNvSpPr>
          <p:nvPr>
            <p:ph type="body" idx="4294967295"/>
          </p:nvPr>
        </p:nvSpPr>
        <p:spPr>
          <a:xfrm>
            <a:off x="395536" y="1628800"/>
            <a:ext cx="8135938" cy="4825429"/>
          </a:xfrm>
        </p:spPr>
        <p:txBody>
          <a:bodyPr/>
          <a:lstStyle/>
          <a:p>
            <a:pPr marL="0" indent="0" algn="just"/>
            <a:r>
              <a:rPr lang="ru-RU" sz="2200" dirty="0">
                <a:solidFill>
                  <a:schemeClr val="tx1"/>
                </a:solidFill>
              </a:rPr>
              <a:t>Если чувства, испытываемые человеком, не поддаются учету, то это относится к эмоциям. Рассмотрим и среди них некоторые наиболее значимые. </a:t>
            </a:r>
          </a:p>
          <a:p>
            <a:pPr marL="0" indent="0" algn="just"/>
            <a:r>
              <a:rPr lang="ru-RU" sz="2200" b="1" dirty="0">
                <a:solidFill>
                  <a:schemeClr val="tx1"/>
                </a:solidFill>
              </a:rPr>
              <a:t>Чувственный тон. </a:t>
            </a:r>
            <a:r>
              <a:rPr lang="ru-RU" sz="2200" dirty="0">
                <a:solidFill>
                  <a:schemeClr val="tx1"/>
                </a:solidFill>
              </a:rPr>
              <a:t>Выражается в эмоциональной окраске познавательных процессов, в том, что нам бывает приятно или неприятно что-то воспринимать (тогда мы говорим: «симпатичный человек», «ужасная жаба», «неприятный привкус» и др.). </a:t>
            </a:r>
            <a:endParaRPr lang="ru-RU" sz="2200" dirty="0" smtClean="0">
              <a:solidFill>
                <a:schemeClr val="tx1"/>
              </a:solidFill>
            </a:endParaRPr>
          </a:p>
          <a:p>
            <a:pPr marL="0" indent="0" algn="just"/>
            <a:r>
              <a:rPr lang="ru-RU" sz="2200" b="1" dirty="0" smtClean="0">
                <a:solidFill>
                  <a:schemeClr val="tx1"/>
                </a:solidFill>
              </a:rPr>
              <a:t>Настроение</a:t>
            </a:r>
            <a:r>
              <a:rPr lang="ru-RU" sz="2200" b="1" dirty="0">
                <a:solidFill>
                  <a:schemeClr val="tx1"/>
                </a:solidFill>
              </a:rPr>
              <a:t>. </a:t>
            </a:r>
            <a:r>
              <a:rPr lang="ru-RU" sz="2200" dirty="0">
                <a:solidFill>
                  <a:schemeClr val="tx1"/>
                </a:solidFill>
              </a:rPr>
              <a:t>Это более или менее длительное эмоциональное состояние, в котором всегда существует момент обобщения других состояний. Оно бывает хорошим, бодрым, печальным, вялым. Бывает, что человек не осознает причины изменения настроения, но оно тем не менее оказывает сильное влияние на его поведение и деятельность. </a:t>
            </a:r>
          </a:p>
        </p:txBody>
      </p:sp>
    </p:spTree>
    <p:extLst>
      <p:ext uri="{BB962C8B-B14F-4D97-AF65-F5344CB8AC3E}">
        <p14:creationId xmlns:p14="http://schemas.microsoft.com/office/powerpoint/2010/main" val="13223354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idx="4294967295"/>
          </p:nvPr>
        </p:nvSpPr>
        <p:spPr>
          <a:xfrm>
            <a:off x="457200" y="247650"/>
            <a:ext cx="8228013" cy="1093118"/>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3200" dirty="0" smtClean="0"/>
          </a:p>
        </p:txBody>
      </p:sp>
      <p:sp>
        <p:nvSpPr>
          <p:cNvPr id="11267" name="Rectangle 2"/>
          <p:cNvSpPr>
            <a:spLocks noGrp="1" noChangeArrowheads="1"/>
          </p:cNvSpPr>
          <p:nvPr>
            <p:ph type="body" idx="4294967295"/>
          </p:nvPr>
        </p:nvSpPr>
        <p:spPr>
          <a:xfrm>
            <a:off x="395536" y="1700808"/>
            <a:ext cx="8496944" cy="4753421"/>
          </a:xfrm>
        </p:spPr>
        <p:txBody>
          <a:bodyPr/>
          <a:lstStyle/>
          <a:p>
            <a:pPr marL="0" indent="0" algn="just"/>
            <a:r>
              <a:rPr lang="ru-RU" sz="2200" b="1" dirty="0" smtClean="0">
                <a:solidFill>
                  <a:schemeClr val="tx1"/>
                </a:solidFill>
              </a:rPr>
              <a:t>Аффект</a:t>
            </a:r>
            <a:r>
              <a:rPr lang="ru-RU" sz="2200" b="1" dirty="0">
                <a:solidFill>
                  <a:schemeClr val="tx1"/>
                </a:solidFill>
              </a:rPr>
              <a:t> </a:t>
            </a:r>
            <a:r>
              <a:rPr lang="ru-RU" sz="2200" b="1" dirty="0" smtClean="0">
                <a:solidFill>
                  <a:schemeClr val="tx1"/>
                </a:solidFill>
              </a:rPr>
              <a:t> </a:t>
            </a:r>
            <a:r>
              <a:rPr lang="ru-RU" sz="2200" dirty="0" smtClean="0">
                <a:solidFill>
                  <a:schemeClr val="tx1"/>
                </a:solidFill>
              </a:rPr>
              <a:t>– </a:t>
            </a:r>
            <a:r>
              <a:rPr lang="ru-RU" sz="2200" dirty="0">
                <a:solidFill>
                  <a:schemeClr val="tx1"/>
                </a:solidFill>
              </a:rPr>
              <a:t>это крайнее, сильное проявление некоторой эмоции, это бурная эмоциональная реакция восторга, ярости, ужаса… Переживание аффекта связано с быстрой, бесконтрольной потерей большого количества энергии (бурные эмоции, активные неконтролируемые движения и т. п.). </a:t>
            </a:r>
            <a:endParaRPr lang="ru-RU" sz="2200" dirty="0" smtClean="0">
              <a:solidFill>
                <a:schemeClr val="tx1"/>
              </a:solidFill>
            </a:endParaRPr>
          </a:p>
          <a:p>
            <a:pPr marL="0" indent="0" algn="just"/>
            <a:r>
              <a:rPr lang="ru-RU" sz="2200" b="1" dirty="0" smtClean="0">
                <a:solidFill>
                  <a:schemeClr val="tx1"/>
                </a:solidFill>
              </a:rPr>
              <a:t>Стресс</a:t>
            </a:r>
            <a:r>
              <a:rPr lang="ru-RU" sz="2200" b="1" dirty="0">
                <a:solidFill>
                  <a:schemeClr val="tx1"/>
                </a:solidFill>
              </a:rPr>
              <a:t>. </a:t>
            </a:r>
            <a:r>
              <a:rPr lang="ru-RU" sz="2200" dirty="0">
                <a:solidFill>
                  <a:schemeClr val="tx1"/>
                </a:solidFill>
              </a:rPr>
              <a:t>Это нервно-психическое перенапряжение, вызванное слишком сильным воздействием, адекватная реакция на которое недостаточно сформирована. В процессе переживания стресса, происходит тотальная (всеобщая) мобилизация сил организма (физических и психических) на поиск выхода из опасного, угрожающего целостности личности положения, на приспособление к новым сложным условиям. </a:t>
            </a:r>
            <a:endParaRPr lang="ru-RU" sz="2200" dirty="0" smtClean="0">
              <a:solidFill>
                <a:schemeClr val="tx1"/>
              </a:solidFill>
            </a:endParaRPr>
          </a:p>
        </p:txBody>
      </p:sp>
    </p:spTree>
    <p:extLst>
      <p:ext uri="{BB962C8B-B14F-4D97-AF65-F5344CB8AC3E}">
        <p14:creationId xmlns:p14="http://schemas.microsoft.com/office/powerpoint/2010/main" val="7463026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idx="4294967295"/>
          </p:nvPr>
        </p:nvSpPr>
        <p:spPr>
          <a:xfrm>
            <a:off x="457200" y="247650"/>
            <a:ext cx="8228013" cy="1093118"/>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200" dirty="0" smtClean="0"/>
              <a:t>Теории эмоций и чувств</a:t>
            </a:r>
          </a:p>
        </p:txBody>
      </p:sp>
      <p:sp>
        <p:nvSpPr>
          <p:cNvPr id="11267" name="Rectangle 2"/>
          <p:cNvSpPr>
            <a:spLocks noGrp="1" noChangeArrowheads="1"/>
          </p:cNvSpPr>
          <p:nvPr>
            <p:ph type="body" idx="4294967295"/>
          </p:nvPr>
        </p:nvSpPr>
        <p:spPr>
          <a:xfrm>
            <a:off x="395536" y="1700808"/>
            <a:ext cx="8496944" cy="4753421"/>
          </a:xfrm>
        </p:spPr>
        <p:txBody>
          <a:bodyPr/>
          <a:lstStyle/>
          <a:p>
            <a:pPr marL="0" indent="0" algn="just"/>
            <a:r>
              <a:rPr lang="ru-RU" sz="2200" b="1" dirty="0">
                <a:solidFill>
                  <a:schemeClr val="tx1"/>
                </a:solidFill>
              </a:rPr>
              <a:t>Теория </a:t>
            </a:r>
            <a:r>
              <a:rPr lang="ru-RU" sz="2200" b="1" dirty="0" smtClean="0">
                <a:solidFill>
                  <a:schemeClr val="tx1"/>
                </a:solidFill>
              </a:rPr>
              <a:t>эмоций  </a:t>
            </a:r>
            <a:r>
              <a:rPr lang="ru-RU" sz="2200" b="1" dirty="0">
                <a:solidFill>
                  <a:schemeClr val="tx1"/>
                </a:solidFill>
              </a:rPr>
              <a:t>Джеймса – </a:t>
            </a:r>
            <a:r>
              <a:rPr lang="ru-RU" sz="2200" b="1" dirty="0" err="1" smtClean="0">
                <a:solidFill>
                  <a:schemeClr val="tx1"/>
                </a:solidFill>
              </a:rPr>
              <a:t>Ланге</a:t>
            </a:r>
            <a:r>
              <a:rPr lang="ru-RU" sz="2200" b="1" dirty="0" smtClean="0">
                <a:solidFill>
                  <a:schemeClr val="tx1"/>
                </a:solidFill>
              </a:rPr>
              <a:t>. </a:t>
            </a:r>
            <a:r>
              <a:rPr lang="ru-RU" sz="2200" dirty="0">
                <a:solidFill>
                  <a:schemeClr val="tx1"/>
                </a:solidFill>
              </a:rPr>
              <a:t>Согласно теории, эмоции представляют собой результат физиологической реакции на значимое событие. </a:t>
            </a:r>
            <a:endParaRPr lang="ru-RU" sz="2200" dirty="0" smtClean="0">
              <a:solidFill>
                <a:schemeClr val="tx1"/>
              </a:solidFill>
            </a:endParaRPr>
          </a:p>
          <a:p>
            <a:pPr marL="0" indent="0" algn="just"/>
            <a:r>
              <a:rPr lang="ru-RU" sz="2200" b="1" dirty="0" smtClean="0">
                <a:solidFill>
                  <a:schemeClr val="tx1"/>
                </a:solidFill>
              </a:rPr>
              <a:t>Теорию </a:t>
            </a:r>
            <a:r>
              <a:rPr lang="ru-RU" sz="2200" b="1" dirty="0">
                <a:solidFill>
                  <a:schemeClr val="tx1"/>
                </a:solidFill>
              </a:rPr>
              <a:t>Джеймса – </a:t>
            </a:r>
            <a:r>
              <a:rPr lang="ru-RU" sz="2200" b="1" dirty="0" err="1">
                <a:solidFill>
                  <a:schemeClr val="tx1"/>
                </a:solidFill>
              </a:rPr>
              <a:t>Ланге</a:t>
            </a:r>
            <a:r>
              <a:rPr lang="ru-RU" sz="2200" dirty="0">
                <a:solidFill>
                  <a:schemeClr val="tx1"/>
                </a:solidFill>
              </a:rPr>
              <a:t> можно разбить на следующую последовательность:</a:t>
            </a:r>
          </a:p>
          <a:p>
            <a:pPr marL="0" indent="0" algn="just"/>
            <a:endParaRPr lang="ru-RU" sz="2200" dirty="0">
              <a:solidFill>
                <a:schemeClr val="tx1"/>
              </a:solidFill>
            </a:endParaRPr>
          </a:p>
          <a:p>
            <a:pPr marL="0" indent="0" algn="just"/>
            <a:r>
              <a:rPr lang="ru-RU" sz="2200" dirty="0">
                <a:solidFill>
                  <a:schemeClr val="tx1"/>
                </a:solidFill>
              </a:rPr>
              <a:t> </a:t>
            </a:r>
          </a:p>
          <a:p>
            <a:pPr marL="0" indent="0" algn="just"/>
            <a:r>
              <a:rPr lang="ru-RU" sz="2200" dirty="0" smtClean="0">
                <a:solidFill>
                  <a:schemeClr val="tx1"/>
                </a:solidFill>
              </a:rPr>
              <a:t>При </a:t>
            </a:r>
            <a:r>
              <a:rPr lang="ru-RU" sz="2200" dirty="0">
                <a:solidFill>
                  <a:schemeClr val="tx1"/>
                </a:solidFill>
              </a:rPr>
              <a:t>воздействии внешнего раздражителя включается определенная физиологическая реакция, на ее основе возникает эмоция или эмоциональная реакция, всецело зависящая от интерпретации физиологической реакции. </a:t>
            </a:r>
            <a:endParaRPr lang="ru-RU" sz="2200" dirty="0" smtClean="0">
              <a:solidFill>
                <a:schemeClr val="tx1"/>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3620708"/>
            <a:ext cx="7848872" cy="600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47728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idx="4294967295"/>
          </p:nvPr>
        </p:nvSpPr>
        <p:spPr>
          <a:xfrm>
            <a:off x="457200" y="247650"/>
            <a:ext cx="8228013" cy="1093118"/>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200" dirty="0"/>
              <a:t>Теория эмоций </a:t>
            </a:r>
            <a:r>
              <a:rPr lang="ru-RU" sz="3200" dirty="0" err="1"/>
              <a:t>Кэннона</a:t>
            </a:r>
            <a:r>
              <a:rPr lang="ru-RU" sz="3200" dirty="0"/>
              <a:t> – Барда</a:t>
            </a:r>
            <a:endParaRPr lang="ru-RU" sz="3200" dirty="0" smtClean="0"/>
          </a:p>
        </p:txBody>
      </p:sp>
      <p:sp>
        <p:nvSpPr>
          <p:cNvPr id="11267" name="Rectangle 2"/>
          <p:cNvSpPr>
            <a:spLocks noGrp="1" noChangeArrowheads="1"/>
          </p:cNvSpPr>
          <p:nvPr>
            <p:ph type="body" idx="4294967295"/>
          </p:nvPr>
        </p:nvSpPr>
        <p:spPr>
          <a:xfrm>
            <a:off x="395536" y="1700808"/>
            <a:ext cx="8496944" cy="4753421"/>
          </a:xfrm>
        </p:spPr>
        <p:txBody>
          <a:bodyPr/>
          <a:lstStyle/>
          <a:p>
            <a:pPr marL="0" indent="0" algn="just"/>
            <a:r>
              <a:rPr lang="ru-RU" sz="2200" dirty="0">
                <a:solidFill>
                  <a:schemeClr val="tx1"/>
                </a:solidFill>
              </a:rPr>
              <a:t>В 1930‑х годах </a:t>
            </a:r>
            <a:r>
              <a:rPr lang="ru-RU" sz="2200" dirty="0" err="1">
                <a:solidFill>
                  <a:schemeClr val="tx1"/>
                </a:solidFill>
              </a:rPr>
              <a:t>Уолтер</a:t>
            </a:r>
            <a:r>
              <a:rPr lang="ru-RU" sz="2200" dirty="0">
                <a:solidFill>
                  <a:schemeClr val="tx1"/>
                </a:solidFill>
              </a:rPr>
              <a:t> </a:t>
            </a:r>
            <a:r>
              <a:rPr lang="ru-RU" sz="2200" dirty="0" err="1">
                <a:solidFill>
                  <a:schemeClr val="tx1"/>
                </a:solidFill>
              </a:rPr>
              <a:t>Кэннон</a:t>
            </a:r>
            <a:r>
              <a:rPr lang="ru-RU" sz="2200" dirty="0">
                <a:solidFill>
                  <a:schemeClr val="tx1"/>
                </a:solidFill>
              </a:rPr>
              <a:t> и Филипп Бард </a:t>
            </a:r>
            <a:r>
              <a:rPr lang="ru-RU" sz="2200" dirty="0" smtClean="0">
                <a:solidFill>
                  <a:schemeClr val="tx1"/>
                </a:solidFill>
              </a:rPr>
              <a:t>предложили свою теорию,  где физиологические </a:t>
            </a:r>
            <a:r>
              <a:rPr lang="ru-RU" sz="2200" dirty="0">
                <a:solidFill>
                  <a:schemeClr val="tx1"/>
                </a:solidFill>
              </a:rPr>
              <a:t>реакции и эмоции происходят одновременно. </a:t>
            </a:r>
            <a:endParaRPr lang="ru-RU" sz="2200" dirty="0" smtClean="0">
              <a:solidFill>
                <a:schemeClr val="tx1"/>
              </a:solidFill>
            </a:endParaRPr>
          </a:p>
          <a:p>
            <a:pPr marL="0" indent="0" algn="just"/>
            <a:r>
              <a:rPr lang="ru-RU" sz="2200" dirty="0" smtClean="0">
                <a:solidFill>
                  <a:schemeClr val="tx1"/>
                </a:solidFill>
              </a:rPr>
              <a:t>Эмоция </a:t>
            </a:r>
            <a:r>
              <a:rPr lang="ru-RU" sz="2200" dirty="0">
                <a:solidFill>
                  <a:schemeClr val="tx1"/>
                </a:solidFill>
              </a:rPr>
              <a:t>возникает, когда таламус – область головного мозга, контролирующая моторные функции, состояния сна и бодрствования и обработку сенсорных сигналов, – реагируя на конкретный раздражитель, посылает мозгу определенное сообщение, в результате чего происходит физиологическая реакция</a:t>
            </a:r>
            <a:r>
              <a:rPr lang="ru-RU" sz="2200" dirty="0" smtClean="0">
                <a:solidFill>
                  <a:schemeClr val="tx1"/>
                </a:solidFill>
              </a:rPr>
              <a:t>.</a:t>
            </a:r>
          </a:p>
          <a:p>
            <a:pPr marL="0" indent="0" algn="just"/>
            <a:endParaRPr lang="ru-RU" sz="2200" dirty="0" smtClean="0">
              <a:solidFill>
                <a:schemeClr val="tx1"/>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824" y="4941167"/>
            <a:ext cx="4181053" cy="15557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08299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idx="4294967295"/>
          </p:nvPr>
        </p:nvSpPr>
        <p:spPr>
          <a:xfrm>
            <a:off x="457200" y="247650"/>
            <a:ext cx="8228013" cy="1093118"/>
          </a:xfrm>
        </p:spPr>
        <p:txBody>
          <a:bodyPr/>
          <a:lstStyle/>
          <a:p>
            <a:r>
              <a:rPr lang="ru-RU" sz="3200" b="1" dirty="0"/>
              <a:t>Теория эмоций Шехтера – </a:t>
            </a:r>
            <a:r>
              <a:rPr lang="ru-RU" sz="3200" b="1" dirty="0" err="1"/>
              <a:t>Сингера</a:t>
            </a:r>
            <a:endParaRPr lang="ru-RU" sz="3200" b="1" dirty="0"/>
          </a:p>
        </p:txBody>
      </p:sp>
      <p:sp>
        <p:nvSpPr>
          <p:cNvPr id="11267" name="Rectangle 2"/>
          <p:cNvSpPr>
            <a:spLocks noGrp="1" noChangeArrowheads="1"/>
          </p:cNvSpPr>
          <p:nvPr>
            <p:ph type="body" idx="4294967295"/>
          </p:nvPr>
        </p:nvSpPr>
        <p:spPr>
          <a:xfrm>
            <a:off x="395536" y="1700808"/>
            <a:ext cx="8496944" cy="4753421"/>
          </a:xfrm>
        </p:spPr>
        <p:txBody>
          <a:bodyPr/>
          <a:lstStyle/>
          <a:p>
            <a:pPr marL="0" indent="0" algn="just"/>
            <a:r>
              <a:rPr lang="ru-RU" sz="2200" dirty="0">
                <a:solidFill>
                  <a:schemeClr val="tx1"/>
                </a:solidFill>
              </a:rPr>
              <a:t>Двухфакторная теория эмоций Шехтера – </a:t>
            </a:r>
            <a:r>
              <a:rPr lang="ru-RU" sz="2200" dirty="0" err="1">
                <a:solidFill>
                  <a:schemeClr val="tx1"/>
                </a:solidFill>
              </a:rPr>
              <a:t>Сингера</a:t>
            </a:r>
            <a:r>
              <a:rPr lang="ru-RU" sz="2200" dirty="0">
                <a:solidFill>
                  <a:schemeClr val="tx1"/>
                </a:solidFill>
              </a:rPr>
              <a:t> была разработана в 1952 </a:t>
            </a:r>
            <a:r>
              <a:rPr lang="ru-RU" sz="2200" dirty="0" smtClean="0">
                <a:solidFill>
                  <a:schemeClr val="tx1"/>
                </a:solidFill>
              </a:rPr>
              <a:t>году и  </a:t>
            </a:r>
            <a:r>
              <a:rPr lang="ru-RU" sz="2200" dirty="0">
                <a:solidFill>
                  <a:schemeClr val="tx1"/>
                </a:solidFill>
              </a:rPr>
              <a:t>представляет собой пример когнитивного подхода к эмоциям. </a:t>
            </a:r>
            <a:endParaRPr lang="ru-RU" sz="2200" dirty="0" smtClean="0">
              <a:solidFill>
                <a:schemeClr val="tx1"/>
              </a:solidFill>
            </a:endParaRPr>
          </a:p>
          <a:p>
            <a:pPr marL="0" indent="0" algn="just"/>
            <a:r>
              <a:rPr lang="ru-RU" sz="2200" dirty="0" smtClean="0">
                <a:solidFill>
                  <a:schemeClr val="tx1"/>
                </a:solidFill>
              </a:rPr>
              <a:t>Согласно </a:t>
            </a:r>
            <a:r>
              <a:rPr lang="ru-RU" sz="2200" dirty="0">
                <a:solidFill>
                  <a:schemeClr val="tx1"/>
                </a:solidFill>
              </a:rPr>
              <a:t>этой теории, на первом этапе формирования эмоции происходит физиологическая активация (возбуждение), возникающая в ответ на переживаемое событие. Человеку же необходимо найти причину этой активации, и только потом  он сможет охарактеризовать пережитый опыт и «маркировать» его как эмоцию. </a:t>
            </a:r>
            <a:endParaRPr lang="ru-RU" sz="2200" dirty="0" smtClean="0">
              <a:solidFill>
                <a:schemeClr val="tx1"/>
              </a:solidFill>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5" y="5085184"/>
            <a:ext cx="7920881" cy="5990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585219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idx="4294967295"/>
          </p:nvPr>
        </p:nvSpPr>
        <p:spPr>
          <a:xfrm>
            <a:off x="457200" y="247650"/>
            <a:ext cx="8228013" cy="1093118"/>
          </a:xfrm>
        </p:spPr>
        <p:txBody>
          <a:bodyPr/>
          <a:lstStyle/>
          <a:p>
            <a:r>
              <a:rPr lang="ru-RU" sz="3200" b="1" dirty="0"/>
              <a:t>Теория эмоций </a:t>
            </a:r>
            <a:r>
              <a:rPr lang="ru-RU" sz="3200" b="1" dirty="0" err="1"/>
              <a:t>Лазаруса</a:t>
            </a:r>
            <a:r>
              <a:rPr lang="ru-RU" sz="3200" b="1" dirty="0"/>
              <a:t/>
            </a:r>
            <a:br>
              <a:rPr lang="ru-RU" sz="3200" b="1" dirty="0"/>
            </a:br>
            <a:r>
              <a:rPr lang="ru-RU" sz="3200" dirty="0"/>
              <a:t> </a:t>
            </a:r>
          </a:p>
        </p:txBody>
      </p:sp>
      <p:sp>
        <p:nvSpPr>
          <p:cNvPr id="11267" name="Rectangle 2"/>
          <p:cNvSpPr>
            <a:spLocks noGrp="1" noChangeArrowheads="1"/>
          </p:cNvSpPr>
          <p:nvPr>
            <p:ph type="body" idx="4294967295"/>
          </p:nvPr>
        </p:nvSpPr>
        <p:spPr>
          <a:xfrm>
            <a:off x="395536" y="1700808"/>
            <a:ext cx="8496944" cy="4753421"/>
          </a:xfrm>
        </p:spPr>
        <p:txBody>
          <a:bodyPr/>
          <a:lstStyle/>
          <a:p>
            <a:pPr marL="0" indent="0" algn="just"/>
            <a:r>
              <a:rPr lang="ru-RU" sz="2200" dirty="0">
                <a:solidFill>
                  <a:schemeClr val="tx1"/>
                </a:solidFill>
              </a:rPr>
              <a:t>Познавательная теория эмоций, разработанная в 1990‑х годах Ричардом </a:t>
            </a:r>
            <a:r>
              <a:rPr lang="ru-RU" sz="2200" dirty="0" err="1">
                <a:solidFill>
                  <a:schemeClr val="tx1"/>
                </a:solidFill>
              </a:rPr>
              <a:t>Лазарусом</a:t>
            </a:r>
            <a:r>
              <a:rPr lang="ru-RU" sz="2200" dirty="0">
                <a:solidFill>
                  <a:schemeClr val="tx1"/>
                </a:solidFill>
              </a:rPr>
              <a:t>, утверждает, что любой эмоции или физиологической активации организма непременно предшествует мысль. Иными словами, прежде чем у вас возникнет какая-либо эмоция, </a:t>
            </a:r>
            <a:r>
              <a:rPr lang="ru-RU" sz="2200" dirty="0" smtClean="0">
                <a:solidFill>
                  <a:schemeClr val="tx1"/>
                </a:solidFill>
              </a:rPr>
              <a:t>вы </a:t>
            </a:r>
            <a:r>
              <a:rPr lang="ru-RU" sz="2200" dirty="0">
                <a:solidFill>
                  <a:schemeClr val="tx1"/>
                </a:solidFill>
              </a:rPr>
              <a:t>должны осмыслить ситуацию, </a:t>
            </a:r>
            <a:r>
              <a:rPr lang="ru-RU" sz="2200" dirty="0" smtClean="0">
                <a:solidFill>
                  <a:schemeClr val="tx1"/>
                </a:solidFill>
              </a:rPr>
              <a:t>в </a:t>
            </a:r>
            <a:r>
              <a:rPr lang="ru-RU" sz="2200" dirty="0">
                <a:solidFill>
                  <a:schemeClr val="tx1"/>
                </a:solidFill>
              </a:rPr>
              <a:t>которой оказались</a:t>
            </a:r>
            <a:r>
              <a:rPr lang="ru-RU" sz="2200" dirty="0" smtClean="0">
                <a:solidFill>
                  <a:schemeClr val="tx1"/>
                </a:solidFill>
              </a:rPr>
              <a:t>.</a:t>
            </a:r>
          </a:p>
          <a:p>
            <a:pPr marL="0" indent="0" algn="just"/>
            <a:endParaRPr lang="ru-RU" sz="2200" dirty="0" smtClean="0">
              <a:solidFill>
                <a:schemeClr val="tx1"/>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1720" y="3717032"/>
            <a:ext cx="5549117"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25146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idx="4294967295"/>
          </p:nvPr>
        </p:nvSpPr>
        <p:spPr>
          <a:xfrm>
            <a:off x="457200" y="247650"/>
            <a:ext cx="8228013" cy="14351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dirty="0" smtClean="0"/>
              <a:t>Определение </a:t>
            </a:r>
          </a:p>
        </p:txBody>
      </p:sp>
      <p:sp>
        <p:nvSpPr>
          <p:cNvPr id="6147" name="Rectangle 2"/>
          <p:cNvSpPr>
            <a:spLocks noGrp="1" noChangeArrowheads="1"/>
          </p:cNvSpPr>
          <p:nvPr>
            <p:ph type="body" idx="4294967295"/>
          </p:nvPr>
        </p:nvSpPr>
        <p:spPr>
          <a:xfrm>
            <a:off x="395536" y="1988840"/>
            <a:ext cx="8424936" cy="4608512"/>
          </a:xfrm>
        </p:spPr>
        <p:txBody>
          <a:bodyPr/>
          <a:lstStyle/>
          <a:p>
            <a:pPr algn="just"/>
            <a:r>
              <a:rPr lang="ru-RU" sz="2800" b="1" dirty="0" smtClean="0">
                <a:solidFill>
                  <a:schemeClr val="tx1"/>
                </a:solidFill>
              </a:rPr>
              <a:t>    Чувства - </a:t>
            </a:r>
            <a:r>
              <a:rPr lang="ru-RU" sz="2800" dirty="0" smtClean="0">
                <a:solidFill>
                  <a:schemeClr val="tx1"/>
                </a:solidFill>
              </a:rPr>
              <a:t>это </a:t>
            </a:r>
            <a:r>
              <a:rPr lang="ru-RU" sz="2800" dirty="0" smtClean="0">
                <a:solidFill>
                  <a:schemeClr val="tx1"/>
                </a:solidFill>
              </a:rPr>
              <a:t>одна из форм переживания  человеком своего отношения </a:t>
            </a:r>
            <a:r>
              <a:rPr lang="ru-RU" sz="2800" dirty="0">
                <a:solidFill>
                  <a:schemeClr val="tx1"/>
                </a:solidFill>
              </a:rPr>
              <a:t>к явлениям, событиям и связям действительности, к другим </a:t>
            </a:r>
            <a:r>
              <a:rPr lang="ru-RU" sz="2800" dirty="0" smtClean="0">
                <a:solidFill>
                  <a:schemeClr val="tx1"/>
                </a:solidFill>
              </a:rPr>
              <a:t>людям, отличающаяся относительной устойчивостью. </a:t>
            </a:r>
            <a:endParaRPr lang="ru-RU" sz="2800" dirty="0" smtClean="0">
              <a:solidFill>
                <a:schemeClr val="tx1"/>
              </a:solidFill>
            </a:endParaRPr>
          </a:p>
          <a:p>
            <a:pPr algn="just"/>
            <a:endParaRPr lang="ru-RU" sz="2800" b="1" dirty="0">
              <a:solidFill>
                <a:schemeClr val="tx1"/>
              </a:solidFill>
            </a:endParaRPr>
          </a:p>
          <a:p>
            <a:pPr algn="just"/>
            <a:r>
              <a:rPr lang="ru-RU" sz="2800" b="1" dirty="0" smtClean="0">
                <a:solidFill>
                  <a:schemeClr val="tx1"/>
                </a:solidFill>
              </a:rPr>
              <a:t>    Эмоции  </a:t>
            </a:r>
            <a:r>
              <a:rPr lang="ru-RU" sz="2800" dirty="0" smtClean="0">
                <a:solidFill>
                  <a:schemeClr val="tx1"/>
                </a:solidFill>
              </a:rPr>
              <a:t>-   </a:t>
            </a:r>
            <a:r>
              <a:rPr lang="ru-RU" sz="2800" dirty="0" smtClean="0">
                <a:solidFill>
                  <a:schemeClr val="tx1"/>
                </a:solidFill>
              </a:rPr>
              <a:t>ситуативное отражение субъективной значимости предметов, явлений в конкретной ситуации. Психическое состояние, сильная реакция нервной системы на стимул.</a:t>
            </a:r>
            <a:endParaRPr lang="ru-RU" sz="2800" dirty="0" smtClean="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idx="4294967295"/>
          </p:nvPr>
        </p:nvSpPr>
        <p:spPr>
          <a:xfrm>
            <a:off x="457200" y="247650"/>
            <a:ext cx="8228013" cy="1093118"/>
          </a:xfrm>
        </p:spPr>
        <p:txBody>
          <a:bodyPr/>
          <a:lstStyle/>
          <a:p>
            <a:r>
              <a:rPr lang="ru-RU" sz="3200" dirty="0"/>
              <a:t> </a:t>
            </a:r>
            <a:br>
              <a:rPr lang="ru-RU" sz="3200" dirty="0"/>
            </a:br>
            <a:r>
              <a:rPr lang="ru-RU" sz="3200" b="1" dirty="0"/>
              <a:t>Теория мимической обратной связи</a:t>
            </a:r>
          </a:p>
        </p:txBody>
      </p:sp>
      <p:sp>
        <p:nvSpPr>
          <p:cNvPr id="11267" name="Rectangle 2"/>
          <p:cNvSpPr>
            <a:spLocks noGrp="1" noChangeArrowheads="1"/>
          </p:cNvSpPr>
          <p:nvPr>
            <p:ph type="body" idx="4294967295"/>
          </p:nvPr>
        </p:nvSpPr>
        <p:spPr>
          <a:xfrm>
            <a:off x="395536" y="1700808"/>
            <a:ext cx="8496944" cy="4753421"/>
          </a:xfrm>
        </p:spPr>
        <p:txBody>
          <a:bodyPr/>
          <a:lstStyle/>
          <a:p>
            <a:pPr marL="0" indent="0" algn="just"/>
            <a:r>
              <a:rPr lang="ru-RU" sz="2200" dirty="0">
                <a:solidFill>
                  <a:schemeClr val="tx1"/>
                </a:solidFill>
              </a:rPr>
              <a:t>Появление этой теории связывают с научной деятельностью Уильяма Джеймса, но в 1962 году ее развил </a:t>
            </a:r>
            <a:r>
              <a:rPr lang="ru-RU" sz="2200" dirty="0" err="1">
                <a:solidFill>
                  <a:schemeClr val="tx1"/>
                </a:solidFill>
              </a:rPr>
              <a:t>Силвен</a:t>
            </a:r>
            <a:r>
              <a:rPr lang="ru-RU" sz="2200" dirty="0">
                <a:solidFill>
                  <a:schemeClr val="tx1"/>
                </a:solidFill>
              </a:rPr>
              <a:t> </a:t>
            </a:r>
            <a:r>
              <a:rPr lang="ru-RU" sz="2200" dirty="0" err="1">
                <a:solidFill>
                  <a:schemeClr val="tx1"/>
                </a:solidFill>
              </a:rPr>
              <a:t>Томкинс</a:t>
            </a:r>
            <a:r>
              <a:rPr lang="ru-RU" sz="2200" dirty="0">
                <a:solidFill>
                  <a:schemeClr val="tx1"/>
                </a:solidFill>
              </a:rPr>
              <a:t>. Согласно этой теории, эмоциональное переживание по меньшей мере </a:t>
            </a:r>
            <a:r>
              <a:rPr lang="ru-RU" sz="2200" b="1" dirty="0">
                <a:solidFill>
                  <a:schemeClr val="tx1"/>
                </a:solidFill>
              </a:rPr>
              <a:t>усиливается обратной связью, возникающей при активации лицевых мышц, которые участвуют в мимической эмоциональной экспрессии; </a:t>
            </a:r>
            <a:r>
              <a:rPr lang="ru-RU" sz="2200" dirty="0" smtClean="0">
                <a:solidFill>
                  <a:schemeClr val="tx1"/>
                </a:solidFill>
              </a:rPr>
              <a:t>Иными </a:t>
            </a:r>
            <a:r>
              <a:rPr lang="ru-RU" sz="2200" dirty="0">
                <a:solidFill>
                  <a:schemeClr val="tx1"/>
                </a:solidFill>
              </a:rPr>
              <a:t>словами, улыбающийся человек счастлив, нахмуренный – озабочен или опечален. Именно движения лицевых мышц дают мозгу подсказку, на основе которой он идентифицирует источник эмоции, а не наоборот.</a:t>
            </a:r>
            <a:endParaRPr lang="ru-RU" sz="2200" dirty="0" smtClean="0">
              <a:solidFill>
                <a:schemeClr val="tx1"/>
              </a:solidFill>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5085184"/>
            <a:ext cx="6440697" cy="6976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46642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idx="4294967295"/>
          </p:nvPr>
        </p:nvSpPr>
        <p:spPr>
          <a:xfrm>
            <a:off x="457200" y="247650"/>
            <a:ext cx="8228013" cy="1093118"/>
          </a:xfrm>
        </p:spPr>
        <p:txBody>
          <a:bodyPr/>
          <a:lstStyle/>
          <a:p>
            <a:r>
              <a:rPr lang="ru-RU" sz="3200" dirty="0"/>
              <a:t> </a:t>
            </a:r>
            <a:br>
              <a:rPr lang="ru-RU" sz="3200" dirty="0"/>
            </a:br>
            <a:endParaRPr lang="ru-RU" sz="3200" b="1" dirty="0"/>
          </a:p>
        </p:txBody>
      </p:sp>
      <p:sp>
        <p:nvSpPr>
          <p:cNvPr id="11267" name="Rectangle 2"/>
          <p:cNvSpPr>
            <a:spLocks noGrp="1" noChangeArrowheads="1"/>
          </p:cNvSpPr>
          <p:nvPr>
            <p:ph type="body" idx="4294967295"/>
          </p:nvPr>
        </p:nvSpPr>
        <p:spPr>
          <a:xfrm>
            <a:off x="395536" y="1700808"/>
            <a:ext cx="8496944" cy="4753421"/>
          </a:xfrm>
        </p:spPr>
        <p:txBody>
          <a:bodyPr/>
          <a:lstStyle/>
          <a:p>
            <a:pPr marL="0" indent="0" algn="just"/>
            <a:r>
              <a:rPr lang="ru-RU" dirty="0" smtClean="0">
                <a:solidFill>
                  <a:schemeClr val="tx1"/>
                </a:solidFill>
              </a:rPr>
              <a:t>По </a:t>
            </a:r>
            <a:r>
              <a:rPr lang="ru-RU" dirty="0" err="1" smtClean="0">
                <a:solidFill>
                  <a:schemeClr val="tx1"/>
                </a:solidFill>
              </a:rPr>
              <a:t>К.Изарду</a:t>
            </a:r>
            <a:r>
              <a:rPr lang="ru-RU" dirty="0" smtClean="0">
                <a:solidFill>
                  <a:schemeClr val="tx1"/>
                </a:solidFill>
              </a:rPr>
              <a:t> несколько  фундаментальных эмоций , которые испытываются  стабильно и часто, могут формировать устойчивые эмоциональные характеристики субъекта: тревожность, любовь, враждебность.</a:t>
            </a:r>
          </a:p>
          <a:p>
            <a:pPr marL="0" indent="0" algn="just"/>
            <a:r>
              <a:rPr lang="ru-RU" dirty="0" smtClean="0">
                <a:solidFill>
                  <a:schemeClr val="tx1"/>
                </a:solidFill>
              </a:rPr>
              <a:t>При частом переживании эмоциональных состояний может закрепляться и его выразительный, мимический компонент. ( мимика вечного недовольства или готовность улыбнуться)</a:t>
            </a:r>
            <a:r>
              <a:rPr lang="ru-RU" dirty="0" smtClean="0">
                <a:solidFill>
                  <a:schemeClr val="tx1"/>
                </a:solidFill>
              </a:rPr>
              <a:t> </a:t>
            </a:r>
          </a:p>
        </p:txBody>
      </p:sp>
    </p:spTree>
    <p:extLst>
      <p:ext uri="{BB962C8B-B14F-4D97-AF65-F5344CB8AC3E}">
        <p14:creationId xmlns:p14="http://schemas.microsoft.com/office/powerpoint/2010/main" val="13361717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idx="4294967295"/>
          </p:nvPr>
        </p:nvSpPr>
        <p:spPr>
          <a:xfrm>
            <a:off x="457200" y="247650"/>
            <a:ext cx="8228013" cy="1093118"/>
          </a:xfrm>
        </p:spPr>
        <p:txBody>
          <a:bodyPr/>
          <a:lstStyle/>
          <a:p>
            <a:r>
              <a:rPr lang="ru-RU" sz="3200" dirty="0"/>
              <a:t> </a:t>
            </a:r>
            <a:br>
              <a:rPr lang="ru-RU" sz="3200" dirty="0"/>
            </a:br>
            <a:r>
              <a:rPr lang="ru-RU" sz="3200" dirty="0"/>
              <a:t>Э</a:t>
            </a:r>
            <a:r>
              <a:rPr lang="ru-RU" sz="3200" dirty="0" smtClean="0"/>
              <a:t>моциональный   интеллект</a:t>
            </a:r>
            <a:endParaRPr lang="ru-RU" sz="3200" b="1" dirty="0"/>
          </a:p>
        </p:txBody>
      </p:sp>
      <p:sp>
        <p:nvSpPr>
          <p:cNvPr id="11267" name="Rectangle 2"/>
          <p:cNvSpPr>
            <a:spLocks noGrp="1" noChangeArrowheads="1"/>
          </p:cNvSpPr>
          <p:nvPr>
            <p:ph type="body" idx="4294967295"/>
          </p:nvPr>
        </p:nvSpPr>
        <p:spPr>
          <a:xfrm>
            <a:off x="395536" y="1700808"/>
            <a:ext cx="8496944" cy="4753421"/>
          </a:xfrm>
        </p:spPr>
        <p:txBody>
          <a:bodyPr/>
          <a:lstStyle/>
          <a:p>
            <a:pPr marL="0" indent="0" algn="just"/>
            <a:r>
              <a:rPr lang="ru-RU" sz="2200" dirty="0" smtClean="0">
                <a:solidFill>
                  <a:schemeClr val="tx1"/>
                </a:solidFill>
              </a:rPr>
              <a:t>В 1990 г. </a:t>
            </a:r>
            <a:r>
              <a:rPr lang="ru-RU" sz="2200" dirty="0">
                <a:solidFill>
                  <a:schemeClr val="tx1"/>
                </a:solidFill>
              </a:rPr>
              <a:t> </a:t>
            </a:r>
            <a:r>
              <a:rPr lang="ru-RU" sz="2200" dirty="0" smtClean="0">
                <a:solidFill>
                  <a:schemeClr val="tx1"/>
                </a:solidFill>
              </a:rPr>
              <a:t>Появилось понятие эмоционального интеллекта Д. </a:t>
            </a:r>
            <a:r>
              <a:rPr lang="ru-RU" sz="2200" dirty="0" err="1" smtClean="0">
                <a:solidFill>
                  <a:schemeClr val="tx1"/>
                </a:solidFill>
              </a:rPr>
              <a:t>Гоулмана</a:t>
            </a:r>
            <a:r>
              <a:rPr lang="ru-RU" sz="2200" dirty="0" smtClean="0">
                <a:solidFill>
                  <a:schemeClr val="tx1"/>
                </a:solidFill>
              </a:rPr>
              <a:t>. </a:t>
            </a:r>
            <a:r>
              <a:rPr lang="ru-RU" sz="2200" dirty="0" smtClean="0">
                <a:solidFill>
                  <a:schemeClr val="tx1"/>
                </a:solidFill>
              </a:rPr>
              <a:t>Способность воспринимать и понимать собственные эмоции, эмоции других, а также управлять ими. </a:t>
            </a:r>
          </a:p>
          <a:p>
            <a:pPr marL="0" indent="0" algn="just"/>
            <a:r>
              <a:rPr lang="ru-RU" sz="2200" dirty="0" smtClean="0">
                <a:solidFill>
                  <a:schemeClr val="tx1"/>
                </a:solidFill>
              </a:rPr>
              <a:t>Структура:</a:t>
            </a:r>
          </a:p>
          <a:p>
            <a:pPr marL="457200" indent="-457200" algn="just">
              <a:buAutoNum type="arabicPeriod"/>
            </a:pPr>
            <a:r>
              <a:rPr lang="ru-RU" sz="2200" dirty="0" smtClean="0">
                <a:solidFill>
                  <a:schemeClr val="tx1"/>
                </a:solidFill>
              </a:rPr>
              <a:t>Понимание себя (самосознание) – способность воспринимать и понимать собственные эмоции, осознавать свои возможности, ценности и мотивы.</a:t>
            </a:r>
          </a:p>
          <a:p>
            <a:pPr marL="457200" indent="-457200" algn="just">
              <a:buAutoNum type="arabicPeriod"/>
            </a:pPr>
            <a:r>
              <a:rPr lang="ru-RU" sz="2200" dirty="0" smtClean="0">
                <a:solidFill>
                  <a:schemeClr val="tx1"/>
                </a:solidFill>
              </a:rPr>
              <a:t>Управление собой ( </a:t>
            </a:r>
            <a:r>
              <a:rPr lang="ru-RU" sz="2200" dirty="0" err="1" smtClean="0">
                <a:solidFill>
                  <a:schemeClr val="tx1"/>
                </a:solidFill>
              </a:rPr>
              <a:t>саморегуляция</a:t>
            </a:r>
            <a:r>
              <a:rPr lang="ru-RU" sz="2200" dirty="0" smtClean="0">
                <a:solidFill>
                  <a:schemeClr val="tx1"/>
                </a:solidFill>
              </a:rPr>
              <a:t>) – способность управлять своими эмоциями и возможностями.</a:t>
            </a:r>
          </a:p>
          <a:p>
            <a:pPr marL="457200" indent="-457200" algn="just">
              <a:buAutoNum type="arabicPeriod"/>
            </a:pPr>
            <a:r>
              <a:rPr lang="ru-RU" sz="2200" dirty="0" smtClean="0">
                <a:solidFill>
                  <a:schemeClr val="tx1"/>
                </a:solidFill>
              </a:rPr>
              <a:t>Понимание других (</a:t>
            </a:r>
            <a:r>
              <a:rPr lang="ru-RU" sz="2200" dirty="0" err="1" smtClean="0">
                <a:solidFill>
                  <a:schemeClr val="tx1"/>
                </a:solidFill>
              </a:rPr>
              <a:t>эмпатия</a:t>
            </a:r>
            <a:r>
              <a:rPr lang="ru-RU" sz="2200" dirty="0" smtClean="0">
                <a:solidFill>
                  <a:schemeClr val="tx1"/>
                </a:solidFill>
              </a:rPr>
              <a:t>) – способность понимать эмоции и чувства других людей.</a:t>
            </a:r>
          </a:p>
          <a:p>
            <a:pPr marL="457200" indent="-457200" algn="just">
              <a:buAutoNum type="arabicPeriod"/>
            </a:pPr>
            <a:r>
              <a:rPr lang="ru-RU" sz="2200" dirty="0" smtClean="0">
                <a:solidFill>
                  <a:schemeClr val="tx1"/>
                </a:solidFill>
              </a:rPr>
              <a:t>Управление эмоциями других и взаимоотношениями – умение выстраивать отношения с людьми, вдохновлять и увлекать их.</a:t>
            </a:r>
            <a:endParaRPr lang="ru-RU" sz="2200" dirty="0" smtClean="0">
              <a:solidFill>
                <a:schemeClr val="tx1"/>
              </a:solidFill>
            </a:endParaRPr>
          </a:p>
        </p:txBody>
      </p:sp>
    </p:spTree>
    <p:extLst>
      <p:ext uri="{BB962C8B-B14F-4D97-AF65-F5344CB8AC3E}">
        <p14:creationId xmlns:p14="http://schemas.microsoft.com/office/powerpoint/2010/main" val="13006555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idx="4294967295"/>
          </p:nvPr>
        </p:nvSpPr>
        <p:spPr>
          <a:xfrm>
            <a:off x="457200" y="247650"/>
            <a:ext cx="8228013" cy="1093118"/>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3200" b="1" dirty="0" smtClean="0"/>
          </a:p>
        </p:txBody>
      </p:sp>
      <p:sp>
        <p:nvSpPr>
          <p:cNvPr id="11267" name="Rectangle 2"/>
          <p:cNvSpPr>
            <a:spLocks noGrp="1" noChangeArrowheads="1"/>
          </p:cNvSpPr>
          <p:nvPr>
            <p:ph type="body" idx="4294967295"/>
          </p:nvPr>
        </p:nvSpPr>
        <p:spPr>
          <a:xfrm>
            <a:off x="395536" y="1700808"/>
            <a:ext cx="8496944" cy="4753421"/>
          </a:xfrm>
        </p:spPr>
        <p:txBody>
          <a:bodyPr/>
          <a:lstStyle/>
          <a:p>
            <a:pPr marL="0" indent="0" algn="just"/>
            <a:endParaRPr lang="ru-RU" sz="2200" dirty="0" smtClean="0">
              <a:solidFill>
                <a:schemeClr val="tx1"/>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384340"/>
            <a:ext cx="6984776" cy="6027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107617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p:nvPr>
        </p:nvSpPr>
        <p:spPr>
          <a:xfrm>
            <a:off x="457200" y="247650"/>
            <a:ext cx="8228013" cy="589062"/>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200" b="1" dirty="0" smtClean="0">
                <a:solidFill>
                  <a:srgbClr val="C00000"/>
                </a:solidFill>
              </a:rPr>
              <a:t>Практическое задание </a:t>
            </a:r>
            <a:endParaRPr lang="ru-RU" sz="3200" b="1" dirty="0" smtClean="0">
              <a:solidFill>
                <a:srgbClr val="C00000"/>
              </a:solidFill>
            </a:endParaRPr>
          </a:p>
        </p:txBody>
      </p:sp>
      <p:sp>
        <p:nvSpPr>
          <p:cNvPr id="11267" name="Rectangle 2"/>
          <p:cNvSpPr>
            <a:spLocks noGrp="1" noChangeArrowheads="1"/>
          </p:cNvSpPr>
          <p:nvPr>
            <p:ph idx="1"/>
          </p:nvPr>
        </p:nvSpPr>
        <p:spPr>
          <a:xfrm>
            <a:off x="395536" y="980728"/>
            <a:ext cx="8496944" cy="5473501"/>
          </a:xfrm>
        </p:spPr>
        <p:txBody>
          <a:bodyPr>
            <a:normAutofit lnSpcReduction="10000"/>
          </a:bodyPr>
          <a:lstStyle/>
          <a:p>
            <a:pPr marL="0" indent="0" algn="just">
              <a:buNone/>
            </a:pPr>
            <a:r>
              <a:rPr lang="ru-RU" sz="2800" dirty="0" smtClean="0">
                <a:solidFill>
                  <a:schemeClr val="tx1"/>
                </a:solidFill>
              </a:rPr>
              <a:t>Цель: развитие  навыка понимания эмоциональных состояний.</a:t>
            </a:r>
          </a:p>
          <a:p>
            <a:pPr marL="0" indent="0" algn="just">
              <a:buNone/>
            </a:pPr>
            <a:r>
              <a:rPr lang="ru-RU" sz="2800" dirty="0" smtClean="0">
                <a:solidFill>
                  <a:srgbClr val="C00000"/>
                </a:solidFill>
              </a:rPr>
              <a:t>Инструкция:  </a:t>
            </a:r>
            <a:r>
              <a:rPr lang="ru-RU" sz="2800" dirty="0" smtClean="0">
                <a:solidFill>
                  <a:schemeClr val="tx1"/>
                </a:solidFill>
              </a:rPr>
              <a:t>работа в подгруппах по 5 человек. Выберите  поочередно из набора карточек эмоции и изобразите это состояние. Задача остальных понять что изображено. </a:t>
            </a:r>
          </a:p>
          <a:p>
            <a:pPr marL="0" indent="0" algn="just">
              <a:buNone/>
            </a:pPr>
            <a:r>
              <a:rPr lang="ru-RU" sz="2800" dirty="0" smtClean="0">
                <a:solidFill>
                  <a:schemeClr val="tx1"/>
                </a:solidFill>
              </a:rPr>
              <a:t>У </a:t>
            </a:r>
            <a:r>
              <a:rPr lang="ru-RU" sz="2800" dirty="0" err="1" smtClean="0">
                <a:solidFill>
                  <a:schemeClr val="tx1"/>
                </a:solidFill>
              </a:rPr>
              <a:t>микрогруппы</a:t>
            </a:r>
            <a:r>
              <a:rPr lang="ru-RU" sz="2800" dirty="0" smtClean="0">
                <a:solidFill>
                  <a:schemeClr val="tx1"/>
                </a:solidFill>
              </a:rPr>
              <a:t> 3 попытки на ответ. Фиксируйте правильные и неправильные ответы.</a:t>
            </a:r>
          </a:p>
          <a:p>
            <a:pPr marL="0" indent="0" algn="just">
              <a:buNone/>
            </a:pPr>
            <a:r>
              <a:rPr lang="ru-RU" sz="2800" dirty="0" smtClean="0">
                <a:solidFill>
                  <a:schemeClr val="tx1"/>
                </a:solidFill>
              </a:rPr>
              <a:t>Рефлексия:  Сколько верных ответов? Что было трудно/ легко?</a:t>
            </a:r>
          </a:p>
          <a:p>
            <a:pPr marL="0" indent="0" algn="just">
              <a:buNone/>
            </a:pPr>
            <a:r>
              <a:rPr lang="ru-RU" sz="2800" dirty="0" smtClean="0">
                <a:solidFill>
                  <a:schemeClr val="tx1"/>
                </a:solidFill>
              </a:rPr>
              <a:t>На какие признаки ориентировались при понимании изображенных эмоций?</a:t>
            </a:r>
          </a:p>
        </p:txBody>
      </p:sp>
    </p:spTree>
    <p:extLst>
      <p:ext uri="{BB962C8B-B14F-4D97-AF65-F5344CB8AC3E}">
        <p14:creationId xmlns:p14="http://schemas.microsoft.com/office/powerpoint/2010/main" val="2468151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p:nvPr>
        </p:nvSpPr>
        <p:spPr>
          <a:xfrm>
            <a:off x="457200" y="247650"/>
            <a:ext cx="8228013" cy="589062"/>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200" b="1" dirty="0" smtClean="0"/>
              <a:t>Метафора чувств</a:t>
            </a:r>
            <a:endParaRPr lang="ru-RU" sz="3200" b="1" dirty="0" smtClean="0"/>
          </a:p>
        </p:txBody>
      </p:sp>
      <p:sp>
        <p:nvSpPr>
          <p:cNvPr id="11267" name="Rectangle 2"/>
          <p:cNvSpPr>
            <a:spLocks noGrp="1" noChangeArrowheads="1"/>
          </p:cNvSpPr>
          <p:nvPr>
            <p:ph idx="1"/>
          </p:nvPr>
        </p:nvSpPr>
        <p:spPr>
          <a:xfrm>
            <a:off x="395536" y="980728"/>
            <a:ext cx="8496944" cy="5473501"/>
          </a:xfrm>
        </p:spPr>
        <p:txBody>
          <a:bodyPr>
            <a:normAutofit lnSpcReduction="10000"/>
          </a:bodyPr>
          <a:lstStyle/>
          <a:p>
            <a:pPr marL="0" indent="0" algn="just">
              <a:buNone/>
            </a:pPr>
            <a:r>
              <a:rPr lang="ru-RU" sz="2800" dirty="0" smtClean="0">
                <a:solidFill>
                  <a:schemeClr val="tx1"/>
                </a:solidFill>
              </a:rPr>
              <a:t>Инструкция:  Каждый выберите из списка 2 эмоции и подберите к обеим метафору, максимально точно выражающую эмоци</a:t>
            </a:r>
            <a:r>
              <a:rPr lang="ru-RU" sz="2800" dirty="0" smtClean="0"/>
              <a:t>ю.</a:t>
            </a:r>
            <a:endParaRPr lang="ru-RU" sz="2800" dirty="0" smtClean="0">
              <a:solidFill>
                <a:schemeClr val="tx1"/>
              </a:solidFill>
            </a:endParaRPr>
          </a:p>
          <a:p>
            <a:pPr marL="0" indent="0" algn="just">
              <a:buNone/>
            </a:pPr>
            <a:r>
              <a:rPr lang="ru-RU" sz="2800" dirty="0" smtClean="0">
                <a:solidFill>
                  <a:schemeClr val="tx1"/>
                </a:solidFill>
              </a:rPr>
              <a:t>Цель: использование метафоры как способа выражения своих эмоций. </a:t>
            </a:r>
          </a:p>
          <a:p>
            <a:pPr marL="0" indent="0" algn="just">
              <a:buNone/>
            </a:pPr>
            <a:r>
              <a:rPr lang="ru-RU" sz="2800" dirty="0" smtClean="0">
                <a:solidFill>
                  <a:schemeClr val="tx1"/>
                </a:solidFill>
              </a:rPr>
              <a:t>Например: сиял от радости как начищенный самовар. Был так зол, что чуть что взорвался бы.</a:t>
            </a:r>
          </a:p>
          <a:p>
            <a:pPr marL="0" indent="0" algn="just">
              <a:buNone/>
            </a:pPr>
            <a:endParaRPr lang="ru-RU" sz="2800" dirty="0"/>
          </a:p>
          <a:p>
            <a:pPr marL="0" indent="0" algn="just">
              <a:buNone/>
            </a:pPr>
            <a:r>
              <a:rPr lang="ru-RU" sz="2800" dirty="0" smtClean="0">
                <a:solidFill>
                  <a:srgbClr val="C00000"/>
                </a:solidFill>
              </a:rPr>
              <a:t>Метафора – слово или выражение , употребляемое в переносном значении в основе которого лежит сравнение предмета с каким- либо другим на основании общего признака.</a:t>
            </a:r>
            <a:endParaRPr lang="ru-RU" sz="2800" dirty="0">
              <a:solidFill>
                <a:srgbClr val="C00000"/>
              </a:solidFill>
            </a:endParaRPr>
          </a:p>
        </p:txBody>
      </p:sp>
    </p:spTree>
    <p:extLst>
      <p:ext uri="{BB962C8B-B14F-4D97-AF65-F5344CB8AC3E}">
        <p14:creationId xmlns:p14="http://schemas.microsoft.com/office/powerpoint/2010/main" val="42839173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p:nvPr>
        </p:nvSpPr>
        <p:spPr>
          <a:xfrm>
            <a:off x="457200" y="247650"/>
            <a:ext cx="8228013" cy="445046"/>
          </a:xfrm>
        </p:spPr>
        <p:txBody>
          <a:bodyPr>
            <a:normAutofit fontScale="90000"/>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200" b="1" dirty="0" smtClean="0"/>
              <a:t>Метафора чувств</a:t>
            </a:r>
            <a:endParaRPr lang="ru-RU" sz="3200" b="1" dirty="0" smtClean="0"/>
          </a:p>
        </p:txBody>
      </p:sp>
      <p:sp>
        <p:nvSpPr>
          <p:cNvPr id="11267" name="Rectangle 2"/>
          <p:cNvSpPr>
            <a:spLocks noGrp="1" noChangeArrowheads="1"/>
          </p:cNvSpPr>
          <p:nvPr>
            <p:ph idx="1"/>
          </p:nvPr>
        </p:nvSpPr>
        <p:spPr>
          <a:xfrm>
            <a:off x="395536" y="692696"/>
            <a:ext cx="8496944" cy="5473501"/>
          </a:xfrm>
        </p:spPr>
        <p:txBody>
          <a:bodyPr>
            <a:noAutofit/>
          </a:bodyPr>
          <a:lstStyle/>
          <a:p>
            <a:pPr marL="0" indent="0" algn="just">
              <a:buNone/>
            </a:pPr>
            <a:r>
              <a:rPr lang="ru-RU" sz="2900" dirty="0" smtClean="0">
                <a:solidFill>
                  <a:schemeClr val="tx1"/>
                </a:solidFill>
              </a:rPr>
              <a:t>Азарт апатия безмятежность безразличие беспокойство беспомощность бессилие благодарность боязнь вдохновение вина возмущение волнение воодушевление восторг восхищение высокомерие гнев гордость горе горечь грусть досада драйв жалость зависть  злорадство злость ликование любовь надежда негодование нежность ненависть обида омерзение отвращение отчаяние  печаль презрение равнодушие радость раздражение раскаяние ревность симпатия скука сожаление сомнение сострадание спокойствие страх стыд счастье тоска тревога удивление удовольствие ужас унижение уныние шок эйфория ярость</a:t>
            </a:r>
            <a:endParaRPr lang="ru-RU" sz="2900" dirty="0">
              <a:solidFill>
                <a:schemeClr val="tx1"/>
              </a:solidFill>
            </a:endParaRPr>
          </a:p>
        </p:txBody>
      </p:sp>
    </p:spTree>
    <p:extLst>
      <p:ext uri="{BB962C8B-B14F-4D97-AF65-F5344CB8AC3E}">
        <p14:creationId xmlns:p14="http://schemas.microsoft.com/office/powerpoint/2010/main" val="41503460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idx="4294967295"/>
          </p:nvPr>
        </p:nvSpPr>
        <p:spPr>
          <a:xfrm>
            <a:off x="457200" y="247650"/>
            <a:ext cx="8228013" cy="14351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dirty="0" smtClean="0"/>
          </a:p>
        </p:txBody>
      </p:sp>
      <p:sp>
        <p:nvSpPr>
          <p:cNvPr id="6147" name="Rectangle 2"/>
          <p:cNvSpPr>
            <a:spLocks noGrp="1" noChangeArrowheads="1"/>
          </p:cNvSpPr>
          <p:nvPr>
            <p:ph type="body" idx="4294967295"/>
          </p:nvPr>
        </p:nvSpPr>
        <p:spPr>
          <a:xfrm>
            <a:off x="395536" y="1700808"/>
            <a:ext cx="8424936" cy="4824536"/>
          </a:xfrm>
        </p:spPr>
        <p:txBody>
          <a:bodyPr/>
          <a:lstStyle/>
          <a:p>
            <a:pPr algn="just"/>
            <a:r>
              <a:rPr lang="ru-RU" dirty="0" smtClean="0">
                <a:solidFill>
                  <a:schemeClr val="tx1"/>
                </a:solidFill>
              </a:rPr>
              <a:t>          Чувства </a:t>
            </a:r>
            <a:r>
              <a:rPr lang="ru-RU" dirty="0">
                <a:solidFill>
                  <a:schemeClr val="tx1"/>
                </a:solidFill>
              </a:rPr>
              <a:t>– высший продукт развития эмоциональных </a:t>
            </a:r>
            <a:r>
              <a:rPr lang="ru-RU" dirty="0" smtClean="0">
                <a:solidFill>
                  <a:schemeClr val="tx1"/>
                </a:solidFill>
              </a:rPr>
              <a:t>процессов   </a:t>
            </a:r>
            <a:r>
              <a:rPr lang="ru-RU" dirty="0">
                <a:solidFill>
                  <a:schemeClr val="tx1"/>
                </a:solidFill>
              </a:rPr>
              <a:t>под влиянием труда и общественных условий жизни. В </a:t>
            </a:r>
            <a:r>
              <a:rPr lang="ru-RU" dirty="0" smtClean="0">
                <a:solidFill>
                  <a:schemeClr val="tx1"/>
                </a:solidFill>
              </a:rPr>
              <a:t>таком </a:t>
            </a:r>
            <a:r>
              <a:rPr lang="ru-RU" dirty="0">
                <a:solidFill>
                  <a:schemeClr val="tx1"/>
                </a:solidFill>
              </a:rPr>
              <a:t>понимании они присущи только человеку</a:t>
            </a:r>
            <a:r>
              <a:rPr lang="ru-RU" dirty="0" smtClean="0">
                <a:solidFill>
                  <a:schemeClr val="tx1"/>
                </a:solidFill>
              </a:rPr>
              <a:t>.</a:t>
            </a:r>
          </a:p>
          <a:p>
            <a:pPr algn="just"/>
            <a:r>
              <a:rPr lang="ru-RU" dirty="0">
                <a:solidFill>
                  <a:schemeClr val="tx1"/>
                </a:solidFill>
              </a:rPr>
              <a:t> </a:t>
            </a:r>
            <a:r>
              <a:rPr lang="ru-RU" dirty="0" smtClean="0">
                <a:solidFill>
                  <a:schemeClr val="tx1"/>
                </a:solidFill>
              </a:rPr>
              <a:t>В чувстве могут одновременно переживаться противоположные эмоции – двойственное чувство.</a:t>
            </a:r>
          </a:p>
          <a:p>
            <a:pPr algn="just"/>
            <a:r>
              <a:rPr lang="ru-RU" dirty="0" smtClean="0">
                <a:solidFill>
                  <a:schemeClr val="tx1"/>
                </a:solidFill>
              </a:rPr>
              <a:t>Например: ревность, злорадство </a:t>
            </a:r>
            <a:endParaRPr lang="ru-RU" dirty="0">
              <a:solidFill>
                <a:schemeClr val="tx1"/>
              </a:solidFill>
            </a:endParaRPr>
          </a:p>
        </p:txBody>
      </p:sp>
    </p:spTree>
    <p:extLst>
      <p:ext uri="{BB962C8B-B14F-4D97-AF65-F5344CB8AC3E}">
        <p14:creationId xmlns:p14="http://schemas.microsoft.com/office/powerpoint/2010/main" val="568669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idx="4294967295"/>
          </p:nvPr>
        </p:nvSpPr>
        <p:spPr>
          <a:xfrm>
            <a:off x="457200" y="476672"/>
            <a:ext cx="8228013" cy="648072"/>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dirty="0" smtClean="0"/>
          </a:p>
        </p:txBody>
      </p:sp>
      <p:sp>
        <p:nvSpPr>
          <p:cNvPr id="6147" name="Rectangle 2"/>
          <p:cNvSpPr>
            <a:spLocks noGrp="1" noChangeArrowheads="1"/>
          </p:cNvSpPr>
          <p:nvPr>
            <p:ph type="body" idx="4294967295"/>
          </p:nvPr>
        </p:nvSpPr>
        <p:spPr>
          <a:xfrm>
            <a:off x="395536" y="1556792"/>
            <a:ext cx="8496944" cy="4896544"/>
          </a:xfrm>
        </p:spPr>
        <p:txBody>
          <a:bodyPr/>
          <a:lstStyle/>
          <a:p>
            <a:pPr algn="just"/>
            <a:r>
              <a:rPr lang="ru-RU" sz="2200" dirty="0">
                <a:solidFill>
                  <a:schemeClr val="tx1"/>
                </a:solidFill>
              </a:rPr>
              <a:t>В истории психологии получила развитие идея поиска нескольких базовых, или фундаментальных эмоций. </a:t>
            </a:r>
            <a:r>
              <a:rPr lang="ru-RU" sz="2200" dirty="0" smtClean="0">
                <a:solidFill>
                  <a:schemeClr val="tx1"/>
                </a:solidFill>
              </a:rPr>
              <a:t>По К. </a:t>
            </a:r>
            <a:r>
              <a:rPr lang="ru-RU" sz="2200" dirty="0" err="1" smtClean="0">
                <a:solidFill>
                  <a:schemeClr val="tx1"/>
                </a:solidFill>
              </a:rPr>
              <a:t>Изарду</a:t>
            </a:r>
            <a:r>
              <a:rPr lang="ru-RU" sz="2200" dirty="0" smtClean="0">
                <a:solidFill>
                  <a:schemeClr val="tx1"/>
                </a:solidFill>
              </a:rPr>
              <a:t> существует: </a:t>
            </a:r>
            <a:endParaRPr lang="ru-RU" sz="2200" dirty="0">
              <a:solidFill>
                <a:schemeClr val="tx1"/>
              </a:solidFill>
            </a:endParaRPr>
          </a:p>
          <a:p>
            <a:pPr algn="just"/>
            <a:r>
              <a:rPr lang="ru-RU" sz="2200" dirty="0">
                <a:solidFill>
                  <a:schemeClr val="tx1"/>
                </a:solidFill>
              </a:rPr>
              <a:t>1) интерес-возбуждение; </a:t>
            </a:r>
          </a:p>
          <a:p>
            <a:pPr algn="just"/>
            <a:r>
              <a:rPr lang="ru-RU" sz="2200" dirty="0">
                <a:solidFill>
                  <a:schemeClr val="tx1"/>
                </a:solidFill>
              </a:rPr>
              <a:t>2) удовольствие-радость; </a:t>
            </a:r>
          </a:p>
          <a:p>
            <a:pPr algn="just"/>
            <a:r>
              <a:rPr lang="ru-RU" sz="2200" dirty="0">
                <a:solidFill>
                  <a:schemeClr val="tx1"/>
                </a:solidFill>
              </a:rPr>
              <a:t>3) удивление-изумление; </a:t>
            </a:r>
          </a:p>
          <a:p>
            <a:pPr algn="just"/>
            <a:r>
              <a:rPr lang="ru-RU" sz="2200" dirty="0">
                <a:solidFill>
                  <a:schemeClr val="tx1"/>
                </a:solidFill>
              </a:rPr>
              <a:t>4) горе-страдание; </a:t>
            </a:r>
          </a:p>
          <a:p>
            <a:pPr algn="just"/>
            <a:r>
              <a:rPr lang="ru-RU" sz="2200" dirty="0">
                <a:solidFill>
                  <a:schemeClr val="tx1"/>
                </a:solidFill>
              </a:rPr>
              <a:t>5) гнев-ярость; </a:t>
            </a:r>
          </a:p>
          <a:p>
            <a:pPr algn="just"/>
            <a:r>
              <a:rPr lang="ru-RU" sz="2200" dirty="0">
                <a:solidFill>
                  <a:schemeClr val="tx1"/>
                </a:solidFill>
              </a:rPr>
              <a:t>6) отвращение-омерзение; </a:t>
            </a:r>
          </a:p>
          <a:p>
            <a:pPr algn="just"/>
            <a:r>
              <a:rPr lang="ru-RU" sz="2200" dirty="0">
                <a:solidFill>
                  <a:schemeClr val="tx1"/>
                </a:solidFill>
              </a:rPr>
              <a:t>7) презрение-пренебрежение; </a:t>
            </a:r>
          </a:p>
          <a:p>
            <a:pPr algn="just"/>
            <a:r>
              <a:rPr lang="ru-RU" sz="2200" dirty="0">
                <a:solidFill>
                  <a:schemeClr val="tx1"/>
                </a:solidFill>
              </a:rPr>
              <a:t>8) страх-ужас; </a:t>
            </a:r>
          </a:p>
          <a:p>
            <a:pPr algn="just"/>
            <a:r>
              <a:rPr lang="ru-RU" sz="2200" dirty="0">
                <a:solidFill>
                  <a:schemeClr val="tx1"/>
                </a:solidFill>
              </a:rPr>
              <a:t>9) стыд-застенчивость; </a:t>
            </a:r>
          </a:p>
          <a:p>
            <a:pPr algn="just"/>
            <a:r>
              <a:rPr lang="ru-RU" sz="2200" dirty="0">
                <a:solidFill>
                  <a:schemeClr val="tx1"/>
                </a:solidFill>
              </a:rPr>
              <a:t>10) вина-раскаяние. </a:t>
            </a:r>
            <a:endParaRPr lang="ru-RU" sz="2200" dirty="0" smtClean="0">
              <a:solidFill>
                <a:schemeClr val="tx1"/>
              </a:solidFill>
            </a:endParaRPr>
          </a:p>
        </p:txBody>
      </p:sp>
    </p:spTree>
    <p:extLst>
      <p:ext uri="{BB962C8B-B14F-4D97-AF65-F5344CB8AC3E}">
        <p14:creationId xmlns:p14="http://schemas.microsoft.com/office/powerpoint/2010/main" val="18320934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idx="4294967295"/>
          </p:nvPr>
        </p:nvSpPr>
        <p:spPr>
          <a:xfrm>
            <a:off x="457200" y="476672"/>
            <a:ext cx="8228013" cy="648072"/>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dirty="0" smtClean="0"/>
              <a:t>Характеристики эмоций</a:t>
            </a:r>
          </a:p>
        </p:txBody>
      </p:sp>
      <p:sp>
        <p:nvSpPr>
          <p:cNvPr id="6147" name="Rectangle 2"/>
          <p:cNvSpPr>
            <a:spLocks noGrp="1" noChangeArrowheads="1"/>
          </p:cNvSpPr>
          <p:nvPr>
            <p:ph type="body" idx="4294967295"/>
          </p:nvPr>
        </p:nvSpPr>
        <p:spPr>
          <a:xfrm>
            <a:off x="395536" y="1484784"/>
            <a:ext cx="8496944" cy="4968552"/>
          </a:xfrm>
        </p:spPr>
        <p:txBody>
          <a:bodyPr/>
          <a:lstStyle/>
          <a:p>
            <a:pPr algn="just"/>
            <a:r>
              <a:rPr lang="ru-RU" dirty="0">
                <a:solidFill>
                  <a:schemeClr val="tx1"/>
                </a:solidFill>
              </a:rPr>
              <a:t>Во-первых, это </a:t>
            </a:r>
            <a:r>
              <a:rPr lang="ru-RU" b="1" dirty="0">
                <a:solidFill>
                  <a:schemeClr val="tx1"/>
                </a:solidFill>
              </a:rPr>
              <a:t>качество эмоции</a:t>
            </a:r>
            <a:r>
              <a:rPr lang="ru-RU" dirty="0">
                <a:solidFill>
                  <a:schemeClr val="tx1"/>
                </a:solidFill>
              </a:rPr>
              <a:t>. Когда мы называем различные эмоции, то вместе с тем и указываем на качество эмоциональных состояний, подразумевая, в частности, что душевная мелодия грусти качественно отличается от мелодии радости или страха. </a:t>
            </a:r>
            <a:endParaRPr lang="ru-RU" dirty="0" smtClean="0">
              <a:solidFill>
                <a:schemeClr val="tx1"/>
              </a:solidFill>
            </a:endParaRPr>
          </a:p>
          <a:p>
            <a:pPr algn="just"/>
            <a:r>
              <a:rPr lang="ru-RU" dirty="0" smtClean="0">
                <a:solidFill>
                  <a:schemeClr val="tx1"/>
                </a:solidFill>
              </a:rPr>
              <a:t>Во-вторых</a:t>
            </a:r>
            <a:r>
              <a:rPr lang="ru-RU" dirty="0">
                <a:solidFill>
                  <a:schemeClr val="tx1"/>
                </a:solidFill>
              </a:rPr>
              <a:t>, </a:t>
            </a:r>
            <a:r>
              <a:rPr lang="ru-RU" b="1" dirty="0">
                <a:solidFill>
                  <a:schemeClr val="tx1"/>
                </a:solidFill>
              </a:rPr>
              <a:t>содержание эмоции</a:t>
            </a:r>
            <a:r>
              <a:rPr lang="ru-RU" dirty="0">
                <a:solidFill>
                  <a:schemeClr val="tx1"/>
                </a:solidFill>
              </a:rPr>
              <a:t>, т.е. проявлением какого чувства является эмоция, с удовлетворением или блокадой какой потребности она связана, в достижении какой цели и в каких условиях она возникла. </a:t>
            </a:r>
            <a:endParaRPr lang="ru-RU" dirty="0" smtClean="0">
              <a:solidFill>
                <a:schemeClr val="tx1"/>
              </a:solidFill>
            </a:endParaRPr>
          </a:p>
          <a:p>
            <a:pPr algn="just"/>
            <a:r>
              <a:rPr lang="ru-RU" dirty="0" smtClean="0">
                <a:solidFill>
                  <a:schemeClr val="tx1"/>
                </a:solidFill>
              </a:rPr>
              <a:t>В-третьих</a:t>
            </a:r>
            <a:r>
              <a:rPr lang="ru-RU" dirty="0">
                <a:solidFill>
                  <a:schemeClr val="tx1"/>
                </a:solidFill>
              </a:rPr>
              <a:t>, эмоция имеет </a:t>
            </a:r>
            <a:r>
              <a:rPr lang="ru-RU" b="1" dirty="0">
                <a:solidFill>
                  <a:schemeClr val="tx1"/>
                </a:solidFill>
              </a:rPr>
              <a:t>силу</a:t>
            </a:r>
            <a:r>
              <a:rPr lang="ru-RU" dirty="0">
                <a:solidFill>
                  <a:schemeClr val="tx1"/>
                </a:solidFill>
              </a:rPr>
              <a:t>. Различают радость, ликование и восторг; недовольство, гнев и ярость; смущение, стыд и переживание позора; тревогу, страх и ужас. Высшую степень проявления эмоций называют (восторг, ярость, переживание позора, ужас) аффектом. </a:t>
            </a:r>
            <a:endParaRPr lang="ru-RU" dirty="0" smtClean="0">
              <a:solidFill>
                <a:schemeClr val="tx1"/>
              </a:solidFill>
            </a:endParaRPr>
          </a:p>
        </p:txBody>
      </p:sp>
    </p:spTree>
    <p:extLst>
      <p:ext uri="{BB962C8B-B14F-4D97-AF65-F5344CB8AC3E}">
        <p14:creationId xmlns:p14="http://schemas.microsoft.com/office/powerpoint/2010/main" val="19920226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Text Box 1"/>
          <p:cNvSpPr txBox="1">
            <a:spLocks noChangeArrowheads="1"/>
          </p:cNvSpPr>
          <p:nvPr/>
        </p:nvSpPr>
        <p:spPr bwMode="auto">
          <a:xfrm>
            <a:off x="720725" y="2149475"/>
            <a:ext cx="7408863" cy="3451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7171" name="Text Box 2"/>
          <p:cNvSpPr txBox="1">
            <a:spLocks noChangeArrowheads="1"/>
          </p:cNvSpPr>
          <p:nvPr/>
        </p:nvSpPr>
        <p:spPr bwMode="auto">
          <a:xfrm>
            <a:off x="457200" y="338138"/>
            <a:ext cx="8229600" cy="1252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ru-RU"/>
          </a:p>
        </p:txBody>
      </p:sp>
      <p:sp>
        <p:nvSpPr>
          <p:cNvPr id="7172" name="Rectangle 3"/>
          <p:cNvSpPr>
            <a:spLocks noGrp="1" noChangeArrowheads="1"/>
          </p:cNvSpPr>
          <p:nvPr>
            <p:ph type="title" idx="4294967295"/>
          </p:nvPr>
        </p:nvSpPr>
        <p:spPr>
          <a:xfrm>
            <a:off x="457200" y="247650"/>
            <a:ext cx="8228013" cy="1435100"/>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3200" dirty="0" smtClean="0"/>
          </a:p>
        </p:txBody>
      </p:sp>
      <p:sp>
        <p:nvSpPr>
          <p:cNvPr id="7173" name="Rectangle 4"/>
          <p:cNvSpPr>
            <a:spLocks noGrp="1" noChangeArrowheads="1"/>
          </p:cNvSpPr>
          <p:nvPr>
            <p:ph type="subTitle" idx="4294967295"/>
          </p:nvPr>
        </p:nvSpPr>
        <p:spPr>
          <a:xfrm>
            <a:off x="512763" y="1590675"/>
            <a:ext cx="8379717" cy="3062461"/>
          </a:xfrm>
        </p:spPr>
        <p:txBody>
          <a:bodyPr lIns="0" tIns="0" rIns="0" bIns="0" anchor="ctr"/>
          <a:lstStyle/>
          <a:p>
            <a:pPr marL="0" indent="0" algn="jus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200" dirty="0" smtClean="0">
                <a:solidFill>
                  <a:srgbClr val="000000"/>
                </a:solidFill>
              </a:rPr>
              <a:t>      </a:t>
            </a:r>
            <a:r>
              <a:rPr lang="ru-RU" dirty="0">
                <a:solidFill>
                  <a:srgbClr val="000000"/>
                </a:solidFill>
              </a:rPr>
              <a:t>В-четвертых, эмоциональное состояние характеризуется </a:t>
            </a:r>
            <a:r>
              <a:rPr lang="ru-RU" b="1" dirty="0">
                <a:solidFill>
                  <a:srgbClr val="000000"/>
                </a:solidFill>
              </a:rPr>
              <a:t>знаком. </a:t>
            </a:r>
            <a:r>
              <a:rPr lang="ru-RU" dirty="0">
                <a:solidFill>
                  <a:srgbClr val="000000"/>
                </a:solidFill>
              </a:rPr>
              <a:t>Различают положительные эмоции (радость, симпатия и др.) и отрицательные (страх, тоска и др.). </a:t>
            </a:r>
            <a:endParaRPr lang="ru-RU" dirty="0" smtClean="0">
              <a:solidFill>
                <a:srgbClr val="000000"/>
              </a:solidFill>
            </a:endParaRPr>
          </a:p>
          <a:p>
            <a:pPr marL="0" indent="0" algn="just">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dirty="0" smtClean="0">
                <a:solidFill>
                  <a:srgbClr val="000000"/>
                </a:solidFill>
              </a:rPr>
              <a:t>И </a:t>
            </a:r>
            <a:r>
              <a:rPr lang="ru-RU" dirty="0">
                <a:solidFill>
                  <a:srgbClr val="000000"/>
                </a:solidFill>
              </a:rPr>
              <a:t>в-пятых, существует </a:t>
            </a:r>
            <a:r>
              <a:rPr lang="ru-RU" b="1" dirty="0">
                <a:solidFill>
                  <a:srgbClr val="000000"/>
                </a:solidFill>
              </a:rPr>
              <a:t>динамика</a:t>
            </a:r>
            <a:r>
              <a:rPr lang="ru-RU" dirty="0">
                <a:solidFill>
                  <a:srgbClr val="000000"/>
                </a:solidFill>
              </a:rPr>
              <a:t> эмоционального состояния. Оно может возникать внезапно или постепенно, существовать с различной продолжительностью и силой и по-разному исчезать (например, мимолетная грусть, депрессивное состояние на некоторое время, длительная депрессия). </a:t>
            </a:r>
            <a:endParaRPr lang="ru-RU" dirty="0" smtClean="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dirty="0" smtClean="0"/>
              <a:t>Отличие эмоций у человека и животных</a:t>
            </a:r>
            <a:endParaRPr lang="ru-RU" sz="3200" dirty="0"/>
          </a:p>
        </p:txBody>
      </p:sp>
      <p:sp>
        <p:nvSpPr>
          <p:cNvPr id="6147" name="Rectangle 2"/>
          <p:cNvSpPr>
            <a:spLocks noGrp="1" noChangeArrowheads="1"/>
          </p:cNvSpPr>
          <p:nvPr>
            <p:ph type="body" idx="4294967295"/>
          </p:nvPr>
        </p:nvSpPr>
        <p:spPr>
          <a:xfrm>
            <a:off x="251520" y="1628775"/>
            <a:ext cx="8462268" cy="4968875"/>
          </a:xfrm>
        </p:spPr>
        <p:txBody>
          <a:bodyPr/>
          <a:lstStyle/>
          <a:p>
            <a:pPr algn="just"/>
            <a:r>
              <a:rPr lang="ru-RU" sz="2200" dirty="0" smtClean="0">
                <a:solidFill>
                  <a:schemeClr val="tx1"/>
                </a:solidFill>
              </a:rPr>
              <a:t>1.  Чувства человека возникают по поводу предметов, явлений и событий, не существующих для человека. Эти чувства обусловлены социальными потребностями, уровнем интеллекта, отвлеченными понятиями. Н: презрение, зависть, уважение, гордость, сочувствие.</a:t>
            </a:r>
          </a:p>
          <a:p>
            <a:pPr algn="just"/>
            <a:r>
              <a:rPr lang="ru-RU" sz="2200" dirty="0">
                <a:solidFill>
                  <a:schemeClr val="tx1"/>
                </a:solidFill>
              </a:rPr>
              <a:t> </a:t>
            </a:r>
            <a:r>
              <a:rPr lang="ru-RU" sz="2200" dirty="0" smtClean="0">
                <a:solidFill>
                  <a:schemeClr val="tx1"/>
                </a:solidFill>
              </a:rPr>
              <a:t>     высшие чувства – моральные чувства (чувство долга, стыда)</a:t>
            </a:r>
          </a:p>
          <a:p>
            <a:pPr algn="just"/>
            <a:r>
              <a:rPr lang="ru-RU" sz="2200" dirty="0">
                <a:solidFill>
                  <a:schemeClr val="tx1"/>
                </a:solidFill>
              </a:rPr>
              <a:t> </a:t>
            </a:r>
            <a:r>
              <a:rPr lang="ru-RU" sz="2200" dirty="0" smtClean="0">
                <a:solidFill>
                  <a:schemeClr val="tx1"/>
                </a:solidFill>
              </a:rPr>
              <a:t>     интеллектуальные чувства (удивление, вдохновение, чувство юмора)</a:t>
            </a:r>
          </a:p>
          <a:p>
            <a:pPr algn="just"/>
            <a:r>
              <a:rPr lang="ru-RU" sz="2200" dirty="0">
                <a:solidFill>
                  <a:schemeClr val="tx1"/>
                </a:solidFill>
              </a:rPr>
              <a:t> </a:t>
            </a:r>
            <a:r>
              <a:rPr lang="ru-RU" sz="2200" dirty="0" smtClean="0">
                <a:solidFill>
                  <a:schemeClr val="tx1"/>
                </a:solidFill>
              </a:rPr>
              <a:t>     эстетические, практические.</a:t>
            </a:r>
          </a:p>
          <a:p>
            <a:pPr algn="just"/>
            <a:r>
              <a:rPr lang="ru-RU" sz="2200" dirty="0" smtClean="0">
                <a:solidFill>
                  <a:schemeClr val="tx1"/>
                </a:solidFill>
              </a:rPr>
              <a:t>2.  Способность человека рефлексировать свои чувства</a:t>
            </a:r>
          </a:p>
          <a:p>
            <a:pPr algn="just"/>
            <a:endParaRPr lang="ru-RU" sz="2200" dirty="0" smtClean="0">
              <a:solidFill>
                <a:schemeClr val="tx1"/>
              </a:solidFill>
            </a:endParaRPr>
          </a:p>
        </p:txBody>
      </p:sp>
    </p:spTree>
    <p:extLst>
      <p:ext uri="{BB962C8B-B14F-4D97-AF65-F5344CB8AC3E}">
        <p14:creationId xmlns:p14="http://schemas.microsoft.com/office/powerpoint/2010/main" val="2347544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a:xfrm>
            <a:off x="611560" y="476672"/>
            <a:ext cx="7772400" cy="792088"/>
          </a:xfrm>
        </p:spPr>
        <p:txBody>
          <a:bodyPr/>
          <a:lstStyle/>
          <a:p>
            <a:pPr algn="ctr"/>
            <a:r>
              <a:rPr lang="ru-RU" sz="2400" b="1" dirty="0" smtClean="0">
                <a:solidFill>
                  <a:schemeClr val="bg1"/>
                </a:solidFill>
              </a:rPr>
              <a:t>Функции эмоций</a:t>
            </a:r>
            <a:endParaRPr lang="ru-RU" dirty="0" smtClean="0">
              <a:solidFill>
                <a:schemeClr val="bg1"/>
              </a:solidFill>
            </a:endParaRPr>
          </a:p>
        </p:txBody>
      </p:sp>
      <p:sp>
        <p:nvSpPr>
          <p:cNvPr id="2" name="Текст 1"/>
          <p:cNvSpPr>
            <a:spLocks noGrp="1"/>
          </p:cNvSpPr>
          <p:nvPr>
            <p:ph type="body" idx="1"/>
          </p:nvPr>
        </p:nvSpPr>
        <p:spPr>
          <a:xfrm>
            <a:off x="395536" y="1916832"/>
            <a:ext cx="8280920" cy="4536504"/>
          </a:xfrm>
        </p:spPr>
        <p:txBody>
          <a:bodyPr/>
          <a:lstStyle/>
          <a:p>
            <a:pPr algn="just"/>
            <a:r>
              <a:rPr lang="ru-RU" sz="2200" dirty="0">
                <a:solidFill>
                  <a:schemeClr val="tx1"/>
                </a:solidFill>
                <a:latin typeface="Georgia" pitchFamily="18" charset="0"/>
                <a:cs typeface="Times New Roman" pitchFamily="18" charset="0"/>
              </a:rPr>
              <a:t>Традиционно в эмоциях различают три стороны: </a:t>
            </a:r>
            <a:r>
              <a:rPr lang="ru-RU" sz="2200" b="1" dirty="0">
                <a:solidFill>
                  <a:schemeClr val="tx1"/>
                </a:solidFill>
                <a:latin typeface="Georgia" pitchFamily="18" charset="0"/>
                <a:cs typeface="Times New Roman" pitchFamily="18" charset="0"/>
              </a:rPr>
              <a:t>субъективное переживание, физиологические изменения и моторные реакции. </a:t>
            </a:r>
            <a:endParaRPr lang="ru-RU" sz="2200" b="1" dirty="0" smtClean="0">
              <a:solidFill>
                <a:schemeClr val="tx1"/>
              </a:solidFill>
              <a:latin typeface="Georgia" pitchFamily="18" charset="0"/>
              <a:cs typeface="Times New Roman" pitchFamily="18" charset="0"/>
            </a:endParaRPr>
          </a:p>
          <a:p>
            <a:pPr algn="just"/>
            <a:r>
              <a:rPr lang="ru-RU" sz="2200" b="1" dirty="0" smtClean="0">
                <a:solidFill>
                  <a:schemeClr val="tx1"/>
                </a:solidFill>
                <a:latin typeface="Georgia" pitchFamily="18" charset="0"/>
                <a:cs typeface="Times New Roman" pitchFamily="18" charset="0"/>
              </a:rPr>
              <a:t>Субъективное </a:t>
            </a:r>
            <a:r>
              <a:rPr lang="ru-RU" sz="2200" b="1" dirty="0">
                <a:solidFill>
                  <a:schemeClr val="tx1"/>
                </a:solidFill>
                <a:latin typeface="Georgia" pitchFamily="18" charset="0"/>
                <a:cs typeface="Times New Roman" pitchFamily="18" charset="0"/>
              </a:rPr>
              <a:t>переживание </a:t>
            </a:r>
            <a:r>
              <a:rPr lang="ru-RU" sz="2200" dirty="0">
                <a:solidFill>
                  <a:schemeClr val="tx1"/>
                </a:solidFill>
                <a:latin typeface="Georgia" pitchFamily="18" charset="0"/>
                <a:cs typeface="Times New Roman" pitchFamily="18" charset="0"/>
              </a:rPr>
              <a:t>доступно самонаблюдению, рефлексии. </a:t>
            </a:r>
            <a:endParaRPr lang="ru-RU" sz="2200" dirty="0" smtClean="0">
              <a:solidFill>
                <a:schemeClr val="tx1"/>
              </a:solidFill>
              <a:latin typeface="Georgia" pitchFamily="18" charset="0"/>
              <a:cs typeface="Times New Roman" pitchFamily="18" charset="0"/>
            </a:endParaRPr>
          </a:p>
          <a:p>
            <a:pPr algn="just"/>
            <a:r>
              <a:rPr lang="ru-RU" sz="2200" dirty="0" smtClean="0">
                <a:solidFill>
                  <a:schemeClr val="tx1"/>
                </a:solidFill>
                <a:latin typeface="Georgia" pitchFamily="18" charset="0"/>
                <a:cs typeface="Times New Roman" pitchFamily="18" charset="0"/>
              </a:rPr>
              <a:t>Внешние </a:t>
            </a:r>
            <a:r>
              <a:rPr lang="ru-RU" sz="2200" dirty="0">
                <a:solidFill>
                  <a:schemeClr val="tx1"/>
                </a:solidFill>
                <a:latin typeface="Georgia" pitchFamily="18" charset="0"/>
                <a:cs typeface="Times New Roman" pitchFamily="18" charset="0"/>
              </a:rPr>
              <a:t>выражения эмоциональной активности, так или иначе связанные </a:t>
            </a:r>
            <a:r>
              <a:rPr lang="ru-RU" sz="2200" b="1" dirty="0">
                <a:solidFill>
                  <a:schemeClr val="tx1"/>
                </a:solidFill>
                <a:latin typeface="Georgia" pitchFamily="18" charset="0"/>
                <a:cs typeface="Times New Roman" pitchFamily="18" charset="0"/>
              </a:rPr>
              <a:t>с моторными реакциями, называются экспрессиями. </a:t>
            </a:r>
            <a:r>
              <a:rPr lang="ru-RU" sz="2200" dirty="0">
                <a:solidFill>
                  <a:schemeClr val="tx1"/>
                </a:solidFill>
                <a:latin typeface="Georgia" pitchFamily="18" charset="0"/>
                <a:cs typeface="Times New Roman" pitchFamily="18" charset="0"/>
              </a:rPr>
              <a:t>Переживание чувств сопровождается </a:t>
            </a:r>
            <a:r>
              <a:rPr lang="ru-RU" sz="2200" b="1" dirty="0">
                <a:solidFill>
                  <a:schemeClr val="tx1"/>
                </a:solidFill>
                <a:latin typeface="Georgia" pitchFamily="18" charset="0"/>
                <a:cs typeface="Times New Roman" pitchFamily="18" charset="0"/>
              </a:rPr>
              <a:t>физиологическими процессами: </a:t>
            </a:r>
            <a:r>
              <a:rPr lang="ru-RU" sz="2200" dirty="0">
                <a:solidFill>
                  <a:schemeClr val="tx1"/>
                </a:solidFill>
                <a:latin typeface="Georgia" pitchFamily="18" charset="0"/>
                <a:cs typeface="Times New Roman" pitchFamily="18" charset="0"/>
              </a:rPr>
              <a:t>изменением частоты дыхания и сердцебиения, кровоснабжения отдельных областей организма (покраснение от стыда, бледность от испуга), активности секреторных желез (слезы, пересыхание во рту о волнения, холодный пот);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idx="4294967295"/>
          </p:nvPr>
        </p:nvSpPr>
        <p:spPr>
          <a:xfrm>
            <a:off x="457200" y="247650"/>
            <a:ext cx="8228013" cy="1093118"/>
          </a:xfrm>
        </p:spPr>
        <p:txBody>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200" b="1" dirty="0">
                <a:solidFill>
                  <a:schemeClr val="bg1"/>
                </a:solidFill>
              </a:rPr>
              <a:t>Функции эмоций</a:t>
            </a:r>
            <a:endParaRPr lang="ru-RU" sz="3200" dirty="0" smtClean="0"/>
          </a:p>
        </p:txBody>
      </p:sp>
      <p:sp>
        <p:nvSpPr>
          <p:cNvPr id="11267" name="Rectangle 2"/>
          <p:cNvSpPr>
            <a:spLocks noGrp="1" noChangeArrowheads="1"/>
          </p:cNvSpPr>
          <p:nvPr>
            <p:ph type="body" idx="4294967295"/>
          </p:nvPr>
        </p:nvSpPr>
        <p:spPr>
          <a:xfrm>
            <a:off x="539750" y="1700213"/>
            <a:ext cx="8135938" cy="4897437"/>
          </a:xfrm>
        </p:spPr>
        <p:txBody>
          <a:bodyPr/>
          <a:lstStyle/>
          <a:p>
            <a:pPr marL="0" indent="0" algn="just"/>
            <a:r>
              <a:rPr lang="ru-RU" b="1" dirty="0">
                <a:solidFill>
                  <a:schemeClr val="tx1"/>
                </a:solidFill>
              </a:rPr>
              <a:t>Отражательная функция </a:t>
            </a:r>
            <a:r>
              <a:rPr lang="ru-RU" dirty="0">
                <a:solidFill>
                  <a:schemeClr val="tx1"/>
                </a:solidFill>
              </a:rPr>
              <a:t>эмоций выражается в обобщенной оценке событий. </a:t>
            </a:r>
            <a:endParaRPr lang="ru-RU" dirty="0" smtClean="0">
              <a:solidFill>
                <a:schemeClr val="tx1"/>
              </a:solidFill>
            </a:endParaRPr>
          </a:p>
          <a:p>
            <a:pPr marL="0" indent="0" algn="just"/>
            <a:r>
              <a:rPr lang="ru-RU" dirty="0" smtClean="0">
                <a:solidFill>
                  <a:schemeClr val="tx1"/>
                </a:solidFill>
              </a:rPr>
              <a:t>Эмоции </a:t>
            </a:r>
            <a:r>
              <a:rPr lang="ru-RU" dirty="0">
                <a:solidFill>
                  <a:schemeClr val="tx1"/>
                </a:solidFill>
              </a:rPr>
              <a:t>охватывают весь организм и тем самым производят почти мгновенную интеграцию, обобщение всех видов деятельности, которые им выполняются, что позволяет, прежде всего, определить полезность и вредность воздействующих на него факторов и реагировать прежде, чем будет определена локализация вредного воздействия. </a:t>
            </a:r>
            <a:endParaRPr lang="ru-RU" dirty="0" smtClean="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Тема Office">
  <a:themeElements>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Тема Office">
      <a:majorFont>
        <a:latin typeface="Candara"/>
        <a:ea typeface="Microsoft YaHei"/>
        <a:cs typeface=""/>
      </a:majorFont>
      <a:minorFont>
        <a:latin typeface="Candara"/>
        <a:ea typeface="Microsoft YaHei"/>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Microsoft YaHei" charset="-122"/>
          </a:defRPr>
        </a:defPPr>
      </a:lstStyle>
    </a:lnDef>
  </a:objectDefaults>
  <a:extraClrSchemeLst>
    <a:extraClrScheme>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Тема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Тема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Тема Office">
  <a:themeElements>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Тема Office">
      <a:majorFont>
        <a:latin typeface="Candara"/>
        <a:ea typeface="Microsoft YaHei"/>
        <a:cs typeface=""/>
      </a:majorFont>
      <a:minorFont>
        <a:latin typeface="Candara"/>
        <a:ea typeface="Microsoft YaHei"/>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Microsoft YaHei" charset="-122"/>
          </a:defRPr>
        </a:defPPr>
      </a:lstStyle>
    </a:lnDef>
  </a:objectDefaults>
  <a:extraClrSchemeLst>
    <a:extraClrScheme>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Тема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Тема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732</TotalTime>
  <Words>1684</Words>
  <Application>Microsoft Office PowerPoint</Application>
  <PresentationFormat>Экран (4:3)</PresentationFormat>
  <Paragraphs>90</Paragraphs>
  <Slides>26</Slides>
  <Notes>25</Notes>
  <HiddenSlides>0</HiddenSlides>
  <MMClips>0</MMClips>
  <ScaleCrop>false</ScaleCrop>
  <HeadingPairs>
    <vt:vector size="4" baseType="variant">
      <vt:variant>
        <vt:lpstr>Тема</vt:lpstr>
      </vt:variant>
      <vt:variant>
        <vt:i4>3</vt:i4>
      </vt:variant>
      <vt:variant>
        <vt:lpstr>Заголовки слайдов</vt:lpstr>
      </vt:variant>
      <vt:variant>
        <vt:i4>26</vt:i4>
      </vt:variant>
    </vt:vector>
  </HeadingPairs>
  <TitlesOfParts>
    <vt:vector size="29" baseType="lpstr">
      <vt:lpstr>1_Тема Office</vt:lpstr>
      <vt:lpstr>2_Тема Office</vt:lpstr>
      <vt:lpstr>Тема Office</vt:lpstr>
      <vt:lpstr>Презентация PowerPoint</vt:lpstr>
      <vt:lpstr>Определение </vt:lpstr>
      <vt:lpstr>Презентация PowerPoint</vt:lpstr>
      <vt:lpstr>Презентация PowerPoint</vt:lpstr>
      <vt:lpstr>Характеристики эмоций</vt:lpstr>
      <vt:lpstr>Презентация PowerPoint</vt:lpstr>
      <vt:lpstr>Отличие эмоций у человека и животных</vt:lpstr>
      <vt:lpstr>Функции эмоций</vt:lpstr>
      <vt:lpstr>Функции эмоций</vt:lpstr>
      <vt:lpstr>Презентация PowerPoint</vt:lpstr>
      <vt:lpstr>Презентация PowerPoint</vt:lpstr>
      <vt:lpstr>Презентация PowerPoint</vt:lpstr>
      <vt:lpstr>Чувства и формы их переживания</vt:lpstr>
      <vt:lpstr>Презентация PowerPoint</vt:lpstr>
      <vt:lpstr>Презентация PowerPoint</vt:lpstr>
      <vt:lpstr>Теории эмоций и чувств</vt:lpstr>
      <vt:lpstr>Теория эмоций Кэннона – Барда</vt:lpstr>
      <vt:lpstr>Теория эмоций Шехтера – Сингера</vt:lpstr>
      <vt:lpstr>Теория эмоций Лазаруса  </vt:lpstr>
      <vt:lpstr>  Теория мимической обратной связи</vt:lpstr>
      <vt:lpstr>  </vt:lpstr>
      <vt:lpstr>  Эмоциональный   интеллект</vt:lpstr>
      <vt:lpstr>Презентация PowerPoint</vt:lpstr>
      <vt:lpstr>Практическое задание </vt:lpstr>
      <vt:lpstr>Метафора чувств</vt:lpstr>
      <vt:lpstr>Метафора чувств</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Пол и агрессия</dc:title>
  <dc:creator>Ivanna</dc:creator>
  <cp:lastModifiedBy>Василиса Васильевна</cp:lastModifiedBy>
  <cp:revision>56</cp:revision>
  <cp:lastPrinted>1601-01-01T00:00:00Z</cp:lastPrinted>
  <dcterms:created xsi:type="dcterms:W3CDTF">2012-03-29T22:02:31Z</dcterms:created>
  <dcterms:modified xsi:type="dcterms:W3CDTF">2020-03-15T09:27:10Z</dcterms:modified>
</cp:coreProperties>
</file>