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Фольклор Юкагиров. Бытовые сказки.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01008"/>
            <a:ext cx="2768352" cy="2019454"/>
          </a:xfrm>
        </p:spPr>
        <p:txBody>
          <a:bodyPr>
            <a:normAutofit/>
          </a:bodyPr>
          <a:lstStyle/>
          <a:p>
            <a:r>
              <a:rPr lang="ru-RU" sz="4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Хабатаа</a:t>
            </a:r>
            <a:r>
              <a:rPr lang="ru-RU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(</a:t>
            </a:r>
            <a:r>
              <a:rPr lang="ru-RU" sz="44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Хабата</a:t>
            </a:r>
            <a:r>
              <a:rPr lang="ru-RU" sz="4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)</a:t>
            </a:r>
            <a:endParaRPr lang="ru-RU" sz="4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1026" name="Picture 2" descr="C:\Users\Валера\Desktop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3" y="3062396"/>
            <a:ext cx="2024881" cy="276312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173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Бытовые сказки- это сказки, в которых содержится описание народного быта, реальная жизнь, без чудес, волшебства. Зачастую главные герои бытовых сказок это простые люди, которые борются за справедливость и добиваются своего с помощью смекалки, хитрости или же ловкости. Бытовые сказки имеют социально-ориентированный характер, в них высмеиваются человеческие пороки и показываются  различные способы выхода из трудных жизненных ситуаций.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Бытовые сказки.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3673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Х</a:t>
            </a:r>
            <a:r>
              <a:rPr lang="ru-RU" dirty="0" err="1" smtClean="0"/>
              <a:t>абата</a:t>
            </a:r>
            <a:r>
              <a:rPr lang="ru-RU" dirty="0" smtClean="0"/>
              <a:t>- главны</a:t>
            </a:r>
            <a:r>
              <a:rPr lang="ru-RU" dirty="0" smtClean="0"/>
              <a:t>й герой сказки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ru-RU" dirty="0" smtClean="0"/>
              <a:t>Сын </a:t>
            </a:r>
            <a:r>
              <a:rPr lang="ru-RU" dirty="0" err="1" smtClean="0"/>
              <a:t>Хабаты</a:t>
            </a:r>
            <a:endParaRPr lang="en-US" dirty="0" smtClean="0"/>
          </a:p>
          <a:p>
            <a:r>
              <a:rPr lang="ru-RU" dirty="0" smtClean="0"/>
              <a:t>Баба в доме на острове</a:t>
            </a:r>
            <a:r>
              <a:rPr lang="en-US" dirty="0" smtClean="0"/>
              <a:t>;</a:t>
            </a:r>
          </a:p>
          <a:p>
            <a:r>
              <a:rPr lang="ru-RU" dirty="0" smtClean="0"/>
              <a:t>Старый батрак</a:t>
            </a:r>
          </a:p>
          <a:p>
            <a:r>
              <a:rPr lang="ru-RU" dirty="0" smtClean="0"/>
              <a:t>Младший сын батрака</a:t>
            </a:r>
          </a:p>
          <a:p>
            <a:r>
              <a:rPr lang="ru-RU" dirty="0" smtClean="0"/>
              <a:t>Человек который украл золото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Герои сказки.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039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800" dirty="0" smtClean="0"/>
              <a:t>В сказке описана жизнь кочевого народа и основные черты, которые имели представители тех или иных сословий, как они встретили другой народ. Показано то, что для них ценно- золото, олени и количество рабочих. Можно сказать, что главный герой </a:t>
            </a:r>
            <a:r>
              <a:rPr lang="ru-RU" sz="2800" dirty="0" err="1" smtClean="0"/>
              <a:t>Хабат</a:t>
            </a:r>
            <a:r>
              <a:rPr lang="ru-RU" sz="2800" dirty="0" smtClean="0"/>
              <a:t> был одержим богатством, он был настолько одержим, что за золото которое ему предлагали он смог обменять всё, что у него есть, например</a:t>
            </a:r>
            <a:r>
              <a:rPr lang="en-US" sz="2800" dirty="0" smtClean="0"/>
              <a:t>: </a:t>
            </a:r>
            <a:r>
              <a:rPr lang="ru-RU" sz="2800" dirty="0" smtClean="0"/>
              <a:t>он отдал свою собаку. А в итоге полученное </a:t>
            </a:r>
            <a:r>
              <a:rPr lang="ru-RU" sz="2800" dirty="0" err="1" smtClean="0"/>
              <a:t>Хабатом</a:t>
            </a:r>
            <a:r>
              <a:rPr lang="ru-RU" sz="2800" dirty="0" smtClean="0"/>
              <a:t> золото было украдено и  как описывается в сказке слабоумный сын старшего батрака идёт за ним и находит украденное золото, тем самым обеспечив  себя богатством и даже женой.  </a:t>
            </a:r>
            <a:endParaRPr lang="ru-RU" sz="2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Сюжет сказки.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9507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Таким образом, как я понял из этой сказки, что легко приходит, то и легко уходит и тут показывают, важно то, как ты заслужил это богатство простым путем или же достойно. От этого будет зависеть как долго ты им будешь распоряжаться. Эта сказка учит показывает, что в жизни не главное богатство и тщеславие. В сказке высмеивается слепое стремление к богатству.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/>
              <a:t>Заключение.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65530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86</TotalTime>
  <Words>289</Words>
  <Application>Microsoft Office PowerPoint</Application>
  <PresentationFormat>Экран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Твердый переплет</vt:lpstr>
      <vt:lpstr>Фольклор Юкагиров. Бытовые сказки.</vt:lpstr>
      <vt:lpstr>Бытовые сказки.</vt:lpstr>
      <vt:lpstr>Герои сказки.</vt:lpstr>
      <vt:lpstr>Сюжет сказки.</vt:lpstr>
      <vt:lpstr>Заключение.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Фольклор Юкагиров. Бытовые сказки.</dc:title>
  <dc:creator>Валера</dc:creator>
  <cp:lastModifiedBy>Валера</cp:lastModifiedBy>
  <cp:revision>9</cp:revision>
  <dcterms:created xsi:type="dcterms:W3CDTF">2020-02-03T15:56:59Z</dcterms:created>
  <dcterms:modified xsi:type="dcterms:W3CDTF">2020-02-04T02:08:41Z</dcterms:modified>
</cp:coreProperties>
</file>