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1" r:id="rId5"/>
    <p:sldId id="275" r:id="rId6"/>
    <p:sldId id="276" r:id="rId7"/>
    <p:sldId id="289" r:id="rId8"/>
    <p:sldId id="290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65" r:id="rId22"/>
    <p:sldId id="264" r:id="rId23"/>
    <p:sldId id="292" r:id="rId24"/>
    <p:sldId id="293" r:id="rId25"/>
    <p:sldId id="294" r:id="rId26"/>
    <p:sldId id="295" r:id="rId27"/>
    <p:sldId id="263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1 </a:t>
            </a:r>
            <a:br>
              <a:rPr lang="ru-RU" dirty="0" smtClean="0"/>
            </a:br>
            <a:r>
              <a:rPr lang="ru-RU" dirty="0" smtClean="0"/>
              <a:t>Региональная экономика как научная дисциплина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5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«Регион»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40000" lnSpcReduction="2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А.И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. Добрынин, «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под регионом следует понимать «территориально специализированную часть народного хозяйства страны, характеризующуюся единством и целостностью воспроизводственного процесса».</a:t>
            </a:r>
          </a:p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А.С. Маршалов и А.С. Новоселов 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«регион является не только подсистемой социально-экономического комплекса страны, но и относительно самостоятельной его частью с законченным циклом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44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«Регион»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П. Джеймс и Дж. Мартин «Обычно под словом "регион" понимается целостный участок территории, отличающийся некоторой однородностью в своей основе, но не обладающий четкими границами. Более того, это слово часто употребляется для обозначения больших территорий, образующих главные подразделения континентов.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Гарвардского университета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«Мы можем определить государство. Оно имеет организацию, границы и название. Оно имеет записанную историю. Но что такое район? Конечно, это не политическая и не административная единица. Мы можем сказать лишь, что это территория, отличающаяся достаточно характерными признаками для того, чтобы отделить ее от соседей».</a:t>
            </a:r>
          </a:p>
        </p:txBody>
      </p:sp>
    </p:spTree>
    <p:extLst>
      <p:ext uri="{BB962C8B-B14F-4D97-AF65-F5344CB8AC3E}">
        <p14:creationId xmlns:p14="http://schemas.microsoft.com/office/powerpoint/2010/main" val="33447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«Регион»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Чикагский университет, профессор В. Джонс: «Район – это территория, внутри которой имеется однородность в одном или нескольких отношениях»;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Северная Каролина, профессор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Вуфтер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«Район – это территория, в пределах которой сочетание природных и экономических факторов создало однородность экономической и социальной структуры»;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Миннесотский университет, профессор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Хартсхорн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«Район – это непрерывная территория, в пределах которой имеется в некоторой степени однородность в общем (природном и культурном) ландшафте».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98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«Регион»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Чикаго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«район» – это «территория, выделенная на основе общей однородности характера земли и общей однородности ее использования».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основании полученных суждений Комитетом по районированию было предложено следующее толкование: «Под районом вообще следует понимать территорию, характеризуемую однородностью в одном или нескольких отношениях (аспектах)».</a:t>
            </a:r>
          </a:p>
        </p:txBody>
      </p:sp>
    </p:spTree>
    <p:extLst>
      <p:ext uri="{BB962C8B-B14F-4D97-AF65-F5344CB8AC3E}">
        <p14:creationId xmlns:p14="http://schemas.microsoft.com/office/powerpoint/2010/main" val="197040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для формирования понятия «регион»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географические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(расположение, величина территории и количество населения);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производственно-функциональные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(специфика преобладающих видов деятельности);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градостроительные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(характер застройки объектов производственной деятельности, жилья и обслуживания);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социологические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(нормы общения, поведения).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 должен рассматриваться одновременно и как элемент территориальной организации национального хозяйства, и как элемент системы расселения, и как элемент социальной организации общества – места всех сфер жизнеобеспечения и жизнедеятельности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5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территория в административных границах субъекта Федерации, характеризующаяся: комплексностью, целостностью, специализацией и управляемостью, т.е. наличием политико- административных органов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78350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83 субъекта: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21 республика, 9 краев, 46 областей, 2 города федерального значения, 1 автономная область, 4 автономных округа.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3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0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40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7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9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58670"/>
            <a:ext cx="7896877" cy="59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8112901" cy="60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01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38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3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091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98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21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670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44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8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92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Региональная экономика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географическое научное направление в экономике, изучающее пространственные аспекты развития национальной экономики и ее отраслей с целью совершенствования управления факторами размещения производительных сил и территориального развития, а также экономику отдельных регионов, их экономические связи друг с другом внутри страны и с зарубежными государствами.</a:t>
            </a:r>
          </a:p>
        </p:txBody>
      </p:sp>
    </p:spTree>
    <p:extLst>
      <p:ext uri="{BB962C8B-B14F-4D97-AF65-F5344CB8AC3E}">
        <p14:creationId xmlns:p14="http://schemas.microsoft.com/office/powerpoint/2010/main" val="134593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682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32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26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674694"/>
            <a:ext cx="7440827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756084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0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4694"/>
            <a:ext cx="756084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217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231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5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РЭ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1)постановка и разработка теоретических и прикладных проблем функционирования и развития территориальных хозяйственных комплексов;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экономических процессов, протекающих на различных уровнях иерархии народно-хозяйственного комплекса страны, взаимодействия между ними;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экономических и отчасти социальных и политических факторов, определяющих условия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развития производительных сил и производственных отношений на региональном уровне;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 размещения производительных сил в территориальном аспекте;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 управления экономическими системами регионального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220293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стабилизация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социально-экономического положения в регионах с экстремальными природными условиями и преимущественно сырьевой специализацией, создание условий для возрождения малочисленных народов, прежде всего в районах Крайнего Севера и приравненных к ним местностях, горных районах;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 продолжение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формирования территориально-производственных комплексов и промышленных узлов в северных и восточных регионах преимущественно за счет централизованных инвестиций и с приоритетным развитием производств по комплексному использованию добываемого сырья, соблюдением строгих экологических стандартов;</a:t>
            </a:r>
          </a:p>
          <a:p>
            <a:pPr marL="0" indent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развития экспортных и импортозамещающих производств в районах, имеющих для этого наиболее благо приятные условия, формирование свободных экономических зон, а также технополисов как региональных центров внедрения достижений отечественной и мировой науки, ускорения экономического и социального прогресса;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развитие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межрегиональных и региональных инфраструктурных систем (транспорта, связи, информатики), обеспечивающих и стимулирующих региональные структурные сдвиги и эффективность экономики регионов;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преодоление различий уровня и качества жизни населения отдельных республик и областей</a:t>
            </a:r>
            <a:r>
              <a:rPr lang="ru-RU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55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40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84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«Регион»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В. Леонтьев 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«Регион – административно-территориальная единица государства, выделенная по функциональному признаку (набору отраслей).</a:t>
            </a:r>
          </a:p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8000" b="1" dirty="0" err="1">
                <a:latin typeface="Times New Roman" pitchFamily="18" charset="0"/>
                <a:cs typeface="Times New Roman" pitchFamily="18" charset="0"/>
              </a:rPr>
              <a:t>Алаев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район «представляет собой локализованную территорию, обладающую единством, взаимосвязанностью составляющих элементов, целостностью, причем эта целостность – объективное условие и закономерный результат развития данной территории»</a:t>
            </a:r>
          </a:p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Н.Н. Некрасов 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«под регионом понимается крупная территория страны с более или менее однородными природными условиями и характерной направленностью развития производительных сил на основе сочетания комплекса природных ресурсов с соответствующей сложившейся и перспективной материально-технической базой, производственной и социальной инфраструктурой. Основной критерий выделения региона – общность народнохозяйственных задач – основан на совокупности используемых или намечаемых к эксплуатации природных богатств, исторически сложившейся структуре хозяйственной деятельности или плановой структуре экономического развития».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645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719</Words>
  <Application>Microsoft Office PowerPoint</Application>
  <PresentationFormat>Экран (4:3)</PresentationFormat>
  <Paragraphs>48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Тема 1  Региональная экономика как научная дисциплина </vt:lpstr>
      <vt:lpstr>Презентация PowerPoint</vt:lpstr>
      <vt:lpstr>Региональная экономика </vt:lpstr>
      <vt:lpstr>Презентация PowerPoint</vt:lpstr>
      <vt:lpstr>Цели РЭ</vt:lpstr>
      <vt:lpstr>Задачи</vt:lpstr>
      <vt:lpstr>Презентация PowerPoint</vt:lpstr>
      <vt:lpstr>Презентация PowerPoint</vt:lpstr>
      <vt:lpstr>Понятие «Регион»</vt:lpstr>
      <vt:lpstr>Понятие «Регион»</vt:lpstr>
      <vt:lpstr>Понятие «Регион»</vt:lpstr>
      <vt:lpstr>Понятие «Регион»</vt:lpstr>
      <vt:lpstr>Понятие «Регион»</vt:lpstr>
      <vt:lpstr>Критерии для формирования понятия «регион»</vt:lpstr>
      <vt:lpstr>Презентация PowerPoint</vt:lpstr>
      <vt:lpstr>Регион </vt:lpstr>
      <vt:lpstr>Российская Федерация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ФАВ</dc:creator>
  <cp:lastModifiedBy>ФАВ</cp:lastModifiedBy>
  <cp:revision>10</cp:revision>
  <dcterms:created xsi:type="dcterms:W3CDTF">2021-01-27T10:56:06Z</dcterms:created>
  <dcterms:modified xsi:type="dcterms:W3CDTF">2021-04-01T07:46:27Z</dcterms:modified>
</cp:coreProperties>
</file>