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8" r:id="rId10"/>
    <p:sldId id="269" r:id="rId11"/>
    <p:sldId id="270" r:id="rId12"/>
    <p:sldId id="264" r:id="rId13"/>
    <p:sldId id="265" r:id="rId14"/>
    <p:sldId id="266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1131BE-B613-4BD1-A70D-BA73FA61A2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6C87902-5A16-497D-985B-F3CC6099C6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47A5D91-AD1C-4DF5-A8F7-F10CC7BCF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B4BE-6B07-4656-8C9F-DE515A95FE1D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F5077CB-AA1A-4020-95CE-33B313BF6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658E742-2540-4105-9CFA-E5D47BC55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68B52-4EFF-4D12-8E8D-A5DF4BFCD6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9791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416B62-4C97-4ADB-9317-9E18A88F3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4B5A233-D133-4F39-B96E-75E6F43B70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F604427-4D85-4B53-BA3B-AAC76563F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B4BE-6B07-4656-8C9F-DE515A95FE1D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4DEB879-095D-4D88-B695-DD03574F3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917536A-C09B-4DBA-BBE4-A61640589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68B52-4EFF-4D12-8E8D-A5DF4BFCD6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391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FFB22A6-C3A6-483A-A96A-9704960A89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AFE0F70-7029-4F0C-8062-6B8A94C23D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6208D0C-4ADD-4239-B40C-64DEB3863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B4BE-6B07-4656-8C9F-DE515A95FE1D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28F61A-8945-443C-818D-0563CCB9B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F96C3D7-4D1D-42E7-8C0D-8084FBCFF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68B52-4EFF-4D12-8E8D-A5DF4BFCD6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5761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13F7AE-C4D5-4092-941E-9820ADD68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2D462C-5003-4C28-9AB3-27572A0665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BD42DBB-8981-4970-8F54-2E92F60D2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B4BE-6B07-4656-8C9F-DE515A95FE1D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3C91AB-62B1-4C83-ADE6-9F7CF32CC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9F02D8C-3661-4A0D-BD06-15856E176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68B52-4EFF-4D12-8E8D-A5DF4BFCD6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574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C13618-5EF5-4FAE-8E6F-5352B748D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E8D94A-A303-4726-96C3-F7D741447C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C8A0FB7-8A55-4A31-98A6-494838B4A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B4BE-6B07-4656-8C9F-DE515A95FE1D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20EE511-2269-4E3C-869F-DE9871BDE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A2D1215-AC54-4307-B90E-0F7B3A6FE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68B52-4EFF-4D12-8E8D-A5DF4BFCD6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1690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60977B-87E2-4D52-BF35-9E4917D4D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E6E93AA-7BC7-4D5F-B34F-9D4993B92F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3469C3A-7590-429D-8E9A-BA351AEFB2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5CC0F1-FAEA-4222-A54D-D20739CA5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B4BE-6B07-4656-8C9F-DE515A95FE1D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8C70A3F-B24E-48F4-8E3F-95CDF1A58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DC59B3B-61D8-4183-AE0D-C6942C005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68B52-4EFF-4D12-8E8D-A5DF4BFCD6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990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D7B67D-A6B8-4C00-B94E-F86403CBA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30E8660-9498-4B97-8901-8B92503A2F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BB9A3AB-579C-4809-B9A3-57EEB4DBA6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9B92AFC-C5D4-4B8B-BCE2-AF7BEB39C4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C3C98CA-D49C-4CC7-B2D0-B285033A23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004CB73-C18D-40B1-AE9A-5823B97C2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B4BE-6B07-4656-8C9F-DE515A95FE1D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0757CE5-BFCA-4129-9407-3B7825920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0E124BB-5C53-416B-8416-BE776295B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68B52-4EFF-4D12-8E8D-A5DF4BFCD6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9721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FE111F-F374-4834-B0BD-F337D291F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F881ED8-7F6A-4D54-866B-C250C76ED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B4BE-6B07-4656-8C9F-DE515A95FE1D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16068F3-F0C9-4836-AFA7-13BAC10F2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4E92833-03C8-48E5-B306-E503C8E17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68B52-4EFF-4D12-8E8D-A5DF4BFCD6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957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0BFFD43-8D9E-4899-9039-9E830108C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B4BE-6B07-4656-8C9F-DE515A95FE1D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263F4B6-637B-4C7A-9934-6C92C2336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1B59CBA-790F-48BA-B446-2CF261EA9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68B52-4EFF-4D12-8E8D-A5DF4BFCD6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3726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4E6DEC-4C62-4631-89B0-3F0B64A67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5D894BF-53EA-4816-B517-92137F07B6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72A9896-18EC-4784-AFE1-70A8331F76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0B55DA8-ECAF-475E-B482-11FB097F8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B4BE-6B07-4656-8C9F-DE515A95FE1D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640E759-2232-4474-A2DA-6DCDF2A70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99CC956-F17D-4531-8851-F1131001E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68B52-4EFF-4D12-8E8D-A5DF4BFCD6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478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179E3D-C454-4031-8C71-155F73FD0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1741168-832C-4E7D-A1EC-A468A0497A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7D5E163-8355-4927-B27C-197737272E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3368D57-3D2C-405B-9098-5CF7B437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B4BE-6B07-4656-8C9F-DE515A95FE1D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276A8BB-5CAF-4EBC-B979-39005B19A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C08F2C9-AD13-4FD5-AD26-50ECD43CA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68B52-4EFF-4D12-8E8D-A5DF4BFCD6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965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DEA450-68C8-45DE-A6E2-4B8B4E68D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AD5F362-44C1-4D10-BD93-7E028E48C0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44C74BB-D013-4199-95AA-56A220C5AB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BB4BE-6B07-4656-8C9F-DE515A95FE1D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052D3D6-ABDE-4763-9CAC-CF75E938A3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40E7871-01A8-4E16-AB22-6BFBF303C4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68B52-4EFF-4D12-8E8D-A5DF4BFCD6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9005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922E79-0EA4-4CBF-B29E-CE81C470AD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5617" y="450575"/>
            <a:ext cx="10880035" cy="477077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1B1CD9B-0390-4FD5-9394-9CE5EAC3C6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5617" y="1325217"/>
            <a:ext cx="10880035" cy="508220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29103FB-4914-448C-8C44-5DC51A2AE3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9" y="1444487"/>
            <a:ext cx="10561983" cy="4731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9821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957A97-2D01-43D8-A3A8-149EC2F14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16753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CA3C6B86-AB3C-4489-9C52-46621F36BF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060173"/>
            <a:ext cx="10515600" cy="5432701"/>
          </a:xfrm>
        </p:spPr>
      </p:pic>
    </p:spTree>
    <p:extLst>
      <p:ext uri="{BB962C8B-B14F-4D97-AF65-F5344CB8AC3E}">
        <p14:creationId xmlns:p14="http://schemas.microsoft.com/office/powerpoint/2010/main" val="30919715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1B6244-B858-4F82-972F-770108452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000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12255DCB-CF2D-4A01-9693-20E767D761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033669"/>
            <a:ext cx="10515599" cy="5459205"/>
          </a:xfrm>
        </p:spPr>
      </p:pic>
    </p:spTree>
    <p:extLst>
      <p:ext uri="{BB962C8B-B14F-4D97-AF65-F5344CB8AC3E}">
        <p14:creationId xmlns:p14="http://schemas.microsoft.com/office/powerpoint/2010/main" val="459584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378395-CB66-44AA-8626-6C890307D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C3A64EE-1DBA-44DB-BD97-763627B4E5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0417"/>
            <a:ext cx="10515600" cy="5156546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96336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DD0814-BBA2-43AF-AD71-DA3057F90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5CB023-CEBF-498E-AF13-51760B159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30904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7F8B96-4E17-4243-9383-62A16DE22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E38DC09-6589-4012-8647-28E08E114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3002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A8EE67-A8B0-4500-97CF-0B539BD12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E7F87D7A-17D5-40B2-9BC4-AF47A83536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046162"/>
            <a:ext cx="10515600" cy="5446711"/>
          </a:xfrm>
        </p:spPr>
      </p:pic>
    </p:spTree>
    <p:extLst>
      <p:ext uri="{BB962C8B-B14F-4D97-AF65-F5344CB8AC3E}">
        <p14:creationId xmlns:p14="http://schemas.microsoft.com/office/powerpoint/2010/main" val="796571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C5C68F-98A3-462B-AE2F-DEFF43167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325F6D78-58B0-44CA-9BC3-6E29594735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981075"/>
            <a:ext cx="10515600" cy="5618508"/>
          </a:xfrm>
        </p:spPr>
      </p:pic>
    </p:spTree>
    <p:extLst>
      <p:ext uri="{BB962C8B-B14F-4D97-AF65-F5344CB8AC3E}">
        <p14:creationId xmlns:p14="http://schemas.microsoft.com/office/powerpoint/2010/main" val="2665076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ECF1A9-9D5B-407D-9CB3-56EC7AD2D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E5C43F2B-AE32-4E5D-BC5F-932BC49185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8" y="954157"/>
            <a:ext cx="10515600" cy="5631484"/>
          </a:xfrm>
        </p:spPr>
      </p:pic>
    </p:spTree>
    <p:extLst>
      <p:ext uri="{BB962C8B-B14F-4D97-AF65-F5344CB8AC3E}">
        <p14:creationId xmlns:p14="http://schemas.microsoft.com/office/powerpoint/2010/main" val="4181259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CD2BA1-69D6-48F2-97F1-A126F1AFF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4325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84FC9F55-2DB4-42E7-81C4-86DEF6093F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087438"/>
            <a:ext cx="10515599" cy="5405436"/>
          </a:xfrm>
        </p:spPr>
      </p:pic>
    </p:spTree>
    <p:extLst>
      <p:ext uri="{BB962C8B-B14F-4D97-AF65-F5344CB8AC3E}">
        <p14:creationId xmlns:p14="http://schemas.microsoft.com/office/powerpoint/2010/main" val="1608895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5BE92F-81F2-4C7D-9F29-37D2452D6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81625F68-8A5E-4532-B2DF-63D4899F8E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914400"/>
            <a:ext cx="10515600" cy="5724939"/>
          </a:xfrm>
        </p:spPr>
      </p:pic>
    </p:spTree>
    <p:extLst>
      <p:ext uri="{BB962C8B-B14F-4D97-AF65-F5344CB8AC3E}">
        <p14:creationId xmlns:p14="http://schemas.microsoft.com/office/powerpoint/2010/main" val="2154708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B9DF49-5E09-4BB9-9392-3674EF7AB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D6CCCA2F-8A1A-4A71-9DCD-CE8FD983A0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914400"/>
            <a:ext cx="10515600" cy="5671930"/>
          </a:xfrm>
        </p:spPr>
      </p:pic>
    </p:spTree>
    <p:extLst>
      <p:ext uri="{BB962C8B-B14F-4D97-AF65-F5344CB8AC3E}">
        <p14:creationId xmlns:p14="http://schemas.microsoft.com/office/powerpoint/2010/main" val="197575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B8492B-1C61-4B6F-9D99-A44E14DD9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8E3057BB-63B8-4090-B605-E630F5D86B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887896"/>
            <a:ext cx="10515599" cy="5604978"/>
          </a:xfrm>
        </p:spPr>
      </p:pic>
    </p:spTree>
    <p:extLst>
      <p:ext uri="{BB962C8B-B14F-4D97-AF65-F5344CB8AC3E}">
        <p14:creationId xmlns:p14="http://schemas.microsoft.com/office/powerpoint/2010/main" val="3085189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74B147-887F-4B4A-8E65-1C6CEDF7B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000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7BB257CF-17BC-4F05-B995-C2FD2BC2A6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100067"/>
            <a:ext cx="10515600" cy="5392807"/>
          </a:xfrm>
        </p:spPr>
      </p:pic>
    </p:spTree>
    <p:extLst>
      <p:ext uri="{BB962C8B-B14F-4D97-AF65-F5344CB8AC3E}">
        <p14:creationId xmlns:p14="http://schemas.microsoft.com/office/powerpoint/2010/main" val="37690391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Широкоэкранный</PresentationFormat>
  <Paragraphs>0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Павел Егоров</dc:creator>
  <cp:lastModifiedBy>Павел Егоров</cp:lastModifiedBy>
  <cp:revision>15</cp:revision>
  <dcterms:created xsi:type="dcterms:W3CDTF">2020-11-22T13:36:22Z</dcterms:created>
  <dcterms:modified xsi:type="dcterms:W3CDTF">2020-11-22T13:55:17Z</dcterms:modified>
</cp:coreProperties>
</file>