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  <p:sldId id="278" r:id="rId5"/>
    <p:sldId id="260" r:id="rId6"/>
    <p:sldId id="257" r:id="rId7"/>
    <p:sldId id="262" r:id="rId8"/>
    <p:sldId id="263" r:id="rId9"/>
    <p:sldId id="261" r:id="rId10"/>
    <p:sldId id="265" r:id="rId11"/>
    <p:sldId id="279" r:id="rId12"/>
    <p:sldId id="267" r:id="rId13"/>
    <p:sldId id="268" r:id="rId14"/>
    <p:sldId id="290" r:id="rId15"/>
    <p:sldId id="271" r:id="rId16"/>
    <p:sldId id="270" r:id="rId17"/>
    <p:sldId id="289" r:id="rId18"/>
    <p:sldId id="272" r:id="rId19"/>
    <p:sldId id="273" r:id="rId20"/>
    <p:sldId id="280" r:id="rId21"/>
    <p:sldId id="276" r:id="rId22"/>
    <p:sldId id="286" r:id="rId23"/>
    <p:sldId id="275" r:id="rId24"/>
    <p:sldId id="291" r:id="rId25"/>
    <p:sldId id="269" r:id="rId26"/>
    <p:sldId id="287" r:id="rId27"/>
    <p:sldId id="288" r:id="rId28"/>
    <p:sldId id="284" r:id="rId29"/>
    <p:sldId id="294" r:id="rId30"/>
    <p:sldId id="295" r:id="rId31"/>
    <p:sldId id="293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75436-7D3C-4568-A82F-345C56F5B7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228903-15D9-44AE-A863-E0B0E3DF2DB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Гибридные состояния атома углерода</a:t>
          </a:r>
          <a:endParaRPr lang="ru-RU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BE7537-D55F-4F51-8D89-F13BCC184A27}" type="parTrans" cxnId="{BFBB76A4-C6B3-43BD-927F-AA9E0ECB34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C382A5E-9CE9-499A-9C67-EFC334E966D4}" type="sibTrans" cxnId="{BFBB76A4-C6B3-43BD-927F-AA9E0ECB34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26ED0E7-5F82-4992-9AC5-974051946FFA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sp</a:t>
          </a:r>
          <a:r>
            <a:rPr lang="ru-RU" baseline="30000" dirty="0" smtClean="0"/>
            <a:t>3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DFE42EC-32A2-4141-90D5-E9F88F5BB28B}" type="parTrans" cxnId="{0A9EC873-2618-48B4-91DC-AB468AD1B0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51B7F7F-F614-4928-83D1-C724C0B0868B}" type="sibTrans" cxnId="{0A9EC873-2618-48B4-91DC-AB468AD1B0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5B55CDA-A216-4076-B913-81ACBE3AAAF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</a:t>
          </a:r>
          <a:r>
            <a:rPr lang="ru-RU" dirty="0" smtClean="0"/>
            <a:t>p</a:t>
          </a:r>
          <a:r>
            <a:rPr lang="ru-RU" baseline="30000" dirty="0" smtClean="0"/>
            <a:t>2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F601816-A8D2-45B9-9EBC-4FED3578F1C5}" type="parTrans" cxnId="{9087310D-7C91-494A-82FB-1D3CB1BBC84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D6E84F-E090-43FA-BE90-FD98DBA22787}" type="sibTrans" cxnId="{9087310D-7C91-494A-82FB-1D3CB1BBC84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E8DE7DE-F991-44B3-91D4-E476B2D313A2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sp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FE6326A-F48F-4A53-86E6-42280ACC5629}" type="parTrans" cxnId="{24928ECF-AB38-418A-8291-80B711724343}">
      <dgm:prSet/>
      <dgm:spPr/>
      <dgm:t>
        <a:bodyPr/>
        <a:lstStyle/>
        <a:p>
          <a:endParaRPr lang="ru-RU"/>
        </a:p>
      </dgm:t>
    </dgm:pt>
    <dgm:pt modelId="{1A809571-E66D-4557-8DFA-82CC06555B32}" type="sibTrans" cxnId="{24928ECF-AB38-418A-8291-80B711724343}">
      <dgm:prSet/>
      <dgm:spPr/>
      <dgm:t>
        <a:bodyPr/>
        <a:lstStyle/>
        <a:p>
          <a:endParaRPr lang="ru-RU"/>
        </a:p>
      </dgm:t>
    </dgm:pt>
    <dgm:pt modelId="{95020101-7A41-4FFD-9446-047469FD8BF1}" type="pres">
      <dgm:prSet presAssocID="{9D475436-7D3C-4568-A82F-345C56F5B7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08690D-062C-48CC-95AF-8555FDC8C6E6}" type="pres">
      <dgm:prSet presAssocID="{D9228903-15D9-44AE-A863-E0B0E3DF2DBB}" presName="hierRoot1" presStyleCnt="0">
        <dgm:presLayoutVars>
          <dgm:hierBranch val="init"/>
        </dgm:presLayoutVars>
      </dgm:prSet>
      <dgm:spPr/>
    </dgm:pt>
    <dgm:pt modelId="{F3911C87-C479-4132-B1D0-9A21CE5DF902}" type="pres">
      <dgm:prSet presAssocID="{D9228903-15D9-44AE-A863-E0B0E3DF2DBB}" presName="rootComposite1" presStyleCnt="0"/>
      <dgm:spPr/>
    </dgm:pt>
    <dgm:pt modelId="{A811D774-BC17-4051-8912-EC014F753BF6}" type="pres">
      <dgm:prSet presAssocID="{D9228903-15D9-44AE-A863-E0B0E3DF2DBB}" presName="rootText1" presStyleLbl="node0" presStyleIdx="0" presStyleCnt="1" custScaleX="330758" custScaleY="44492" custLinFactNeighborX="-1861" custLinFactNeighborY="-18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AE9970-D793-4D41-B57E-A4EDAC80A88D}" type="pres">
      <dgm:prSet presAssocID="{D9228903-15D9-44AE-A863-E0B0E3DF2D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38244D-2BA3-4B63-8407-D5763265A520}" type="pres">
      <dgm:prSet presAssocID="{D9228903-15D9-44AE-A863-E0B0E3DF2DBB}" presName="hierChild2" presStyleCnt="0"/>
      <dgm:spPr/>
    </dgm:pt>
    <dgm:pt modelId="{65770B3E-24CC-445B-96F8-81CA76ACA380}" type="pres">
      <dgm:prSet presAssocID="{2DFE42EC-32A2-4141-90D5-E9F88F5BB28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C191BC4-5E6C-4108-802D-BFEBBBBF658C}" type="pres">
      <dgm:prSet presAssocID="{326ED0E7-5F82-4992-9AC5-974051946FFA}" presName="hierRoot2" presStyleCnt="0">
        <dgm:presLayoutVars>
          <dgm:hierBranch val="init"/>
        </dgm:presLayoutVars>
      </dgm:prSet>
      <dgm:spPr/>
    </dgm:pt>
    <dgm:pt modelId="{49A50541-C59D-4CEE-8D30-4A92CD37FAFC}" type="pres">
      <dgm:prSet presAssocID="{326ED0E7-5F82-4992-9AC5-974051946FFA}" presName="rootComposite" presStyleCnt="0"/>
      <dgm:spPr/>
    </dgm:pt>
    <dgm:pt modelId="{FED46486-D1BE-4AC0-9BB0-0C035E001545}" type="pres">
      <dgm:prSet presAssocID="{326ED0E7-5F82-4992-9AC5-974051946FFA}" presName="rootText" presStyleLbl="node2" presStyleIdx="0" presStyleCnt="3" custScaleY="43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949283-B8ED-454F-AC92-94DBB6470E78}" type="pres">
      <dgm:prSet presAssocID="{326ED0E7-5F82-4992-9AC5-974051946FFA}" presName="rootConnector" presStyleLbl="node2" presStyleIdx="0" presStyleCnt="3"/>
      <dgm:spPr/>
      <dgm:t>
        <a:bodyPr/>
        <a:lstStyle/>
        <a:p>
          <a:endParaRPr lang="ru-RU"/>
        </a:p>
      </dgm:t>
    </dgm:pt>
    <dgm:pt modelId="{5D39E421-FDC4-44D4-B819-65F2FC53D8B0}" type="pres">
      <dgm:prSet presAssocID="{326ED0E7-5F82-4992-9AC5-974051946FFA}" presName="hierChild4" presStyleCnt="0"/>
      <dgm:spPr/>
    </dgm:pt>
    <dgm:pt modelId="{934A1080-CBDE-4C97-BDE2-B6FD61C6C8D5}" type="pres">
      <dgm:prSet presAssocID="{326ED0E7-5F82-4992-9AC5-974051946FFA}" presName="hierChild5" presStyleCnt="0"/>
      <dgm:spPr/>
    </dgm:pt>
    <dgm:pt modelId="{8B4AF370-3618-49F6-804B-E4A1B3B3AE76}" type="pres">
      <dgm:prSet presAssocID="{8F601816-A8D2-45B9-9EBC-4FED3578F1C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6A007C0-ADBA-4FE2-A629-DBF45FF385EC}" type="pres">
      <dgm:prSet presAssocID="{75B55CDA-A216-4076-B913-81ACBE3AAAFB}" presName="hierRoot2" presStyleCnt="0">
        <dgm:presLayoutVars>
          <dgm:hierBranch val="init"/>
        </dgm:presLayoutVars>
      </dgm:prSet>
      <dgm:spPr/>
    </dgm:pt>
    <dgm:pt modelId="{E6FB47EB-2904-4B59-A5D7-50C8FC37F90C}" type="pres">
      <dgm:prSet presAssocID="{75B55CDA-A216-4076-B913-81ACBE3AAAFB}" presName="rootComposite" presStyleCnt="0"/>
      <dgm:spPr/>
    </dgm:pt>
    <dgm:pt modelId="{7E85FFC2-C358-442A-B527-DA3B59F779D3}" type="pres">
      <dgm:prSet presAssocID="{75B55CDA-A216-4076-B913-81ACBE3AAAFB}" presName="rootText" presStyleLbl="node2" presStyleIdx="1" presStyleCnt="3" custScaleY="43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0DEDC4-A5AC-4612-AE6A-D48A6A424518}" type="pres">
      <dgm:prSet presAssocID="{75B55CDA-A216-4076-B913-81ACBE3AAAFB}" presName="rootConnector" presStyleLbl="node2" presStyleIdx="1" presStyleCnt="3"/>
      <dgm:spPr/>
      <dgm:t>
        <a:bodyPr/>
        <a:lstStyle/>
        <a:p>
          <a:endParaRPr lang="ru-RU"/>
        </a:p>
      </dgm:t>
    </dgm:pt>
    <dgm:pt modelId="{18D962D2-8545-480B-9B86-0504D2F63BC0}" type="pres">
      <dgm:prSet presAssocID="{75B55CDA-A216-4076-B913-81ACBE3AAAFB}" presName="hierChild4" presStyleCnt="0"/>
      <dgm:spPr/>
    </dgm:pt>
    <dgm:pt modelId="{41F5BE73-6314-462F-BC3A-2221CBF8574D}" type="pres">
      <dgm:prSet presAssocID="{75B55CDA-A216-4076-B913-81ACBE3AAAFB}" presName="hierChild5" presStyleCnt="0"/>
      <dgm:spPr/>
    </dgm:pt>
    <dgm:pt modelId="{DF479777-6B49-428A-930A-BD2B749F2ED9}" type="pres">
      <dgm:prSet presAssocID="{7FE6326A-F48F-4A53-86E6-42280ACC562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71017C4-066F-4A12-90A5-BFB4B6CB8A5B}" type="pres">
      <dgm:prSet presAssocID="{2E8DE7DE-F991-44B3-91D4-E476B2D313A2}" presName="hierRoot2" presStyleCnt="0">
        <dgm:presLayoutVars>
          <dgm:hierBranch val="init"/>
        </dgm:presLayoutVars>
      </dgm:prSet>
      <dgm:spPr/>
    </dgm:pt>
    <dgm:pt modelId="{628429BC-B72E-4C07-BAF0-682BFA9FB235}" type="pres">
      <dgm:prSet presAssocID="{2E8DE7DE-F991-44B3-91D4-E476B2D313A2}" presName="rootComposite" presStyleCnt="0"/>
      <dgm:spPr/>
    </dgm:pt>
    <dgm:pt modelId="{7FEEC467-4F67-407F-B7DD-8F5A8BE7CDBF}" type="pres">
      <dgm:prSet presAssocID="{2E8DE7DE-F991-44B3-91D4-E476B2D313A2}" presName="rootText" presStyleLbl="node2" presStyleIdx="2" presStyleCnt="3" custScaleY="40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7E9BC-9C64-4570-8FEC-7C216E0F906F}" type="pres">
      <dgm:prSet presAssocID="{2E8DE7DE-F991-44B3-91D4-E476B2D313A2}" presName="rootConnector" presStyleLbl="node2" presStyleIdx="2" presStyleCnt="3"/>
      <dgm:spPr/>
      <dgm:t>
        <a:bodyPr/>
        <a:lstStyle/>
        <a:p>
          <a:endParaRPr lang="ru-RU"/>
        </a:p>
      </dgm:t>
    </dgm:pt>
    <dgm:pt modelId="{59987D1C-8F34-489B-84A7-86B0272B22B2}" type="pres">
      <dgm:prSet presAssocID="{2E8DE7DE-F991-44B3-91D4-E476B2D313A2}" presName="hierChild4" presStyleCnt="0"/>
      <dgm:spPr/>
    </dgm:pt>
    <dgm:pt modelId="{CE3986E8-14E8-40A0-A4EE-86F545223449}" type="pres">
      <dgm:prSet presAssocID="{2E8DE7DE-F991-44B3-91D4-E476B2D313A2}" presName="hierChild5" presStyleCnt="0"/>
      <dgm:spPr/>
    </dgm:pt>
    <dgm:pt modelId="{B762E1EE-042F-47EB-A020-9A69975A9919}" type="pres">
      <dgm:prSet presAssocID="{D9228903-15D9-44AE-A863-E0B0E3DF2DBB}" presName="hierChild3" presStyleCnt="0"/>
      <dgm:spPr/>
    </dgm:pt>
  </dgm:ptLst>
  <dgm:cxnLst>
    <dgm:cxn modelId="{554A4381-276B-4BAE-826F-D306B6958873}" type="presOf" srcId="{D9228903-15D9-44AE-A863-E0B0E3DF2DBB}" destId="{A811D774-BC17-4051-8912-EC014F753BF6}" srcOrd="0" destOrd="0" presId="urn:microsoft.com/office/officeart/2005/8/layout/orgChart1"/>
    <dgm:cxn modelId="{D1C16C67-0841-494C-BD00-1F321829042A}" type="presOf" srcId="{2E8DE7DE-F991-44B3-91D4-E476B2D313A2}" destId="{7FEEC467-4F67-407F-B7DD-8F5A8BE7CDBF}" srcOrd="0" destOrd="0" presId="urn:microsoft.com/office/officeart/2005/8/layout/orgChart1"/>
    <dgm:cxn modelId="{3A8DCF2E-8977-4906-A7A5-BEEE6DF3058B}" type="presOf" srcId="{9D475436-7D3C-4568-A82F-345C56F5B78D}" destId="{95020101-7A41-4FFD-9446-047469FD8BF1}" srcOrd="0" destOrd="0" presId="urn:microsoft.com/office/officeart/2005/8/layout/orgChart1"/>
    <dgm:cxn modelId="{CC9A2B12-9C10-487A-BD59-84EDBCA8C3AE}" type="presOf" srcId="{8F601816-A8D2-45B9-9EBC-4FED3578F1C5}" destId="{8B4AF370-3618-49F6-804B-E4A1B3B3AE76}" srcOrd="0" destOrd="0" presId="urn:microsoft.com/office/officeart/2005/8/layout/orgChart1"/>
    <dgm:cxn modelId="{3A490B24-226B-4045-AC4F-954AF5E974B8}" type="presOf" srcId="{7FE6326A-F48F-4A53-86E6-42280ACC5629}" destId="{DF479777-6B49-428A-930A-BD2B749F2ED9}" srcOrd="0" destOrd="0" presId="urn:microsoft.com/office/officeart/2005/8/layout/orgChart1"/>
    <dgm:cxn modelId="{9E170607-FBF9-4221-A33D-07424775079D}" type="presOf" srcId="{75B55CDA-A216-4076-B913-81ACBE3AAAFB}" destId="{9A0DEDC4-A5AC-4612-AE6A-D48A6A424518}" srcOrd="1" destOrd="0" presId="urn:microsoft.com/office/officeart/2005/8/layout/orgChart1"/>
    <dgm:cxn modelId="{BFBB76A4-C6B3-43BD-927F-AA9E0ECB34F1}" srcId="{9D475436-7D3C-4568-A82F-345C56F5B78D}" destId="{D9228903-15D9-44AE-A863-E0B0E3DF2DBB}" srcOrd="0" destOrd="0" parTransId="{BEBE7537-D55F-4F51-8D89-F13BCC184A27}" sibTransId="{5C382A5E-9CE9-499A-9C67-EFC334E966D4}"/>
    <dgm:cxn modelId="{EFBE5ACA-4CD0-4E6B-9B7A-24B6E6CCBAAD}" type="presOf" srcId="{2E8DE7DE-F991-44B3-91D4-E476B2D313A2}" destId="{4D77E9BC-9C64-4570-8FEC-7C216E0F906F}" srcOrd="1" destOrd="0" presId="urn:microsoft.com/office/officeart/2005/8/layout/orgChart1"/>
    <dgm:cxn modelId="{ED01D70C-9051-44B7-B485-D4DE7A51768E}" type="presOf" srcId="{326ED0E7-5F82-4992-9AC5-974051946FFA}" destId="{FED46486-D1BE-4AC0-9BB0-0C035E001545}" srcOrd="0" destOrd="0" presId="urn:microsoft.com/office/officeart/2005/8/layout/orgChart1"/>
    <dgm:cxn modelId="{1D068133-CE1F-466F-805E-E044B2E02AC6}" type="presOf" srcId="{75B55CDA-A216-4076-B913-81ACBE3AAAFB}" destId="{7E85FFC2-C358-442A-B527-DA3B59F779D3}" srcOrd="0" destOrd="0" presId="urn:microsoft.com/office/officeart/2005/8/layout/orgChart1"/>
    <dgm:cxn modelId="{9087310D-7C91-494A-82FB-1D3CB1BBC848}" srcId="{D9228903-15D9-44AE-A863-E0B0E3DF2DBB}" destId="{75B55CDA-A216-4076-B913-81ACBE3AAAFB}" srcOrd="1" destOrd="0" parTransId="{8F601816-A8D2-45B9-9EBC-4FED3578F1C5}" sibTransId="{2BD6E84F-E090-43FA-BE90-FD98DBA22787}"/>
    <dgm:cxn modelId="{ACAE1EF2-08CB-4A3E-BC9B-D55A3055969B}" type="presOf" srcId="{D9228903-15D9-44AE-A863-E0B0E3DF2DBB}" destId="{0CAE9970-D793-4D41-B57E-A4EDAC80A88D}" srcOrd="1" destOrd="0" presId="urn:microsoft.com/office/officeart/2005/8/layout/orgChart1"/>
    <dgm:cxn modelId="{541BA004-C4B4-4C17-8760-551EC99A9768}" type="presOf" srcId="{326ED0E7-5F82-4992-9AC5-974051946FFA}" destId="{9F949283-B8ED-454F-AC92-94DBB6470E78}" srcOrd="1" destOrd="0" presId="urn:microsoft.com/office/officeart/2005/8/layout/orgChart1"/>
    <dgm:cxn modelId="{EA92D445-99F3-46F0-8BE2-3A4EA32B2827}" type="presOf" srcId="{2DFE42EC-32A2-4141-90D5-E9F88F5BB28B}" destId="{65770B3E-24CC-445B-96F8-81CA76ACA380}" srcOrd="0" destOrd="0" presId="urn:microsoft.com/office/officeart/2005/8/layout/orgChart1"/>
    <dgm:cxn modelId="{24928ECF-AB38-418A-8291-80B711724343}" srcId="{D9228903-15D9-44AE-A863-E0B0E3DF2DBB}" destId="{2E8DE7DE-F991-44B3-91D4-E476B2D313A2}" srcOrd="2" destOrd="0" parTransId="{7FE6326A-F48F-4A53-86E6-42280ACC5629}" sibTransId="{1A809571-E66D-4557-8DFA-82CC06555B32}"/>
    <dgm:cxn modelId="{0A9EC873-2618-48B4-91DC-AB468AD1B0EB}" srcId="{D9228903-15D9-44AE-A863-E0B0E3DF2DBB}" destId="{326ED0E7-5F82-4992-9AC5-974051946FFA}" srcOrd="0" destOrd="0" parTransId="{2DFE42EC-32A2-4141-90D5-E9F88F5BB28B}" sibTransId="{A51B7F7F-F614-4928-83D1-C724C0B0868B}"/>
    <dgm:cxn modelId="{5186569C-B53F-4AF8-9694-6B3BDBB87C20}" type="presParOf" srcId="{95020101-7A41-4FFD-9446-047469FD8BF1}" destId="{1A08690D-062C-48CC-95AF-8555FDC8C6E6}" srcOrd="0" destOrd="0" presId="urn:microsoft.com/office/officeart/2005/8/layout/orgChart1"/>
    <dgm:cxn modelId="{97971DE3-7976-4604-A405-7EF6EA915005}" type="presParOf" srcId="{1A08690D-062C-48CC-95AF-8555FDC8C6E6}" destId="{F3911C87-C479-4132-B1D0-9A21CE5DF902}" srcOrd="0" destOrd="0" presId="urn:microsoft.com/office/officeart/2005/8/layout/orgChart1"/>
    <dgm:cxn modelId="{B5EFA1AB-AEC2-4340-A9B4-C350C2F77660}" type="presParOf" srcId="{F3911C87-C479-4132-B1D0-9A21CE5DF902}" destId="{A811D774-BC17-4051-8912-EC014F753BF6}" srcOrd="0" destOrd="0" presId="urn:microsoft.com/office/officeart/2005/8/layout/orgChart1"/>
    <dgm:cxn modelId="{912072FC-7243-4E28-8CBC-A0C21CEC2316}" type="presParOf" srcId="{F3911C87-C479-4132-B1D0-9A21CE5DF902}" destId="{0CAE9970-D793-4D41-B57E-A4EDAC80A88D}" srcOrd="1" destOrd="0" presId="urn:microsoft.com/office/officeart/2005/8/layout/orgChart1"/>
    <dgm:cxn modelId="{571C6D9B-85DD-4692-945B-FE3A3EB3FEE4}" type="presParOf" srcId="{1A08690D-062C-48CC-95AF-8555FDC8C6E6}" destId="{4538244D-2BA3-4B63-8407-D5763265A520}" srcOrd="1" destOrd="0" presId="urn:microsoft.com/office/officeart/2005/8/layout/orgChart1"/>
    <dgm:cxn modelId="{A83F66BE-2DB7-4428-B3D1-9AECEEB7B33A}" type="presParOf" srcId="{4538244D-2BA3-4B63-8407-D5763265A520}" destId="{65770B3E-24CC-445B-96F8-81CA76ACA380}" srcOrd="0" destOrd="0" presId="urn:microsoft.com/office/officeart/2005/8/layout/orgChart1"/>
    <dgm:cxn modelId="{621A9858-2E98-4A05-A849-79FE44F10EC4}" type="presParOf" srcId="{4538244D-2BA3-4B63-8407-D5763265A520}" destId="{DC191BC4-5E6C-4108-802D-BFEBBBBF658C}" srcOrd="1" destOrd="0" presId="urn:microsoft.com/office/officeart/2005/8/layout/orgChart1"/>
    <dgm:cxn modelId="{97357D20-86F5-45BC-A127-40AE2A964408}" type="presParOf" srcId="{DC191BC4-5E6C-4108-802D-BFEBBBBF658C}" destId="{49A50541-C59D-4CEE-8D30-4A92CD37FAFC}" srcOrd="0" destOrd="0" presId="urn:microsoft.com/office/officeart/2005/8/layout/orgChart1"/>
    <dgm:cxn modelId="{B94B763B-D3D0-449E-99F9-FF49FA5EAB38}" type="presParOf" srcId="{49A50541-C59D-4CEE-8D30-4A92CD37FAFC}" destId="{FED46486-D1BE-4AC0-9BB0-0C035E001545}" srcOrd="0" destOrd="0" presId="urn:microsoft.com/office/officeart/2005/8/layout/orgChart1"/>
    <dgm:cxn modelId="{FFEB1252-9F86-4875-827C-915611894227}" type="presParOf" srcId="{49A50541-C59D-4CEE-8D30-4A92CD37FAFC}" destId="{9F949283-B8ED-454F-AC92-94DBB6470E78}" srcOrd="1" destOrd="0" presId="urn:microsoft.com/office/officeart/2005/8/layout/orgChart1"/>
    <dgm:cxn modelId="{71E480CC-418A-4592-BCBA-9835DD636ABB}" type="presParOf" srcId="{DC191BC4-5E6C-4108-802D-BFEBBBBF658C}" destId="{5D39E421-FDC4-44D4-B819-65F2FC53D8B0}" srcOrd="1" destOrd="0" presId="urn:microsoft.com/office/officeart/2005/8/layout/orgChart1"/>
    <dgm:cxn modelId="{03EF1C77-A1A0-412A-9D76-CAE94ED7AC1C}" type="presParOf" srcId="{DC191BC4-5E6C-4108-802D-BFEBBBBF658C}" destId="{934A1080-CBDE-4C97-BDE2-B6FD61C6C8D5}" srcOrd="2" destOrd="0" presId="urn:microsoft.com/office/officeart/2005/8/layout/orgChart1"/>
    <dgm:cxn modelId="{665537ED-91E2-48A2-888C-A5B3A93C152A}" type="presParOf" srcId="{4538244D-2BA3-4B63-8407-D5763265A520}" destId="{8B4AF370-3618-49F6-804B-E4A1B3B3AE76}" srcOrd="2" destOrd="0" presId="urn:microsoft.com/office/officeart/2005/8/layout/orgChart1"/>
    <dgm:cxn modelId="{EEB9511B-45D3-465E-BD02-D9D66A686D06}" type="presParOf" srcId="{4538244D-2BA3-4B63-8407-D5763265A520}" destId="{16A007C0-ADBA-4FE2-A629-DBF45FF385EC}" srcOrd="3" destOrd="0" presId="urn:microsoft.com/office/officeart/2005/8/layout/orgChart1"/>
    <dgm:cxn modelId="{FBBC4A40-E239-487D-B851-C7C3940512AA}" type="presParOf" srcId="{16A007C0-ADBA-4FE2-A629-DBF45FF385EC}" destId="{E6FB47EB-2904-4B59-A5D7-50C8FC37F90C}" srcOrd="0" destOrd="0" presId="urn:microsoft.com/office/officeart/2005/8/layout/orgChart1"/>
    <dgm:cxn modelId="{61CA33BB-D0B5-412E-ADA3-6880A70FE0F6}" type="presParOf" srcId="{E6FB47EB-2904-4B59-A5D7-50C8FC37F90C}" destId="{7E85FFC2-C358-442A-B527-DA3B59F779D3}" srcOrd="0" destOrd="0" presId="urn:microsoft.com/office/officeart/2005/8/layout/orgChart1"/>
    <dgm:cxn modelId="{A704FF0C-A297-4A03-AAB4-70A221047DEB}" type="presParOf" srcId="{E6FB47EB-2904-4B59-A5D7-50C8FC37F90C}" destId="{9A0DEDC4-A5AC-4612-AE6A-D48A6A424518}" srcOrd="1" destOrd="0" presId="urn:microsoft.com/office/officeart/2005/8/layout/orgChart1"/>
    <dgm:cxn modelId="{C62BEFC1-AB2D-4A6C-9698-B4398E0E1039}" type="presParOf" srcId="{16A007C0-ADBA-4FE2-A629-DBF45FF385EC}" destId="{18D962D2-8545-480B-9B86-0504D2F63BC0}" srcOrd="1" destOrd="0" presId="urn:microsoft.com/office/officeart/2005/8/layout/orgChart1"/>
    <dgm:cxn modelId="{B1C926F8-C5DA-4CF1-A09E-5C70FA532116}" type="presParOf" srcId="{16A007C0-ADBA-4FE2-A629-DBF45FF385EC}" destId="{41F5BE73-6314-462F-BC3A-2221CBF8574D}" srcOrd="2" destOrd="0" presId="urn:microsoft.com/office/officeart/2005/8/layout/orgChart1"/>
    <dgm:cxn modelId="{C565A9A0-ECDC-4D04-A7B1-973A291D2BA0}" type="presParOf" srcId="{4538244D-2BA3-4B63-8407-D5763265A520}" destId="{DF479777-6B49-428A-930A-BD2B749F2ED9}" srcOrd="4" destOrd="0" presId="urn:microsoft.com/office/officeart/2005/8/layout/orgChart1"/>
    <dgm:cxn modelId="{6970B0FC-580C-4A39-8E88-6E871560776B}" type="presParOf" srcId="{4538244D-2BA3-4B63-8407-D5763265A520}" destId="{671017C4-066F-4A12-90A5-BFB4B6CB8A5B}" srcOrd="5" destOrd="0" presId="urn:microsoft.com/office/officeart/2005/8/layout/orgChart1"/>
    <dgm:cxn modelId="{CBBBE340-13F4-45A8-82A1-60668B512A07}" type="presParOf" srcId="{671017C4-066F-4A12-90A5-BFB4B6CB8A5B}" destId="{628429BC-B72E-4C07-BAF0-682BFA9FB235}" srcOrd="0" destOrd="0" presId="urn:microsoft.com/office/officeart/2005/8/layout/orgChart1"/>
    <dgm:cxn modelId="{C2793F9E-A083-4326-A44A-3A0BB896EE9B}" type="presParOf" srcId="{628429BC-B72E-4C07-BAF0-682BFA9FB235}" destId="{7FEEC467-4F67-407F-B7DD-8F5A8BE7CDBF}" srcOrd="0" destOrd="0" presId="urn:microsoft.com/office/officeart/2005/8/layout/orgChart1"/>
    <dgm:cxn modelId="{427584EB-B526-4C58-8DA4-44AA96636965}" type="presParOf" srcId="{628429BC-B72E-4C07-BAF0-682BFA9FB235}" destId="{4D77E9BC-9C64-4570-8FEC-7C216E0F906F}" srcOrd="1" destOrd="0" presId="urn:microsoft.com/office/officeart/2005/8/layout/orgChart1"/>
    <dgm:cxn modelId="{C1755F0E-86DB-4E3E-8DB7-121A48512708}" type="presParOf" srcId="{671017C4-066F-4A12-90A5-BFB4B6CB8A5B}" destId="{59987D1C-8F34-489B-84A7-86B0272B22B2}" srcOrd="1" destOrd="0" presId="urn:microsoft.com/office/officeart/2005/8/layout/orgChart1"/>
    <dgm:cxn modelId="{36E706CF-5444-4CBC-A86E-3AE0793F00D1}" type="presParOf" srcId="{671017C4-066F-4A12-90A5-BFB4B6CB8A5B}" destId="{CE3986E8-14E8-40A0-A4EE-86F545223449}" srcOrd="2" destOrd="0" presId="urn:microsoft.com/office/officeart/2005/8/layout/orgChart1"/>
    <dgm:cxn modelId="{766BAA10-9539-4EEC-A393-313FB88D1726}" type="presParOf" srcId="{1A08690D-062C-48CC-95AF-8555FDC8C6E6}" destId="{B762E1EE-042F-47EB-A020-9A69975A99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75436-7D3C-4568-A82F-345C56F5B78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228903-15D9-44AE-A863-E0B0E3DF2DBB}">
      <dgm:prSet phldrT="[Текст]" custT="1"/>
      <dgm:spPr/>
      <dgm:t>
        <a:bodyPr/>
        <a:lstStyle/>
        <a:p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Форма </a:t>
          </a:r>
          <a:r>
            <a:rPr lang="ru-RU" sz="24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гибридизованного</a:t>
          </a:r>
          <a:endParaRPr lang="en-US" sz="24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 углерода</a:t>
          </a:r>
          <a:endParaRPr lang="ru-RU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BE7537-D55F-4F51-8D89-F13BCC184A27}" type="parTrans" cxnId="{BFBB76A4-C6B3-43BD-927F-AA9E0ECB34F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C382A5E-9CE9-499A-9C67-EFC334E966D4}" type="sibTrans" cxnId="{BFBB76A4-C6B3-43BD-927F-AA9E0ECB34F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A0DC93D-C397-4D57-8855-968CB6B8770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sp</a:t>
          </a:r>
          <a:r>
            <a:rPr lang="ru-RU" sz="2400" baseline="30000" dirty="0" smtClean="0"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  <a:endParaRPr lang="ru-RU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F750AD7-EF1F-4609-92DC-C2A5DEB06EE6}" type="parTrans" cxnId="{5146929B-AFA6-4EA7-BB41-D6A32BA472B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5B2581F-8C94-4E4B-8A3F-5F3A9FF5C6EB}" type="sibTrans" cxnId="{5146929B-AFA6-4EA7-BB41-D6A32BA472B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8229597-9E70-4364-A6D4-9FF675C2EF9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s</a:t>
          </a:r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p</a:t>
          </a:r>
          <a:r>
            <a:rPr lang="ru-RU" sz="2400" baseline="30000" dirty="0" smtClean="0">
              <a:latin typeface="Tahoma" pitchFamily="34" charset="0"/>
              <a:ea typeface="Tahoma" pitchFamily="34" charset="0"/>
              <a:cs typeface="Tahoma" pitchFamily="34" charset="0"/>
            </a:rPr>
            <a:t>2 </a:t>
          </a:r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</dgm:t>
    </dgm:pt>
    <dgm:pt modelId="{9F7F0EE8-B1F9-4090-A578-F876A878E9B0}" type="parTrans" cxnId="{BFFF5490-5FFF-4B2C-8F8F-FC93C1BFF90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FD57405-13BB-4613-85CF-4ED40E071380}" type="sibTrans" cxnId="{BFFF5490-5FFF-4B2C-8F8F-FC93C1BFF90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2E0BC25-59E9-47C5-995D-E6ABB33FD5A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sp</a:t>
          </a:r>
          <a:endParaRPr lang="ru-RU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D84995C-F7CF-4D48-8119-4800D2D152B8}" type="parTrans" cxnId="{DD5789E9-3310-424A-8120-53E08231BC9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CB143D9-7704-4398-87BE-5BEC76ACAFDE}" type="sibTrans" cxnId="{DD5789E9-3310-424A-8120-53E08231BC9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AC34F80-D3D3-4F76-B5F5-CC897CD0733A}" type="pres">
      <dgm:prSet presAssocID="{9D475436-7D3C-4568-A82F-345C56F5B7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92E079-CEA2-4B02-9DB7-B69188831D37}" type="pres">
      <dgm:prSet presAssocID="{D9228903-15D9-44AE-A863-E0B0E3DF2DBB}" presName="root" presStyleCnt="0"/>
      <dgm:spPr/>
    </dgm:pt>
    <dgm:pt modelId="{CFA2CD65-898B-478A-8315-E4498C472C83}" type="pres">
      <dgm:prSet presAssocID="{D9228903-15D9-44AE-A863-E0B0E3DF2DBB}" presName="rootComposite" presStyleCnt="0"/>
      <dgm:spPr/>
    </dgm:pt>
    <dgm:pt modelId="{3F177FBB-FA88-4879-973F-57115BE57421}" type="pres">
      <dgm:prSet presAssocID="{D9228903-15D9-44AE-A863-E0B0E3DF2DBB}" presName="rootText" presStyleLbl="node1" presStyleIdx="0" presStyleCnt="1" custScaleX="115312" custScaleY="65824" custLinFactNeighborX="10111" custLinFactNeighborY="475"/>
      <dgm:spPr/>
      <dgm:t>
        <a:bodyPr/>
        <a:lstStyle/>
        <a:p>
          <a:endParaRPr lang="ru-RU"/>
        </a:p>
      </dgm:t>
    </dgm:pt>
    <dgm:pt modelId="{39B5E1C5-B703-456B-B0F4-75E04ABE5031}" type="pres">
      <dgm:prSet presAssocID="{D9228903-15D9-44AE-A863-E0B0E3DF2DBB}" presName="rootConnector" presStyleLbl="node1" presStyleIdx="0" presStyleCnt="1"/>
      <dgm:spPr/>
      <dgm:t>
        <a:bodyPr/>
        <a:lstStyle/>
        <a:p>
          <a:endParaRPr lang="ru-RU"/>
        </a:p>
      </dgm:t>
    </dgm:pt>
    <dgm:pt modelId="{93DA5BB1-2D5B-4BDE-B3FD-3A436D1AEFFF}" type="pres">
      <dgm:prSet presAssocID="{D9228903-15D9-44AE-A863-E0B0E3DF2DBB}" presName="childShape" presStyleCnt="0"/>
      <dgm:spPr/>
    </dgm:pt>
    <dgm:pt modelId="{D8DECAD6-BC37-4BD2-9815-D234DE14BECA}" type="pres">
      <dgm:prSet presAssocID="{9F750AD7-EF1F-4609-92DC-C2A5DEB06EE6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F19E3D4-A33E-4A77-8904-48A6FE2435C2}" type="pres">
      <dgm:prSet presAssocID="{BA0DC93D-C397-4D57-8855-968CB6B87707}" presName="childText" presStyleLbl="bgAcc1" presStyleIdx="0" presStyleCnt="3" custScaleX="71761" custScaleY="57320" custLinFactNeighborX="2150" custLinFactNeighborY="-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07598-8508-4644-8CA3-7ABCEB0DB2C2}" type="pres">
      <dgm:prSet presAssocID="{9F7F0EE8-B1F9-4090-A578-F876A878E9B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83709BB5-5275-4A5D-A937-C361E9E8896F}" type="pres">
      <dgm:prSet presAssocID="{38229597-9E70-4364-A6D4-9FF675C2EF93}" presName="childText" presStyleLbl="bgAcc1" presStyleIdx="1" presStyleCnt="3" custScaleX="75817" custScaleY="69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94977-C564-4582-B084-A1BBBE2F9BBE}" type="pres">
      <dgm:prSet presAssocID="{4D84995C-F7CF-4D48-8119-4800D2D152B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EB99530-C61B-4C72-B96D-3576F848D3DE}" type="pres">
      <dgm:prSet presAssocID="{22E0BC25-59E9-47C5-995D-E6ABB33FD5A6}" presName="childText" presStyleLbl="bgAcc1" presStyleIdx="2" presStyleCnt="3" custScaleX="74859" custScaleY="62545" custLinFactNeighborX="3339" custLinFactNeighborY="1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902539-EF8A-480F-BE89-82E439B25A0A}" type="presOf" srcId="{22E0BC25-59E9-47C5-995D-E6ABB33FD5A6}" destId="{4EB99530-C61B-4C72-B96D-3576F848D3DE}" srcOrd="0" destOrd="0" presId="urn:microsoft.com/office/officeart/2005/8/layout/hierarchy3"/>
    <dgm:cxn modelId="{190C64A3-C02B-4118-8FEA-C2C399B6E66D}" type="presOf" srcId="{D9228903-15D9-44AE-A863-E0B0E3DF2DBB}" destId="{3F177FBB-FA88-4879-973F-57115BE57421}" srcOrd="0" destOrd="0" presId="urn:microsoft.com/office/officeart/2005/8/layout/hierarchy3"/>
    <dgm:cxn modelId="{BFFF5490-5FFF-4B2C-8F8F-FC93C1BFF90D}" srcId="{D9228903-15D9-44AE-A863-E0B0E3DF2DBB}" destId="{38229597-9E70-4364-A6D4-9FF675C2EF93}" srcOrd="1" destOrd="0" parTransId="{9F7F0EE8-B1F9-4090-A578-F876A878E9B0}" sibTransId="{FFD57405-13BB-4613-85CF-4ED40E071380}"/>
    <dgm:cxn modelId="{5146929B-AFA6-4EA7-BB41-D6A32BA472B3}" srcId="{D9228903-15D9-44AE-A863-E0B0E3DF2DBB}" destId="{BA0DC93D-C397-4D57-8855-968CB6B87707}" srcOrd="0" destOrd="0" parTransId="{9F750AD7-EF1F-4609-92DC-C2A5DEB06EE6}" sibTransId="{75B2581F-8C94-4E4B-8A3F-5F3A9FF5C6EB}"/>
    <dgm:cxn modelId="{55DF6D49-15B4-4632-845F-834793D0E297}" type="presOf" srcId="{4D84995C-F7CF-4D48-8119-4800D2D152B8}" destId="{60294977-C564-4582-B084-A1BBBE2F9BBE}" srcOrd="0" destOrd="0" presId="urn:microsoft.com/office/officeart/2005/8/layout/hierarchy3"/>
    <dgm:cxn modelId="{DD5789E9-3310-424A-8120-53E08231BC97}" srcId="{D9228903-15D9-44AE-A863-E0B0E3DF2DBB}" destId="{22E0BC25-59E9-47C5-995D-E6ABB33FD5A6}" srcOrd="2" destOrd="0" parTransId="{4D84995C-F7CF-4D48-8119-4800D2D152B8}" sibTransId="{CCB143D9-7704-4398-87BE-5BEC76ACAFDE}"/>
    <dgm:cxn modelId="{7B37C290-C007-4A07-9C7B-60ACCCC6175D}" type="presOf" srcId="{D9228903-15D9-44AE-A863-E0B0E3DF2DBB}" destId="{39B5E1C5-B703-456B-B0F4-75E04ABE5031}" srcOrd="1" destOrd="0" presId="urn:microsoft.com/office/officeart/2005/8/layout/hierarchy3"/>
    <dgm:cxn modelId="{855EDFC5-8600-47E8-9ECD-82678EF064A9}" type="presOf" srcId="{BA0DC93D-C397-4D57-8855-968CB6B87707}" destId="{BF19E3D4-A33E-4A77-8904-48A6FE2435C2}" srcOrd="0" destOrd="0" presId="urn:microsoft.com/office/officeart/2005/8/layout/hierarchy3"/>
    <dgm:cxn modelId="{18413AC2-3BF2-4B05-A1F6-5DE10E1D1C6C}" type="presOf" srcId="{9F750AD7-EF1F-4609-92DC-C2A5DEB06EE6}" destId="{D8DECAD6-BC37-4BD2-9815-D234DE14BECA}" srcOrd="0" destOrd="0" presId="urn:microsoft.com/office/officeart/2005/8/layout/hierarchy3"/>
    <dgm:cxn modelId="{9D96ABDA-4E56-46AF-A053-D3B6BF1B8668}" type="presOf" srcId="{9F7F0EE8-B1F9-4090-A578-F876A878E9B0}" destId="{1BA07598-8508-4644-8CA3-7ABCEB0DB2C2}" srcOrd="0" destOrd="0" presId="urn:microsoft.com/office/officeart/2005/8/layout/hierarchy3"/>
    <dgm:cxn modelId="{C9548FEF-FD7C-460D-A37C-6A1B890E1523}" type="presOf" srcId="{9D475436-7D3C-4568-A82F-345C56F5B78D}" destId="{FAC34F80-D3D3-4F76-B5F5-CC897CD0733A}" srcOrd="0" destOrd="0" presId="urn:microsoft.com/office/officeart/2005/8/layout/hierarchy3"/>
    <dgm:cxn modelId="{BFBB76A4-C6B3-43BD-927F-AA9E0ECB34F1}" srcId="{9D475436-7D3C-4568-A82F-345C56F5B78D}" destId="{D9228903-15D9-44AE-A863-E0B0E3DF2DBB}" srcOrd="0" destOrd="0" parTransId="{BEBE7537-D55F-4F51-8D89-F13BCC184A27}" sibTransId="{5C382A5E-9CE9-499A-9C67-EFC334E966D4}"/>
    <dgm:cxn modelId="{8179B12F-62A1-4993-8227-0CD5BB70BBDC}" type="presOf" srcId="{38229597-9E70-4364-A6D4-9FF675C2EF93}" destId="{83709BB5-5275-4A5D-A937-C361E9E8896F}" srcOrd="0" destOrd="0" presId="urn:microsoft.com/office/officeart/2005/8/layout/hierarchy3"/>
    <dgm:cxn modelId="{48F2B6E2-D789-4103-BB88-792B8D199744}" type="presParOf" srcId="{FAC34F80-D3D3-4F76-B5F5-CC897CD0733A}" destId="{7892E079-CEA2-4B02-9DB7-B69188831D37}" srcOrd="0" destOrd="0" presId="urn:microsoft.com/office/officeart/2005/8/layout/hierarchy3"/>
    <dgm:cxn modelId="{157F446B-31BA-4BFE-BC21-CEC86908235B}" type="presParOf" srcId="{7892E079-CEA2-4B02-9DB7-B69188831D37}" destId="{CFA2CD65-898B-478A-8315-E4498C472C83}" srcOrd="0" destOrd="0" presId="urn:microsoft.com/office/officeart/2005/8/layout/hierarchy3"/>
    <dgm:cxn modelId="{A94B4A4B-015A-4785-9E6B-131B48BE944C}" type="presParOf" srcId="{CFA2CD65-898B-478A-8315-E4498C472C83}" destId="{3F177FBB-FA88-4879-973F-57115BE57421}" srcOrd="0" destOrd="0" presId="urn:microsoft.com/office/officeart/2005/8/layout/hierarchy3"/>
    <dgm:cxn modelId="{E5110F22-2636-4104-A77F-65C3E95C5138}" type="presParOf" srcId="{CFA2CD65-898B-478A-8315-E4498C472C83}" destId="{39B5E1C5-B703-456B-B0F4-75E04ABE5031}" srcOrd="1" destOrd="0" presId="urn:microsoft.com/office/officeart/2005/8/layout/hierarchy3"/>
    <dgm:cxn modelId="{503D7E86-7F05-4465-A99A-6499A0D442F6}" type="presParOf" srcId="{7892E079-CEA2-4B02-9DB7-B69188831D37}" destId="{93DA5BB1-2D5B-4BDE-B3FD-3A436D1AEFFF}" srcOrd="1" destOrd="0" presId="urn:microsoft.com/office/officeart/2005/8/layout/hierarchy3"/>
    <dgm:cxn modelId="{606B0F68-55BC-4607-8056-6A9554E7F3D4}" type="presParOf" srcId="{93DA5BB1-2D5B-4BDE-B3FD-3A436D1AEFFF}" destId="{D8DECAD6-BC37-4BD2-9815-D234DE14BECA}" srcOrd="0" destOrd="0" presId="urn:microsoft.com/office/officeart/2005/8/layout/hierarchy3"/>
    <dgm:cxn modelId="{9C493AC1-68DE-4709-9ADE-B5679FE9BD70}" type="presParOf" srcId="{93DA5BB1-2D5B-4BDE-B3FD-3A436D1AEFFF}" destId="{BF19E3D4-A33E-4A77-8904-48A6FE2435C2}" srcOrd="1" destOrd="0" presId="urn:microsoft.com/office/officeart/2005/8/layout/hierarchy3"/>
    <dgm:cxn modelId="{25B81807-426B-4EBC-8C39-3BE4043110A7}" type="presParOf" srcId="{93DA5BB1-2D5B-4BDE-B3FD-3A436D1AEFFF}" destId="{1BA07598-8508-4644-8CA3-7ABCEB0DB2C2}" srcOrd="2" destOrd="0" presId="urn:microsoft.com/office/officeart/2005/8/layout/hierarchy3"/>
    <dgm:cxn modelId="{976EC5E5-0FBD-4DD1-A685-2D3BAC9CCCB7}" type="presParOf" srcId="{93DA5BB1-2D5B-4BDE-B3FD-3A436D1AEFFF}" destId="{83709BB5-5275-4A5D-A937-C361E9E8896F}" srcOrd="3" destOrd="0" presId="urn:microsoft.com/office/officeart/2005/8/layout/hierarchy3"/>
    <dgm:cxn modelId="{97EC8BE7-490E-408D-A2EF-D37B60A73D88}" type="presParOf" srcId="{93DA5BB1-2D5B-4BDE-B3FD-3A436D1AEFFF}" destId="{60294977-C564-4582-B084-A1BBBE2F9BBE}" srcOrd="4" destOrd="0" presId="urn:microsoft.com/office/officeart/2005/8/layout/hierarchy3"/>
    <dgm:cxn modelId="{47978DEF-BA30-4290-AD84-DAE7DEFCF1DF}" type="presParOf" srcId="{93DA5BB1-2D5B-4BDE-B3FD-3A436D1AEFFF}" destId="{4EB99530-C61B-4C72-B96D-3576F848D3D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475436-7D3C-4568-A82F-345C56F5B7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228903-15D9-44AE-A863-E0B0E3DF2DB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kumimoji="0" lang="ru-RU" sz="28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Аллотропные</a:t>
          </a:r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формы</a:t>
          </a:r>
          <a:endParaRPr kumimoji="0" lang="en-US" sz="28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углерода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BEBE7537-D55F-4F51-8D89-F13BCC184A27}" type="parTrans" cxnId="{BFBB76A4-C6B3-43BD-927F-AA9E0ECB34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C382A5E-9CE9-499A-9C67-EFC334E966D4}" type="sibTrans" cxnId="{BFBB76A4-C6B3-43BD-927F-AA9E0ECB34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5B55CDA-A216-4076-B913-81ACBE3AAAF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sp</a:t>
          </a:r>
          <a:r>
            <a:rPr kumimoji="0" lang="ru-RU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 формы </a:t>
          </a:r>
          <a:endParaRPr lang="ru-RU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F601816-A8D2-45B9-9EBC-4FED3578F1C5}" type="parTrans" cxnId="{9087310D-7C91-494A-82FB-1D3CB1BBC84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D6E84F-E090-43FA-BE90-FD98DBA22787}" type="sibTrans" cxnId="{9087310D-7C91-494A-82FB-1D3CB1BBC84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CBDE5E-528B-493D-B504-9B465DA68DAC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sp</a:t>
          </a:r>
          <a:r>
            <a:rPr kumimoji="0" lang="ru-RU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 формы </a:t>
          </a:r>
          <a:endParaRPr lang="ru-RU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4EC1075-649F-4CCE-A8D4-F9A20298B36A}" type="parTrans" cxnId="{506A0660-FD54-49F0-BD91-4FD20E515503}">
      <dgm:prSet/>
      <dgm:spPr/>
      <dgm:t>
        <a:bodyPr/>
        <a:lstStyle/>
        <a:p>
          <a:endParaRPr lang="ru-RU"/>
        </a:p>
      </dgm:t>
    </dgm:pt>
    <dgm:pt modelId="{AE367A89-5E21-455A-A2C0-331F2A878504}" type="sibTrans" cxnId="{506A0660-FD54-49F0-BD91-4FD20E515503}">
      <dgm:prSet/>
      <dgm:spPr/>
      <dgm:t>
        <a:bodyPr/>
        <a:lstStyle/>
        <a:p>
          <a:endParaRPr lang="ru-RU"/>
        </a:p>
      </dgm:t>
    </dgm:pt>
    <dgm:pt modelId="{02BAC8FF-F7A0-4371-8A84-B74F8AB7ADDD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sp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формы </a:t>
          </a:r>
          <a:endParaRPr lang="ru-RU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F693BE-64E7-417E-B2B1-45B7BE2F30EA}" type="parTrans" cxnId="{37E9D92A-B9FF-4BBB-A4D6-95C35531B0A4}">
      <dgm:prSet/>
      <dgm:spPr/>
      <dgm:t>
        <a:bodyPr/>
        <a:lstStyle/>
        <a:p>
          <a:endParaRPr lang="ru-RU"/>
        </a:p>
      </dgm:t>
    </dgm:pt>
    <dgm:pt modelId="{D8B0C892-9498-4C3A-92C0-E90D717EEBCB}" type="sibTrans" cxnId="{37E9D92A-B9FF-4BBB-A4D6-95C35531B0A4}">
      <dgm:prSet/>
      <dgm:spPr/>
      <dgm:t>
        <a:bodyPr/>
        <a:lstStyle/>
        <a:p>
          <a:endParaRPr lang="ru-RU"/>
        </a:p>
      </dgm:t>
    </dgm:pt>
    <dgm:pt modelId="{9461E580-84AB-4803-8392-0B94ACB4965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sp</a:t>
          </a:r>
          <a:r>
            <a:rPr kumimoji="0" lang="ru-RU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3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/sp</a:t>
          </a:r>
          <a:r>
            <a:rPr kumimoji="0" lang="ru-RU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2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 формы </a:t>
          </a:r>
          <a:endParaRPr lang="ru-RU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3EAAAB3-BED1-4DB6-A5FB-0EE1D70ADD51}" type="parTrans" cxnId="{2E8B10F5-B0B7-4467-9B59-9AB92B794C23}">
      <dgm:prSet/>
      <dgm:spPr/>
      <dgm:t>
        <a:bodyPr/>
        <a:lstStyle/>
        <a:p>
          <a:endParaRPr lang="ru-RU"/>
        </a:p>
      </dgm:t>
    </dgm:pt>
    <dgm:pt modelId="{B5ADB048-3DFE-43A0-A17B-7EA6BE5520BD}" type="sibTrans" cxnId="{2E8B10F5-B0B7-4467-9B59-9AB92B794C23}">
      <dgm:prSet/>
      <dgm:spPr/>
      <dgm:t>
        <a:bodyPr/>
        <a:lstStyle/>
        <a:p>
          <a:endParaRPr lang="ru-RU"/>
        </a:p>
      </dgm:t>
    </dgm:pt>
    <dgm:pt modelId="{95020101-7A41-4FFD-9446-047469FD8BF1}" type="pres">
      <dgm:prSet presAssocID="{9D475436-7D3C-4568-A82F-345C56F5B7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08690D-062C-48CC-95AF-8555FDC8C6E6}" type="pres">
      <dgm:prSet presAssocID="{D9228903-15D9-44AE-A863-E0B0E3DF2DBB}" presName="hierRoot1" presStyleCnt="0">
        <dgm:presLayoutVars>
          <dgm:hierBranch val="init"/>
        </dgm:presLayoutVars>
      </dgm:prSet>
      <dgm:spPr/>
    </dgm:pt>
    <dgm:pt modelId="{F3911C87-C479-4132-B1D0-9A21CE5DF902}" type="pres">
      <dgm:prSet presAssocID="{D9228903-15D9-44AE-A863-E0B0E3DF2DBB}" presName="rootComposite1" presStyleCnt="0"/>
      <dgm:spPr/>
    </dgm:pt>
    <dgm:pt modelId="{A811D774-BC17-4051-8912-EC014F753BF6}" type="pres">
      <dgm:prSet presAssocID="{D9228903-15D9-44AE-A863-E0B0E3DF2DBB}" presName="rootText1" presStyleLbl="node0" presStyleIdx="0" presStyleCnt="1" custScaleX="284599" custScaleY="91491" custLinFactNeighborX="-1861" custLinFactNeighborY="-18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AE9970-D793-4D41-B57E-A4EDAC80A88D}" type="pres">
      <dgm:prSet presAssocID="{D9228903-15D9-44AE-A863-E0B0E3DF2D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38244D-2BA3-4B63-8407-D5763265A520}" type="pres">
      <dgm:prSet presAssocID="{D9228903-15D9-44AE-A863-E0B0E3DF2DBB}" presName="hierChild2" presStyleCnt="0"/>
      <dgm:spPr/>
    </dgm:pt>
    <dgm:pt modelId="{8B4AF370-3618-49F6-804B-E4A1B3B3AE76}" type="pres">
      <dgm:prSet presAssocID="{8F601816-A8D2-45B9-9EBC-4FED3578F1C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16A007C0-ADBA-4FE2-A629-DBF45FF385EC}" type="pres">
      <dgm:prSet presAssocID="{75B55CDA-A216-4076-B913-81ACBE3AAAFB}" presName="hierRoot2" presStyleCnt="0">
        <dgm:presLayoutVars>
          <dgm:hierBranch val="init"/>
        </dgm:presLayoutVars>
      </dgm:prSet>
      <dgm:spPr/>
    </dgm:pt>
    <dgm:pt modelId="{E6FB47EB-2904-4B59-A5D7-50C8FC37F90C}" type="pres">
      <dgm:prSet presAssocID="{75B55CDA-A216-4076-B913-81ACBE3AAAFB}" presName="rootComposite" presStyleCnt="0"/>
      <dgm:spPr/>
    </dgm:pt>
    <dgm:pt modelId="{7E85FFC2-C358-442A-B527-DA3B59F779D3}" type="pres">
      <dgm:prSet presAssocID="{75B55CDA-A216-4076-B913-81ACBE3AAAFB}" presName="rootText" presStyleLbl="node2" presStyleIdx="0" presStyleCnt="4" custScaleY="1138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0DEDC4-A5AC-4612-AE6A-D48A6A424518}" type="pres">
      <dgm:prSet presAssocID="{75B55CDA-A216-4076-B913-81ACBE3AAAFB}" presName="rootConnector" presStyleLbl="node2" presStyleIdx="0" presStyleCnt="4"/>
      <dgm:spPr/>
      <dgm:t>
        <a:bodyPr/>
        <a:lstStyle/>
        <a:p>
          <a:endParaRPr lang="ru-RU"/>
        </a:p>
      </dgm:t>
    </dgm:pt>
    <dgm:pt modelId="{18D962D2-8545-480B-9B86-0504D2F63BC0}" type="pres">
      <dgm:prSet presAssocID="{75B55CDA-A216-4076-B913-81ACBE3AAAFB}" presName="hierChild4" presStyleCnt="0"/>
      <dgm:spPr/>
    </dgm:pt>
    <dgm:pt modelId="{41F5BE73-6314-462F-BC3A-2221CBF8574D}" type="pres">
      <dgm:prSet presAssocID="{75B55CDA-A216-4076-B913-81ACBE3AAAFB}" presName="hierChild5" presStyleCnt="0"/>
      <dgm:spPr/>
    </dgm:pt>
    <dgm:pt modelId="{A8BF2D2F-4EC2-4806-A4BD-28EEC8080127}" type="pres">
      <dgm:prSet presAssocID="{64EC1075-649F-4CCE-A8D4-F9A20298B36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D6CCC32-3434-4D3E-A245-8FF9C403F99A}" type="pres">
      <dgm:prSet presAssocID="{11CBDE5E-528B-493D-B504-9B465DA68DAC}" presName="hierRoot2" presStyleCnt="0">
        <dgm:presLayoutVars>
          <dgm:hierBranch val="init"/>
        </dgm:presLayoutVars>
      </dgm:prSet>
      <dgm:spPr/>
    </dgm:pt>
    <dgm:pt modelId="{FE3A5B02-05E8-49BA-A456-C4F4475F8FEC}" type="pres">
      <dgm:prSet presAssocID="{11CBDE5E-528B-493D-B504-9B465DA68DAC}" presName="rootComposite" presStyleCnt="0"/>
      <dgm:spPr/>
    </dgm:pt>
    <dgm:pt modelId="{8A7D2AE6-BB4B-4831-AB9F-2FE077B1DC5A}" type="pres">
      <dgm:prSet presAssocID="{11CBDE5E-528B-493D-B504-9B465DA68DAC}" presName="rootText" presStyleLbl="node2" presStyleIdx="1" presStyleCnt="4" custScaleY="1086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655F49-5B5A-44B3-9A65-8D2FA3BA66B1}" type="pres">
      <dgm:prSet presAssocID="{11CBDE5E-528B-493D-B504-9B465DA68DAC}" presName="rootConnector" presStyleLbl="node2" presStyleIdx="1" presStyleCnt="4"/>
      <dgm:spPr/>
      <dgm:t>
        <a:bodyPr/>
        <a:lstStyle/>
        <a:p>
          <a:endParaRPr lang="ru-RU"/>
        </a:p>
      </dgm:t>
    </dgm:pt>
    <dgm:pt modelId="{E15735EB-BA3B-46BD-96AF-AE55A079E159}" type="pres">
      <dgm:prSet presAssocID="{11CBDE5E-528B-493D-B504-9B465DA68DAC}" presName="hierChild4" presStyleCnt="0"/>
      <dgm:spPr/>
    </dgm:pt>
    <dgm:pt modelId="{D94D0AC6-3419-4B50-9590-6B594486458B}" type="pres">
      <dgm:prSet presAssocID="{11CBDE5E-528B-493D-B504-9B465DA68DAC}" presName="hierChild5" presStyleCnt="0"/>
      <dgm:spPr/>
    </dgm:pt>
    <dgm:pt modelId="{1F0C8DFD-BB2E-4D07-8B78-24E6B86223F8}" type="pres">
      <dgm:prSet presAssocID="{B6F693BE-64E7-417E-B2B1-45B7BE2F30E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3C78590-CED0-457E-A5B1-82CC1D5D9151}" type="pres">
      <dgm:prSet presAssocID="{02BAC8FF-F7A0-4371-8A84-B74F8AB7ADDD}" presName="hierRoot2" presStyleCnt="0">
        <dgm:presLayoutVars>
          <dgm:hierBranch val="init"/>
        </dgm:presLayoutVars>
      </dgm:prSet>
      <dgm:spPr/>
    </dgm:pt>
    <dgm:pt modelId="{BB0886C7-03EE-4BD1-B190-AC6293AFCA56}" type="pres">
      <dgm:prSet presAssocID="{02BAC8FF-F7A0-4371-8A84-B74F8AB7ADDD}" presName="rootComposite" presStyleCnt="0"/>
      <dgm:spPr/>
    </dgm:pt>
    <dgm:pt modelId="{2C5CA361-0A30-4D61-8784-95CE1CFE79B5}" type="pres">
      <dgm:prSet presAssocID="{02BAC8FF-F7A0-4371-8A84-B74F8AB7ADDD}" presName="rootText" presStyleLbl="node2" presStyleIdx="2" presStyleCnt="4" custScaleY="106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0344EF-27E1-44B2-8347-4E0C24BF407B}" type="pres">
      <dgm:prSet presAssocID="{02BAC8FF-F7A0-4371-8A84-B74F8AB7ADDD}" presName="rootConnector" presStyleLbl="node2" presStyleIdx="2" presStyleCnt="4"/>
      <dgm:spPr/>
      <dgm:t>
        <a:bodyPr/>
        <a:lstStyle/>
        <a:p>
          <a:endParaRPr lang="ru-RU"/>
        </a:p>
      </dgm:t>
    </dgm:pt>
    <dgm:pt modelId="{52DD7254-CEB7-4357-BC91-8F0101832582}" type="pres">
      <dgm:prSet presAssocID="{02BAC8FF-F7A0-4371-8A84-B74F8AB7ADDD}" presName="hierChild4" presStyleCnt="0"/>
      <dgm:spPr/>
    </dgm:pt>
    <dgm:pt modelId="{44006E07-41DE-4AB0-86D3-667D793AAE45}" type="pres">
      <dgm:prSet presAssocID="{02BAC8FF-F7A0-4371-8A84-B74F8AB7ADDD}" presName="hierChild5" presStyleCnt="0"/>
      <dgm:spPr/>
    </dgm:pt>
    <dgm:pt modelId="{CADE151D-7C5B-4CC3-A8F8-1C35B14D7DC5}" type="pres">
      <dgm:prSet presAssocID="{A3EAAAB3-BED1-4DB6-A5FB-0EE1D70ADD51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AA08D64-74A4-4460-9732-1972C36F9F1C}" type="pres">
      <dgm:prSet presAssocID="{9461E580-84AB-4803-8392-0B94ACB4965B}" presName="hierRoot2" presStyleCnt="0">
        <dgm:presLayoutVars>
          <dgm:hierBranch val="init"/>
        </dgm:presLayoutVars>
      </dgm:prSet>
      <dgm:spPr/>
    </dgm:pt>
    <dgm:pt modelId="{27837D1E-F608-4B77-8763-A1E435D61150}" type="pres">
      <dgm:prSet presAssocID="{9461E580-84AB-4803-8392-0B94ACB4965B}" presName="rootComposite" presStyleCnt="0"/>
      <dgm:spPr/>
    </dgm:pt>
    <dgm:pt modelId="{D0E1E7AA-0933-4DDC-B0E3-975A7B722F50}" type="pres">
      <dgm:prSet presAssocID="{9461E580-84AB-4803-8392-0B94ACB4965B}" presName="rootText" presStyleLbl="node2" presStyleIdx="3" presStyleCnt="4" custScaleX="112939" custScaleY="105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1AC12E-9C6F-4BC0-9A76-751F08E3C5E1}" type="pres">
      <dgm:prSet presAssocID="{9461E580-84AB-4803-8392-0B94ACB4965B}" presName="rootConnector" presStyleLbl="node2" presStyleIdx="3" presStyleCnt="4"/>
      <dgm:spPr/>
      <dgm:t>
        <a:bodyPr/>
        <a:lstStyle/>
        <a:p>
          <a:endParaRPr lang="ru-RU"/>
        </a:p>
      </dgm:t>
    </dgm:pt>
    <dgm:pt modelId="{B95FB389-8BF5-48A7-A5E5-772DB08D4EEB}" type="pres">
      <dgm:prSet presAssocID="{9461E580-84AB-4803-8392-0B94ACB4965B}" presName="hierChild4" presStyleCnt="0"/>
      <dgm:spPr/>
    </dgm:pt>
    <dgm:pt modelId="{6E7EB15F-AE1D-44DB-9309-3B8121212B75}" type="pres">
      <dgm:prSet presAssocID="{9461E580-84AB-4803-8392-0B94ACB4965B}" presName="hierChild5" presStyleCnt="0"/>
      <dgm:spPr/>
    </dgm:pt>
    <dgm:pt modelId="{B762E1EE-042F-47EB-A020-9A69975A9919}" type="pres">
      <dgm:prSet presAssocID="{D9228903-15D9-44AE-A863-E0B0E3DF2DBB}" presName="hierChild3" presStyleCnt="0"/>
      <dgm:spPr/>
    </dgm:pt>
  </dgm:ptLst>
  <dgm:cxnLst>
    <dgm:cxn modelId="{23DECD66-448A-4E45-9519-CC6042E2F4F6}" type="presOf" srcId="{9461E580-84AB-4803-8392-0B94ACB4965B}" destId="{771AC12E-9C6F-4BC0-9A76-751F08E3C5E1}" srcOrd="1" destOrd="0" presId="urn:microsoft.com/office/officeart/2005/8/layout/orgChart1"/>
    <dgm:cxn modelId="{2E8B10F5-B0B7-4467-9B59-9AB92B794C23}" srcId="{D9228903-15D9-44AE-A863-E0B0E3DF2DBB}" destId="{9461E580-84AB-4803-8392-0B94ACB4965B}" srcOrd="3" destOrd="0" parTransId="{A3EAAAB3-BED1-4DB6-A5FB-0EE1D70ADD51}" sibTransId="{B5ADB048-3DFE-43A0-A17B-7EA6BE5520BD}"/>
    <dgm:cxn modelId="{863E43DC-65A2-4545-92A9-9C1FB96DD073}" type="presOf" srcId="{75B55CDA-A216-4076-B913-81ACBE3AAAFB}" destId="{9A0DEDC4-A5AC-4612-AE6A-D48A6A424518}" srcOrd="1" destOrd="0" presId="urn:microsoft.com/office/officeart/2005/8/layout/orgChart1"/>
    <dgm:cxn modelId="{60CB408B-E97B-4669-A09F-5177824427ED}" type="presOf" srcId="{11CBDE5E-528B-493D-B504-9B465DA68DAC}" destId="{8A7D2AE6-BB4B-4831-AB9F-2FE077B1DC5A}" srcOrd="0" destOrd="0" presId="urn:microsoft.com/office/officeart/2005/8/layout/orgChart1"/>
    <dgm:cxn modelId="{23C3FC07-DEAA-4071-8170-B5344D609D7C}" type="presOf" srcId="{9D475436-7D3C-4568-A82F-345C56F5B78D}" destId="{95020101-7A41-4FFD-9446-047469FD8BF1}" srcOrd="0" destOrd="0" presId="urn:microsoft.com/office/officeart/2005/8/layout/orgChart1"/>
    <dgm:cxn modelId="{A36B8195-D198-4D59-B7EB-F92A969F2775}" type="presOf" srcId="{02BAC8FF-F7A0-4371-8A84-B74F8AB7ADDD}" destId="{370344EF-27E1-44B2-8347-4E0C24BF407B}" srcOrd="1" destOrd="0" presId="urn:microsoft.com/office/officeart/2005/8/layout/orgChart1"/>
    <dgm:cxn modelId="{8C58544E-3065-4384-98F6-F3E6E2A85A0E}" type="presOf" srcId="{D9228903-15D9-44AE-A863-E0B0E3DF2DBB}" destId="{0CAE9970-D793-4D41-B57E-A4EDAC80A88D}" srcOrd="1" destOrd="0" presId="urn:microsoft.com/office/officeart/2005/8/layout/orgChart1"/>
    <dgm:cxn modelId="{9087310D-7C91-494A-82FB-1D3CB1BBC848}" srcId="{D9228903-15D9-44AE-A863-E0B0E3DF2DBB}" destId="{75B55CDA-A216-4076-B913-81ACBE3AAAFB}" srcOrd="0" destOrd="0" parTransId="{8F601816-A8D2-45B9-9EBC-4FED3578F1C5}" sibTransId="{2BD6E84F-E090-43FA-BE90-FD98DBA22787}"/>
    <dgm:cxn modelId="{E2557893-29FE-40C8-BB05-351754F6F64F}" type="presOf" srcId="{75B55CDA-A216-4076-B913-81ACBE3AAAFB}" destId="{7E85FFC2-C358-442A-B527-DA3B59F779D3}" srcOrd="0" destOrd="0" presId="urn:microsoft.com/office/officeart/2005/8/layout/orgChart1"/>
    <dgm:cxn modelId="{22BDB526-CC84-4CAB-93C6-AF35539226C3}" type="presOf" srcId="{D9228903-15D9-44AE-A863-E0B0E3DF2DBB}" destId="{A811D774-BC17-4051-8912-EC014F753BF6}" srcOrd="0" destOrd="0" presId="urn:microsoft.com/office/officeart/2005/8/layout/orgChart1"/>
    <dgm:cxn modelId="{2C7F2533-6E15-40D5-AE82-20ACFD59A1B5}" type="presOf" srcId="{02BAC8FF-F7A0-4371-8A84-B74F8AB7ADDD}" destId="{2C5CA361-0A30-4D61-8784-95CE1CFE79B5}" srcOrd="0" destOrd="0" presId="urn:microsoft.com/office/officeart/2005/8/layout/orgChart1"/>
    <dgm:cxn modelId="{7F7F2E9A-7C17-492E-905B-7BA49BBDC4BB}" type="presOf" srcId="{11CBDE5E-528B-493D-B504-9B465DA68DAC}" destId="{C8655F49-5B5A-44B3-9A65-8D2FA3BA66B1}" srcOrd="1" destOrd="0" presId="urn:microsoft.com/office/officeart/2005/8/layout/orgChart1"/>
    <dgm:cxn modelId="{37E9D92A-B9FF-4BBB-A4D6-95C35531B0A4}" srcId="{D9228903-15D9-44AE-A863-E0B0E3DF2DBB}" destId="{02BAC8FF-F7A0-4371-8A84-B74F8AB7ADDD}" srcOrd="2" destOrd="0" parTransId="{B6F693BE-64E7-417E-B2B1-45B7BE2F30EA}" sibTransId="{D8B0C892-9498-4C3A-92C0-E90D717EEBCB}"/>
    <dgm:cxn modelId="{66BFAF73-1E36-4057-90A5-410BC935AEA2}" type="presOf" srcId="{64EC1075-649F-4CCE-A8D4-F9A20298B36A}" destId="{A8BF2D2F-4EC2-4806-A4BD-28EEC8080127}" srcOrd="0" destOrd="0" presId="urn:microsoft.com/office/officeart/2005/8/layout/orgChart1"/>
    <dgm:cxn modelId="{07095C8B-6F5C-4762-A878-3505B7A6940C}" type="presOf" srcId="{9461E580-84AB-4803-8392-0B94ACB4965B}" destId="{D0E1E7AA-0933-4DDC-B0E3-975A7B722F50}" srcOrd="0" destOrd="0" presId="urn:microsoft.com/office/officeart/2005/8/layout/orgChart1"/>
    <dgm:cxn modelId="{506A0660-FD54-49F0-BD91-4FD20E515503}" srcId="{D9228903-15D9-44AE-A863-E0B0E3DF2DBB}" destId="{11CBDE5E-528B-493D-B504-9B465DA68DAC}" srcOrd="1" destOrd="0" parTransId="{64EC1075-649F-4CCE-A8D4-F9A20298B36A}" sibTransId="{AE367A89-5E21-455A-A2C0-331F2A878504}"/>
    <dgm:cxn modelId="{F2D1521C-CED7-4683-B7E3-EFAEAF11A977}" type="presOf" srcId="{B6F693BE-64E7-417E-B2B1-45B7BE2F30EA}" destId="{1F0C8DFD-BB2E-4D07-8B78-24E6B86223F8}" srcOrd="0" destOrd="0" presId="urn:microsoft.com/office/officeart/2005/8/layout/orgChart1"/>
    <dgm:cxn modelId="{C008D257-E45F-41DE-A8CF-F8FD4033D9DA}" type="presOf" srcId="{8F601816-A8D2-45B9-9EBC-4FED3578F1C5}" destId="{8B4AF370-3618-49F6-804B-E4A1B3B3AE76}" srcOrd="0" destOrd="0" presId="urn:microsoft.com/office/officeart/2005/8/layout/orgChart1"/>
    <dgm:cxn modelId="{BFBB76A4-C6B3-43BD-927F-AA9E0ECB34F1}" srcId="{9D475436-7D3C-4568-A82F-345C56F5B78D}" destId="{D9228903-15D9-44AE-A863-E0B0E3DF2DBB}" srcOrd="0" destOrd="0" parTransId="{BEBE7537-D55F-4F51-8D89-F13BCC184A27}" sibTransId="{5C382A5E-9CE9-499A-9C67-EFC334E966D4}"/>
    <dgm:cxn modelId="{B66096FD-27F6-430A-AA07-7269E80E9D3F}" type="presOf" srcId="{A3EAAAB3-BED1-4DB6-A5FB-0EE1D70ADD51}" destId="{CADE151D-7C5B-4CC3-A8F8-1C35B14D7DC5}" srcOrd="0" destOrd="0" presId="urn:microsoft.com/office/officeart/2005/8/layout/orgChart1"/>
    <dgm:cxn modelId="{4B18E808-C325-4D59-BD65-B8D2A658246A}" type="presParOf" srcId="{95020101-7A41-4FFD-9446-047469FD8BF1}" destId="{1A08690D-062C-48CC-95AF-8555FDC8C6E6}" srcOrd="0" destOrd="0" presId="urn:microsoft.com/office/officeart/2005/8/layout/orgChart1"/>
    <dgm:cxn modelId="{5B8E2114-105E-4B63-8150-D329DF6DD31F}" type="presParOf" srcId="{1A08690D-062C-48CC-95AF-8555FDC8C6E6}" destId="{F3911C87-C479-4132-B1D0-9A21CE5DF902}" srcOrd="0" destOrd="0" presId="urn:microsoft.com/office/officeart/2005/8/layout/orgChart1"/>
    <dgm:cxn modelId="{51620F75-ED45-46A8-A530-978ADF353D27}" type="presParOf" srcId="{F3911C87-C479-4132-B1D0-9A21CE5DF902}" destId="{A811D774-BC17-4051-8912-EC014F753BF6}" srcOrd="0" destOrd="0" presId="urn:microsoft.com/office/officeart/2005/8/layout/orgChart1"/>
    <dgm:cxn modelId="{019668E5-ACDE-4B44-A091-FA766B0C27CE}" type="presParOf" srcId="{F3911C87-C479-4132-B1D0-9A21CE5DF902}" destId="{0CAE9970-D793-4D41-B57E-A4EDAC80A88D}" srcOrd="1" destOrd="0" presId="urn:microsoft.com/office/officeart/2005/8/layout/orgChart1"/>
    <dgm:cxn modelId="{984FA6E1-7248-4D46-B2B5-175FA84D9740}" type="presParOf" srcId="{1A08690D-062C-48CC-95AF-8555FDC8C6E6}" destId="{4538244D-2BA3-4B63-8407-D5763265A520}" srcOrd="1" destOrd="0" presId="urn:microsoft.com/office/officeart/2005/8/layout/orgChart1"/>
    <dgm:cxn modelId="{89F396F4-7441-41D5-AFCD-832E0390E37F}" type="presParOf" srcId="{4538244D-2BA3-4B63-8407-D5763265A520}" destId="{8B4AF370-3618-49F6-804B-E4A1B3B3AE76}" srcOrd="0" destOrd="0" presId="urn:microsoft.com/office/officeart/2005/8/layout/orgChart1"/>
    <dgm:cxn modelId="{C5EF8A88-CB2B-427E-9CCF-8033CBA2C7C2}" type="presParOf" srcId="{4538244D-2BA3-4B63-8407-D5763265A520}" destId="{16A007C0-ADBA-4FE2-A629-DBF45FF385EC}" srcOrd="1" destOrd="0" presId="urn:microsoft.com/office/officeart/2005/8/layout/orgChart1"/>
    <dgm:cxn modelId="{6D69D68B-88B8-4751-9B93-EDC3A1249A74}" type="presParOf" srcId="{16A007C0-ADBA-4FE2-A629-DBF45FF385EC}" destId="{E6FB47EB-2904-4B59-A5D7-50C8FC37F90C}" srcOrd="0" destOrd="0" presId="urn:microsoft.com/office/officeart/2005/8/layout/orgChart1"/>
    <dgm:cxn modelId="{95068A16-FCB8-45B9-B04D-E50FFF34C6AA}" type="presParOf" srcId="{E6FB47EB-2904-4B59-A5D7-50C8FC37F90C}" destId="{7E85FFC2-C358-442A-B527-DA3B59F779D3}" srcOrd="0" destOrd="0" presId="urn:microsoft.com/office/officeart/2005/8/layout/orgChart1"/>
    <dgm:cxn modelId="{9914BDA7-5840-4756-B5F8-6076E2311CF6}" type="presParOf" srcId="{E6FB47EB-2904-4B59-A5D7-50C8FC37F90C}" destId="{9A0DEDC4-A5AC-4612-AE6A-D48A6A424518}" srcOrd="1" destOrd="0" presId="urn:microsoft.com/office/officeart/2005/8/layout/orgChart1"/>
    <dgm:cxn modelId="{870D2C0F-55BE-4DD8-8A50-E41E34D862E4}" type="presParOf" srcId="{16A007C0-ADBA-4FE2-A629-DBF45FF385EC}" destId="{18D962D2-8545-480B-9B86-0504D2F63BC0}" srcOrd="1" destOrd="0" presId="urn:microsoft.com/office/officeart/2005/8/layout/orgChart1"/>
    <dgm:cxn modelId="{1611A844-F871-4123-BB62-E1E99EE0D2EB}" type="presParOf" srcId="{16A007C0-ADBA-4FE2-A629-DBF45FF385EC}" destId="{41F5BE73-6314-462F-BC3A-2221CBF8574D}" srcOrd="2" destOrd="0" presId="urn:microsoft.com/office/officeart/2005/8/layout/orgChart1"/>
    <dgm:cxn modelId="{CACBCE14-1C04-4FFE-B80C-3DF9491CA4EA}" type="presParOf" srcId="{4538244D-2BA3-4B63-8407-D5763265A520}" destId="{A8BF2D2F-4EC2-4806-A4BD-28EEC8080127}" srcOrd="2" destOrd="0" presId="urn:microsoft.com/office/officeart/2005/8/layout/orgChart1"/>
    <dgm:cxn modelId="{E125813E-7F35-4941-A9DB-2C527181B209}" type="presParOf" srcId="{4538244D-2BA3-4B63-8407-D5763265A520}" destId="{3D6CCC32-3434-4D3E-A245-8FF9C403F99A}" srcOrd="3" destOrd="0" presId="urn:microsoft.com/office/officeart/2005/8/layout/orgChart1"/>
    <dgm:cxn modelId="{674AD3B7-1E5E-4507-B7E8-C46559AA6B4D}" type="presParOf" srcId="{3D6CCC32-3434-4D3E-A245-8FF9C403F99A}" destId="{FE3A5B02-05E8-49BA-A456-C4F4475F8FEC}" srcOrd="0" destOrd="0" presId="urn:microsoft.com/office/officeart/2005/8/layout/orgChart1"/>
    <dgm:cxn modelId="{EA38E9FF-3328-4786-AD08-617582D36586}" type="presParOf" srcId="{FE3A5B02-05E8-49BA-A456-C4F4475F8FEC}" destId="{8A7D2AE6-BB4B-4831-AB9F-2FE077B1DC5A}" srcOrd="0" destOrd="0" presId="urn:microsoft.com/office/officeart/2005/8/layout/orgChart1"/>
    <dgm:cxn modelId="{7E1F05D5-0039-449E-8315-00692E31FC55}" type="presParOf" srcId="{FE3A5B02-05E8-49BA-A456-C4F4475F8FEC}" destId="{C8655F49-5B5A-44B3-9A65-8D2FA3BA66B1}" srcOrd="1" destOrd="0" presId="urn:microsoft.com/office/officeart/2005/8/layout/orgChart1"/>
    <dgm:cxn modelId="{D3D4414C-5193-4D90-B631-7E1FAA034073}" type="presParOf" srcId="{3D6CCC32-3434-4D3E-A245-8FF9C403F99A}" destId="{E15735EB-BA3B-46BD-96AF-AE55A079E159}" srcOrd="1" destOrd="0" presId="urn:microsoft.com/office/officeart/2005/8/layout/orgChart1"/>
    <dgm:cxn modelId="{0F504E53-69A2-4720-A265-3BA66A24CEDD}" type="presParOf" srcId="{3D6CCC32-3434-4D3E-A245-8FF9C403F99A}" destId="{D94D0AC6-3419-4B50-9590-6B594486458B}" srcOrd="2" destOrd="0" presId="urn:microsoft.com/office/officeart/2005/8/layout/orgChart1"/>
    <dgm:cxn modelId="{D46F7C24-414F-4917-8842-0D0DAD7E649F}" type="presParOf" srcId="{4538244D-2BA3-4B63-8407-D5763265A520}" destId="{1F0C8DFD-BB2E-4D07-8B78-24E6B86223F8}" srcOrd="4" destOrd="0" presId="urn:microsoft.com/office/officeart/2005/8/layout/orgChart1"/>
    <dgm:cxn modelId="{A317BB19-2434-44BA-94A0-4F604587FB9E}" type="presParOf" srcId="{4538244D-2BA3-4B63-8407-D5763265A520}" destId="{D3C78590-CED0-457E-A5B1-82CC1D5D9151}" srcOrd="5" destOrd="0" presId="urn:microsoft.com/office/officeart/2005/8/layout/orgChart1"/>
    <dgm:cxn modelId="{899DB41C-A212-4B1D-B2AA-F9433D248461}" type="presParOf" srcId="{D3C78590-CED0-457E-A5B1-82CC1D5D9151}" destId="{BB0886C7-03EE-4BD1-B190-AC6293AFCA56}" srcOrd="0" destOrd="0" presId="urn:microsoft.com/office/officeart/2005/8/layout/orgChart1"/>
    <dgm:cxn modelId="{D5AB5B75-0C66-4692-AB29-3C98669C5E0A}" type="presParOf" srcId="{BB0886C7-03EE-4BD1-B190-AC6293AFCA56}" destId="{2C5CA361-0A30-4D61-8784-95CE1CFE79B5}" srcOrd="0" destOrd="0" presId="urn:microsoft.com/office/officeart/2005/8/layout/orgChart1"/>
    <dgm:cxn modelId="{588C7408-B88C-49CE-8E43-1140A0B63797}" type="presParOf" srcId="{BB0886C7-03EE-4BD1-B190-AC6293AFCA56}" destId="{370344EF-27E1-44B2-8347-4E0C24BF407B}" srcOrd="1" destOrd="0" presId="urn:microsoft.com/office/officeart/2005/8/layout/orgChart1"/>
    <dgm:cxn modelId="{0D4409EC-D61E-4ACB-8E78-370022DF1542}" type="presParOf" srcId="{D3C78590-CED0-457E-A5B1-82CC1D5D9151}" destId="{52DD7254-CEB7-4357-BC91-8F0101832582}" srcOrd="1" destOrd="0" presId="urn:microsoft.com/office/officeart/2005/8/layout/orgChart1"/>
    <dgm:cxn modelId="{1CD5A8A3-55C5-43B2-B31B-2FAD3DB2AE06}" type="presParOf" srcId="{D3C78590-CED0-457E-A5B1-82CC1D5D9151}" destId="{44006E07-41DE-4AB0-86D3-667D793AAE45}" srcOrd="2" destOrd="0" presId="urn:microsoft.com/office/officeart/2005/8/layout/orgChart1"/>
    <dgm:cxn modelId="{803C7BFD-7F00-4DD6-B52E-656CFED8CAE7}" type="presParOf" srcId="{4538244D-2BA3-4B63-8407-D5763265A520}" destId="{CADE151D-7C5B-4CC3-A8F8-1C35B14D7DC5}" srcOrd="6" destOrd="0" presId="urn:microsoft.com/office/officeart/2005/8/layout/orgChart1"/>
    <dgm:cxn modelId="{B9C9696C-92E3-4300-ABA9-71ADA0E8745A}" type="presParOf" srcId="{4538244D-2BA3-4B63-8407-D5763265A520}" destId="{8AA08D64-74A4-4460-9732-1972C36F9F1C}" srcOrd="7" destOrd="0" presId="urn:microsoft.com/office/officeart/2005/8/layout/orgChart1"/>
    <dgm:cxn modelId="{65BBF09E-3963-4E01-8620-7AD6269D6662}" type="presParOf" srcId="{8AA08D64-74A4-4460-9732-1972C36F9F1C}" destId="{27837D1E-F608-4B77-8763-A1E435D61150}" srcOrd="0" destOrd="0" presId="urn:microsoft.com/office/officeart/2005/8/layout/orgChart1"/>
    <dgm:cxn modelId="{674E7A1B-E832-49A6-AF93-B4BF97625AF7}" type="presParOf" srcId="{27837D1E-F608-4B77-8763-A1E435D61150}" destId="{D0E1E7AA-0933-4DDC-B0E3-975A7B722F50}" srcOrd="0" destOrd="0" presId="urn:microsoft.com/office/officeart/2005/8/layout/orgChart1"/>
    <dgm:cxn modelId="{32F6F5B4-D579-4BA0-88CE-5A57780ECE16}" type="presParOf" srcId="{27837D1E-F608-4B77-8763-A1E435D61150}" destId="{771AC12E-9C6F-4BC0-9A76-751F08E3C5E1}" srcOrd="1" destOrd="0" presId="urn:microsoft.com/office/officeart/2005/8/layout/orgChart1"/>
    <dgm:cxn modelId="{CBA2FF40-3D43-4DA5-84EC-FA77830BBA00}" type="presParOf" srcId="{8AA08D64-74A4-4460-9732-1972C36F9F1C}" destId="{B95FB389-8BF5-48A7-A5E5-772DB08D4EEB}" srcOrd="1" destOrd="0" presId="urn:microsoft.com/office/officeart/2005/8/layout/orgChart1"/>
    <dgm:cxn modelId="{D4B22FF6-B058-42FC-8F4A-2598783887A0}" type="presParOf" srcId="{8AA08D64-74A4-4460-9732-1972C36F9F1C}" destId="{6E7EB15F-AE1D-44DB-9309-3B8121212B75}" srcOrd="2" destOrd="0" presId="urn:microsoft.com/office/officeart/2005/8/layout/orgChart1"/>
    <dgm:cxn modelId="{B78A6E99-0CDD-4864-814F-07225DA05E45}" type="presParOf" srcId="{1A08690D-062C-48CC-95AF-8555FDC8C6E6}" destId="{B762E1EE-042F-47EB-A020-9A69975A99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EAF9B-5278-4E49-953A-3F2C5A485C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D216D2-E3C2-4892-ABB3-C5FD10CF46E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Деформируемость</a:t>
          </a:r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под действием различных видов нагрузки</a:t>
          </a:r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</dgm:t>
    </dgm:pt>
    <dgm:pt modelId="{E1B9EAEA-8B29-464E-9ED0-DE0553335F62}" type="parTrans" cxnId="{C7FCD1D9-01E6-4E0B-B5C6-AE6B5D1CB39E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AC51AF53-C69C-413A-B8CE-95C617FAC16B}" type="sibTrans" cxnId="{C7FCD1D9-01E6-4E0B-B5C6-AE6B5D1CB39E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85CA2AA8-532A-4FDE-B870-98EA5CCCDD9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Армирующие свойства </a:t>
          </a:r>
          <a:r>
            <a:rPr lang="ru-RU" sz="24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нанополнителя</a:t>
          </a:r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или</a:t>
          </a:r>
        </a:p>
        <a:p>
          <a:pPr>
            <a:spcAft>
              <a:spcPts val="0"/>
            </a:spcAft>
          </a:pPr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компонента  бинарного </a:t>
          </a:r>
          <a:r>
            <a:rPr lang="ru-RU" sz="24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нанонаполнителя</a:t>
          </a:r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УНС-ТУ</a:t>
          </a:r>
        </a:p>
      </dgm:t>
    </dgm:pt>
    <dgm:pt modelId="{CDC47F82-1041-4B80-B07F-A0A499507CB3}" type="parTrans" cxnId="{398EC9E8-87E3-486B-9A31-8A0C7CE2E57A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859316B8-DFFD-40FE-BFE0-E54F21FB350A}" type="sibTrans" cxnId="{398EC9E8-87E3-486B-9A31-8A0C7CE2E57A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79A7FD04-4A00-4553-A841-72577DCE8B4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Тепло- и электропроводность </a:t>
          </a:r>
          <a:endParaRPr lang="ru-RU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8A3637B-6A88-4956-BAB4-11B54EDED350}" type="parTrans" cxnId="{0FF645A0-81B1-443A-8923-95F48B779785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F238E77D-A80F-4A32-8C4A-95CC71CA806E}" type="sibTrans" cxnId="{0FF645A0-81B1-443A-8923-95F48B779785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E4AF4133-E326-4CDF-9E20-4ED3CED0ACC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Способность к </a:t>
          </a:r>
          <a:r>
            <a:rPr lang="ru-RU" sz="2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функционализации</a:t>
          </a:r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поверхности</a:t>
          </a:r>
          <a:endParaRPr lang="ru-RU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EF5695-8165-4130-B1C7-F97BBE418EB7}" type="parTrans" cxnId="{F558B7D1-125A-493D-8CBF-F12D9C490D59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6BD21AFD-40DB-4D37-A21A-F131DFFD1F1D}" type="sibTrans" cxnId="{F558B7D1-125A-493D-8CBF-F12D9C490D59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9CFC52D0-3F2E-4B10-ABA9-50C4FE3F472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Разнообразие морфологических форм </a:t>
          </a:r>
          <a:endParaRPr lang="ru-RU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588FF03-7050-4D63-85D8-5CDB15F34FA3}" type="parTrans" cxnId="{A236B960-F674-48C0-9FE3-1D048EFB7D52}">
      <dgm:prSet/>
      <dgm:spPr/>
      <dgm:t>
        <a:bodyPr/>
        <a:lstStyle/>
        <a:p>
          <a:endParaRPr lang="ru-RU"/>
        </a:p>
      </dgm:t>
    </dgm:pt>
    <dgm:pt modelId="{57465E2C-A0A9-4666-A712-3C92A1580A10}" type="sibTrans" cxnId="{A236B960-F674-48C0-9FE3-1D048EFB7D52}">
      <dgm:prSet/>
      <dgm:spPr/>
      <dgm:t>
        <a:bodyPr/>
        <a:lstStyle/>
        <a:p>
          <a:endParaRPr lang="ru-RU"/>
        </a:p>
      </dgm:t>
    </dgm:pt>
    <dgm:pt modelId="{BB2F0B7D-CB7D-48C1-AD55-7E7505F00028}" type="pres">
      <dgm:prSet presAssocID="{AF9EAF9B-5278-4E49-953A-3F2C5A485C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BFC5C-D7A2-4A25-9BEE-A0BF334E6D06}" type="pres">
      <dgm:prSet presAssocID="{85CA2AA8-532A-4FDE-B870-98EA5CCCDD9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B7962-4B96-4FAB-B783-EAF6A6031EF9}" type="pres">
      <dgm:prSet presAssocID="{859316B8-DFFD-40FE-BFE0-E54F21FB350A}" presName="spacer" presStyleCnt="0"/>
      <dgm:spPr/>
    </dgm:pt>
    <dgm:pt modelId="{A5EA3697-B95A-4F96-9A61-7F056217BBDD}" type="pres">
      <dgm:prSet presAssocID="{17D216D2-E3C2-4892-ABB3-C5FD10CF46EC}" presName="parentText" presStyleLbl="node1" presStyleIdx="1" presStyleCnt="5" custLinFactNeighborX="577" custLinFactNeighborY="177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C6F29-1ED9-42FB-86FF-718A436526BE}" type="pres">
      <dgm:prSet presAssocID="{AC51AF53-C69C-413A-B8CE-95C617FAC16B}" presName="spacer" presStyleCnt="0"/>
      <dgm:spPr/>
    </dgm:pt>
    <dgm:pt modelId="{D7851E87-47B2-461E-928B-603E521F07F9}" type="pres">
      <dgm:prSet presAssocID="{79A7FD04-4A00-4553-A841-72577DCE8B4B}" presName="parentText" presStyleLbl="node1" presStyleIdx="2" presStyleCnt="5" custLinFactNeighborX="-271" custLinFactNeighborY="-1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9873B-3F2A-4F21-A0EA-A440446A4224}" type="pres">
      <dgm:prSet presAssocID="{F238E77D-A80F-4A32-8C4A-95CC71CA806E}" presName="spacer" presStyleCnt="0"/>
      <dgm:spPr/>
    </dgm:pt>
    <dgm:pt modelId="{25C85F35-A3B3-4D82-AB4F-2B0DBF72809C}" type="pres">
      <dgm:prSet presAssocID="{E4AF4133-E326-4CDF-9E20-4ED3CED0ACC1}" presName="parentText" presStyleLbl="node1" presStyleIdx="3" presStyleCnt="5" custScaleY="818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5D49-442B-4EAD-B7B3-57D67209DB12}" type="pres">
      <dgm:prSet presAssocID="{6BD21AFD-40DB-4D37-A21A-F131DFFD1F1D}" presName="spacer" presStyleCnt="0"/>
      <dgm:spPr/>
    </dgm:pt>
    <dgm:pt modelId="{396D600D-01DB-417F-812E-02A9893A2F33}" type="pres">
      <dgm:prSet presAssocID="{9CFC52D0-3F2E-4B10-ABA9-50C4FE3F472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58B7D1-125A-493D-8CBF-F12D9C490D59}" srcId="{AF9EAF9B-5278-4E49-953A-3F2C5A485C41}" destId="{E4AF4133-E326-4CDF-9E20-4ED3CED0ACC1}" srcOrd="3" destOrd="0" parTransId="{41EF5695-8165-4130-B1C7-F97BBE418EB7}" sibTransId="{6BD21AFD-40DB-4D37-A21A-F131DFFD1F1D}"/>
    <dgm:cxn modelId="{1B6B5030-FC58-4AF7-B972-1347B60509F2}" type="presOf" srcId="{85CA2AA8-532A-4FDE-B870-98EA5CCCDD98}" destId="{B53BFC5C-D7A2-4A25-9BEE-A0BF334E6D06}" srcOrd="0" destOrd="0" presId="urn:microsoft.com/office/officeart/2005/8/layout/vList2"/>
    <dgm:cxn modelId="{22A6F871-1564-4237-8B99-9E754F37D026}" type="presOf" srcId="{9CFC52D0-3F2E-4B10-ABA9-50C4FE3F4723}" destId="{396D600D-01DB-417F-812E-02A9893A2F33}" srcOrd="0" destOrd="0" presId="urn:microsoft.com/office/officeart/2005/8/layout/vList2"/>
    <dgm:cxn modelId="{BF9BA69A-96C0-4AD1-A73E-2EC2EFEA03E5}" type="presOf" srcId="{E4AF4133-E326-4CDF-9E20-4ED3CED0ACC1}" destId="{25C85F35-A3B3-4D82-AB4F-2B0DBF72809C}" srcOrd="0" destOrd="0" presId="urn:microsoft.com/office/officeart/2005/8/layout/vList2"/>
    <dgm:cxn modelId="{EAC5DCE3-F466-4432-8D51-86ED04D1BF33}" type="presOf" srcId="{79A7FD04-4A00-4553-A841-72577DCE8B4B}" destId="{D7851E87-47B2-461E-928B-603E521F07F9}" srcOrd="0" destOrd="0" presId="urn:microsoft.com/office/officeart/2005/8/layout/vList2"/>
    <dgm:cxn modelId="{BFFACFEE-7358-46BC-A883-8F075406C8EE}" type="presOf" srcId="{AF9EAF9B-5278-4E49-953A-3F2C5A485C41}" destId="{BB2F0B7D-CB7D-48C1-AD55-7E7505F00028}" srcOrd="0" destOrd="0" presId="urn:microsoft.com/office/officeart/2005/8/layout/vList2"/>
    <dgm:cxn modelId="{A236B960-F674-48C0-9FE3-1D048EFB7D52}" srcId="{AF9EAF9B-5278-4E49-953A-3F2C5A485C41}" destId="{9CFC52D0-3F2E-4B10-ABA9-50C4FE3F4723}" srcOrd="4" destOrd="0" parTransId="{9588FF03-7050-4D63-85D8-5CDB15F34FA3}" sibTransId="{57465E2C-A0A9-4666-A712-3C92A1580A10}"/>
    <dgm:cxn modelId="{F14408FF-3F0B-4D59-916D-B6D424377C3F}" type="presOf" srcId="{17D216D2-E3C2-4892-ABB3-C5FD10CF46EC}" destId="{A5EA3697-B95A-4F96-9A61-7F056217BBDD}" srcOrd="0" destOrd="0" presId="urn:microsoft.com/office/officeart/2005/8/layout/vList2"/>
    <dgm:cxn modelId="{398EC9E8-87E3-486B-9A31-8A0C7CE2E57A}" srcId="{AF9EAF9B-5278-4E49-953A-3F2C5A485C41}" destId="{85CA2AA8-532A-4FDE-B870-98EA5CCCDD98}" srcOrd="0" destOrd="0" parTransId="{CDC47F82-1041-4B80-B07F-A0A499507CB3}" sibTransId="{859316B8-DFFD-40FE-BFE0-E54F21FB350A}"/>
    <dgm:cxn modelId="{0FF645A0-81B1-443A-8923-95F48B779785}" srcId="{AF9EAF9B-5278-4E49-953A-3F2C5A485C41}" destId="{79A7FD04-4A00-4553-A841-72577DCE8B4B}" srcOrd="2" destOrd="0" parTransId="{A8A3637B-6A88-4956-BAB4-11B54EDED350}" sibTransId="{F238E77D-A80F-4A32-8C4A-95CC71CA806E}"/>
    <dgm:cxn modelId="{C7FCD1D9-01E6-4E0B-B5C6-AE6B5D1CB39E}" srcId="{AF9EAF9B-5278-4E49-953A-3F2C5A485C41}" destId="{17D216D2-E3C2-4892-ABB3-C5FD10CF46EC}" srcOrd="1" destOrd="0" parTransId="{E1B9EAEA-8B29-464E-9ED0-DE0553335F62}" sibTransId="{AC51AF53-C69C-413A-B8CE-95C617FAC16B}"/>
    <dgm:cxn modelId="{E0D1FA94-A53B-401B-9911-3D2CAFB6F43D}" type="presParOf" srcId="{BB2F0B7D-CB7D-48C1-AD55-7E7505F00028}" destId="{B53BFC5C-D7A2-4A25-9BEE-A0BF334E6D06}" srcOrd="0" destOrd="0" presId="urn:microsoft.com/office/officeart/2005/8/layout/vList2"/>
    <dgm:cxn modelId="{8B91A3CC-0367-4A5B-895B-13965293C897}" type="presParOf" srcId="{BB2F0B7D-CB7D-48C1-AD55-7E7505F00028}" destId="{CB4B7962-4B96-4FAB-B783-EAF6A6031EF9}" srcOrd="1" destOrd="0" presId="urn:microsoft.com/office/officeart/2005/8/layout/vList2"/>
    <dgm:cxn modelId="{56682684-A0D6-4C5E-BD6D-8C1B28F66D0B}" type="presParOf" srcId="{BB2F0B7D-CB7D-48C1-AD55-7E7505F00028}" destId="{A5EA3697-B95A-4F96-9A61-7F056217BBDD}" srcOrd="2" destOrd="0" presId="urn:microsoft.com/office/officeart/2005/8/layout/vList2"/>
    <dgm:cxn modelId="{44C5CCFD-9438-443C-B065-6302716D6F74}" type="presParOf" srcId="{BB2F0B7D-CB7D-48C1-AD55-7E7505F00028}" destId="{27EC6F29-1ED9-42FB-86FF-718A436526BE}" srcOrd="3" destOrd="0" presId="urn:microsoft.com/office/officeart/2005/8/layout/vList2"/>
    <dgm:cxn modelId="{62CFA101-79ED-43BE-9885-19E03388B0A6}" type="presParOf" srcId="{BB2F0B7D-CB7D-48C1-AD55-7E7505F00028}" destId="{D7851E87-47B2-461E-928B-603E521F07F9}" srcOrd="4" destOrd="0" presId="urn:microsoft.com/office/officeart/2005/8/layout/vList2"/>
    <dgm:cxn modelId="{999C8972-F3AB-4729-A97D-C091930D9031}" type="presParOf" srcId="{BB2F0B7D-CB7D-48C1-AD55-7E7505F00028}" destId="{69F9873B-3F2A-4F21-A0EA-A440446A4224}" srcOrd="5" destOrd="0" presId="urn:microsoft.com/office/officeart/2005/8/layout/vList2"/>
    <dgm:cxn modelId="{E3C140A3-6251-4826-9A0A-60DB05FF8386}" type="presParOf" srcId="{BB2F0B7D-CB7D-48C1-AD55-7E7505F00028}" destId="{25C85F35-A3B3-4D82-AB4F-2B0DBF72809C}" srcOrd="6" destOrd="0" presId="urn:microsoft.com/office/officeart/2005/8/layout/vList2"/>
    <dgm:cxn modelId="{08E46C3D-4FC6-462B-8C3B-ABD05225E64D}" type="presParOf" srcId="{BB2F0B7D-CB7D-48C1-AD55-7E7505F00028}" destId="{55115D49-442B-4EAD-B7B3-57D67209DB12}" srcOrd="7" destOrd="0" presId="urn:microsoft.com/office/officeart/2005/8/layout/vList2"/>
    <dgm:cxn modelId="{E9DA156F-0D85-4BD8-840F-656EE01122EB}" type="presParOf" srcId="{BB2F0B7D-CB7D-48C1-AD55-7E7505F00028}" destId="{396D600D-01DB-417F-812E-02A9893A2F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9EAF9B-5278-4E49-953A-3F2C5A485C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D216D2-E3C2-4892-ABB3-C5FD10CF46E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Содержание остаточного катализатора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(металлы переменной валентности) </a:t>
          </a:r>
        </a:p>
      </dgm:t>
    </dgm:pt>
    <dgm:pt modelId="{E1B9EAEA-8B29-464E-9ED0-DE0553335F62}" type="parTrans" cxnId="{C7FCD1D9-01E6-4E0B-B5C6-AE6B5D1CB39E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AC51AF53-C69C-413A-B8CE-95C617FAC16B}" type="sibTrans" cxnId="{C7FCD1D9-01E6-4E0B-B5C6-AE6B5D1CB39E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85CA2AA8-532A-4FDE-B870-98EA5CCCDD9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Высокая склонность к </a:t>
          </a:r>
          <a:r>
            <a:rPr lang="ru-RU" sz="24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агломерированию</a:t>
          </a:r>
          <a:endParaRPr lang="ru-RU" sz="2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(сложность диспергирования и равномерного распределения в каучуковой фазе)</a:t>
          </a:r>
        </a:p>
      </dgm:t>
    </dgm:pt>
    <dgm:pt modelId="{CDC47F82-1041-4B80-B07F-A0A499507CB3}" type="parTrans" cxnId="{398EC9E8-87E3-486B-9A31-8A0C7CE2E57A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859316B8-DFFD-40FE-BFE0-E54F21FB350A}" type="sibTrans" cxnId="{398EC9E8-87E3-486B-9A31-8A0C7CE2E57A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79A7FD04-4A00-4553-A841-72577DCE8B4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Наличие дефектов в молекулярной структуре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(снижение механической прочности, специальных свойств) </a:t>
          </a:r>
          <a:endParaRPr lang="ru-RU" sz="2000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8A3637B-6A88-4956-BAB4-11B54EDED350}" type="parTrans" cxnId="{0FF645A0-81B1-443A-8923-95F48B779785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F238E77D-A80F-4A32-8C4A-95CC71CA806E}" type="sibTrans" cxnId="{0FF645A0-81B1-443A-8923-95F48B779785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BB2F0B7D-CB7D-48C1-AD55-7E7505F00028}" type="pres">
      <dgm:prSet presAssocID="{AF9EAF9B-5278-4E49-953A-3F2C5A485C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BFC5C-D7A2-4A25-9BEE-A0BF334E6D06}" type="pres">
      <dgm:prSet presAssocID="{85CA2AA8-532A-4FDE-B870-98EA5CCCDD98}" presName="parentText" presStyleLbl="node1" presStyleIdx="0" presStyleCnt="3" custLinFactY="-21639" custLinFactNeighborX="-2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B7962-4B96-4FAB-B783-EAF6A6031EF9}" type="pres">
      <dgm:prSet presAssocID="{859316B8-DFFD-40FE-BFE0-E54F21FB350A}" presName="spacer" presStyleCnt="0"/>
      <dgm:spPr/>
    </dgm:pt>
    <dgm:pt modelId="{A5EA3697-B95A-4F96-9A61-7F056217BBDD}" type="pres">
      <dgm:prSet presAssocID="{17D216D2-E3C2-4892-ABB3-C5FD10CF46EC}" presName="parentText" presStyleLbl="node1" presStyleIdx="1" presStyleCnt="3" custLinFactY="-12749" custLinFactNeighborX="5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C6F29-1ED9-42FB-86FF-718A436526BE}" type="pres">
      <dgm:prSet presAssocID="{AC51AF53-C69C-413A-B8CE-95C617FAC16B}" presName="spacer" presStyleCnt="0"/>
      <dgm:spPr/>
    </dgm:pt>
    <dgm:pt modelId="{D7851E87-47B2-461E-928B-603E521F07F9}" type="pres">
      <dgm:prSet presAssocID="{79A7FD04-4A00-4553-A841-72577DCE8B4B}" presName="parentText" presStyleLbl="node1" presStyleIdx="2" presStyleCnt="3" custLinFactY="-3860" custLinFactNeighborX="5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B661FF-0111-4048-A30C-31DB09735341}" type="presOf" srcId="{AF9EAF9B-5278-4E49-953A-3F2C5A485C41}" destId="{BB2F0B7D-CB7D-48C1-AD55-7E7505F00028}" srcOrd="0" destOrd="0" presId="urn:microsoft.com/office/officeart/2005/8/layout/vList2"/>
    <dgm:cxn modelId="{F5AEC912-B804-415C-866F-D502A96A98F3}" type="presOf" srcId="{85CA2AA8-532A-4FDE-B870-98EA5CCCDD98}" destId="{B53BFC5C-D7A2-4A25-9BEE-A0BF334E6D06}" srcOrd="0" destOrd="0" presId="urn:microsoft.com/office/officeart/2005/8/layout/vList2"/>
    <dgm:cxn modelId="{4339944F-B91E-4533-A7CE-31B3241ABAF5}" type="presOf" srcId="{17D216D2-E3C2-4892-ABB3-C5FD10CF46EC}" destId="{A5EA3697-B95A-4F96-9A61-7F056217BBDD}" srcOrd="0" destOrd="0" presId="urn:microsoft.com/office/officeart/2005/8/layout/vList2"/>
    <dgm:cxn modelId="{398EC9E8-87E3-486B-9A31-8A0C7CE2E57A}" srcId="{AF9EAF9B-5278-4E49-953A-3F2C5A485C41}" destId="{85CA2AA8-532A-4FDE-B870-98EA5CCCDD98}" srcOrd="0" destOrd="0" parTransId="{CDC47F82-1041-4B80-B07F-A0A499507CB3}" sibTransId="{859316B8-DFFD-40FE-BFE0-E54F21FB350A}"/>
    <dgm:cxn modelId="{0FF645A0-81B1-443A-8923-95F48B779785}" srcId="{AF9EAF9B-5278-4E49-953A-3F2C5A485C41}" destId="{79A7FD04-4A00-4553-A841-72577DCE8B4B}" srcOrd="2" destOrd="0" parTransId="{A8A3637B-6A88-4956-BAB4-11B54EDED350}" sibTransId="{F238E77D-A80F-4A32-8C4A-95CC71CA806E}"/>
    <dgm:cxn modelId="{C7FCD1D9-01E6-4E0B-B5C6-AE6B5D1CB39E}" srcId="{AF9EAF9B-5278-4E49-953A-3F2C5A485C41}" destId="{17D216D2-E3C2-4892-ABB3-C5FD10CF46EC}" srcOrd="1" destOrd="0" parTransId="{E1B9EAEA-8B29-464E-9ED0-DE0553335F62}" sibTransId="{AC51AF53-C69C-413A-B8CE-95C617FAC16B}"/>
    <dgm:cxn modelId="{8181A74B-F93B-455C-B78D-4F641D4C7725}" type="presOf" srcId="{79A7FD04-4A00-4553-A841-72577DCE8B4B}" destId="{D7851E87-47B2-461E-928B-603E521F07F9}" srcOrd="0" destOrd="0" presId="urn:microsoft.com/office/officeart/2005/8/layout/vList2"/>
    <dgm:cxn modelId="{52D36270-A5B5-4DFA-A58C-E7994A582879}" type="presParOf" srcId="{BB2F0B7D-CB7D-48C1-AD55-7E7505F00028}" destId="{B53BFC5C-D7A2-4A25-9BEE-A0BF334E6D06}" srcOrd="0" destOrd="0" presId="urn:microsoft.com/office/officeart/2005/8/layout/vList2"/>
    <dgm:cxn modelId="{C195DE65-EBA2-4DFC-B04B-C186A33D5AAC}" type="presParOf" srcId="{BB2F0B7D-CB7D-48C1-AD55-7E7505F00028}" destId="{CB4B7962-4B96-4FAB-B783-EAF6A6031EF9}" srcOrd="1" destOrd="0" presId="urn:microsoft.com/office/officeart/2005/8/layout/vList2"/>
    <dgm:cxn modelId="{266ED608-490C-4912-B892-198D09B90DC3}" type="presParOf" srcId="{BB2F0B7D-CB7D-48C1-AD55-7E7505F00028}" destId="{A5EA3697-B95A-4F96-9A61-7F056217BBDD}" srcOrd="2" destOrd="0" presId="urn:microsoft.com/office/officeart/2005/8/layout/vList2"/>
    <dgm:cxn modelId="{D679A59C-B9CE-4888-B000-3D62FAE4222C}" type="presParOf" srcId="{BB2F0B7D-CB7D-48C1-AD55-7E7505F00028}" destId="{27EC6F29-1ED9-42FB-86FF-718A436526BE}" srcOrd="3" destOrd="0" presId="urn:microsoft.com/office/officeart/2005/8/layout/vList2"/>
    <dgm:cxn modelId="{39439F61-5A86-43A1-8AB6-2EF65CF390ED}" type="presParOf" srcId="{BB2F0B7D-CB7D-48C1-AD55-7E7505F00028}" destId="{D7851E87-47B2-461E-928B-603E521F07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479777-6B49-428A-930A-BD2B749F2ED9}">
      <dsp:nvSpPr>
        <dsp:cNvPr id="0" name=""/>
        <dsp:cNvSpPr/>
      </dsp:nvSpPr>
      <dsp:spPr>
        <a:xfrm>
          <a:off x="4256265" y="692293"/>
          <a:ext cx="3091291" cy="552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78"/>
              </a:lnTo>
              <a:lnTo>
                <a:pt x="3091291" y="287978"/>
              </a:lnTo>
              <a:lnTo>
                <a:pt x="3091291" y="552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AF370-3618-49F6-804B-E4A1B3B3AE76}">
      <dsp:nvSpPr>
        <dsp:cNvPr id="0" name=""/>
        <dsp:cNvSpPr/>
      </dsp:nvSpPr>
      <dsp:spPr>
        <a:xfrm>
          <a:off x="4210545" y="692293"/>
          <a:ext cx="91440" cy="5521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978"/>
              </a:lnTo>
              <a:lnTo>
                <a:pt x="92544" y="287978"/>
              </a:lnTo>
              <a:lnTo>
                <a:pt x="92544" y="552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70B3E-24CC-445B-96F8-81CA76ACA380}">
      <dsp:nvSpPr>
        <dsp:cNvPr id="0" name=""/>
        <dsp:cNvSpPr/>
      </dsp:nvSpPr>
      <dsp:spPr>
        <a:xfrm>
          <a:off x="1258622" y="692293"/>
          <a:ext cx="2997642" cy="552168"/>
        </a:xfrm>
        <a:custGeom>
          <a:avLst/>
          <a:gdLst/>
          <a:ahLst/>
          <a:cxnLst/>
          <a:rect l="0" t="0" r="0" b="0"/>
          <a:pathLst>
            <a:path>
              <a:moveTo>
                <a:pt x="2997642" y="0"/>
              </a:moveTo>
              <a:lnTo>
                <a:pt x="2997642" y="287978"/>
              </a:lnTo>
              <a:lnTo>
                <a:pt x="0" y="287978"/>
              </a:lnTo>
              <a:lnTo>
                <a:pt x="0" y="552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1D774-BC17-4051-8912-EC014F753BF6}">
      <dsp:nvSpPr>
        <dsp:cNvPr id="0" name=""/>
        <dsp:cNvSpPr/>
      </dsp:nvSpPr>
      <dsp:spPr>
        <a:xfrm>
          <a:off x="95182" y="132564"/>
          <a:ext cx="8322164" cy="55972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Гибридные состояния атома углерода</a:t>
          </a:r>
          <a:endParaRPr lang="ru-RU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5182" y="132564"/>
        <a:ext cx="8322164" cy="559729"/>
      </dsp:txXfrm>
    </dsp:sp>
    <dsp:sp modelId="{FED46486-D1BE-4AC0-9BB0-0C035E001545}">
      <dsp:nvSpPr>
        <dsp:cNvPr id="0" name=""/>
        <dsp:cNvSpPr/>
      </dsp:nvSpPr>
      <dsp:spPr>
        <a:xfrm>
          <a:off x="577" y="1244462"/>
          <a:ext cx="2516088" cy="5433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sp</a:t>
          </a:r>
          <a:r>
            <a:rPr lang="ru-RU" sz="3300" kern="1200" baseline="30000" dirty="0" smtClean="0"/>
            <a:t>3</a:t>
          </a:r>
          <a:endParaRPr lang="ru-RU" sz="3300" kern="1200" dirty="0">
            <a:latin typeface="Arial" pitchFamily="34" charset="0"/>
            <a:cs typeface="Arial" pitchFamily="34" charset="0"/>
          </a:endParaRPr>
        </a:p>
      </dsp:txBody>
      <dsp:txXfrm>
        <a:off x="577" y="1244462"/>
        <a:ext cx="2516088" cy="543399"/>
      </dsp:txXfrm>
    </dsp:sp>
    <dsp:sp modelId="{7E85FFC2-C358-442A-B527-DA3B59F779D3}">
      <dsp:nvSpPr>
        <dsp:cNvPr id="0" name=""/>
        <dsp:cNvSpPr/>
      </dsp:nvSpPr>
      <dsp:spPr>
        <a:xfrm>
          <a:off x="3045045" y="1244462"/>
          <a:ext cx="2516088" cy="54339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</a:t>
          </a:r>
          <a:r>
            <a:rPr lang="ru-RU" sz="3300" kern="1200" dirty="0" smtClean="0"/>
            <a:t>p</a:t>
          </a:r>
          <a:r>
            <a:rPr lang="ru-RU" sz="3300" kern="1200" baseline="30000" dirty="0" smtClean="0"/>
            <a:t>2</a:t>
          </a:r>
          <a:endParaRPr lang="ru-RU" sz="3300" kern="1200" dirty="0">
            <a:latin typeface="Arial" pitchFamily="34" charset="0"/>
            <a:cs typeface="Arial" pitchFamily="34" charset="0"/>
          </a:endParaRPr>
        </a:p>
      </dsp:txBody>
      <dsp:txXfrm>
        <a:off x="3045045" y="1244462"/>
        <a:ext cx="2516088" cy="543399"/>
      </dsp:txXfrm>
    </dsp:sp>
    <dsp:sp modelId="{7FEEC467-4F67-407F-B7DD-8F5A8BE7CDBF}">
      <dsp:nvSpPr>
        <dsp:cNvPr id="0" name=""/>
        <dsp:cNvSpPr/>
      </dsp:nvSpPr>
      <dsp:spPr>
        <a:xfrm>
          <a:off x="6089512" y="1244462"/>
          <a:ext cx="2516088" cy="5156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sp</a:t>
          </a:r>
          <a:endParaRPr lang="ru-RU" sz="3300" kern="1200" dirty="0">
            <a:latin typeface="Arial" pitchFamily="34" charset="0"/>
            <a:cs typeface="Arial" pitchFamily="34" charset="0"/>
          </a:endParaRPr>
        </a:p>
      </dsp:txBody>
      <dsp:txXfrm>
        <a:off x="6089512" y="1244462"/>
        <a:ext cx="2516088" cy="5156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177FBB-FA88-4879-973F-57115BE57421}">
      <dsp:nvSpPr>
        <dsp:cNvPr id="0" name=""/>
        <dsp:cNvSpPr/>
      </dsp:nvSpPr>
      <dsp:spPr>
        <a:xfrm>
          <a:off x="258948" y="9212"/>
          <a:ext cx="3773499" cy="1077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Форма </a:t>
          </a:r>
          <a:r>
            <a:rPr lang="ru-RU" sz="24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гибридизованного</a:t>
          </a:r>
          <a:endParaRPr lang="en-US" sz="240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углерода</a:t>
          </a:r>
          <a:endParaRPr lang="ru-RU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8948" y="9212"/>
        <a:ext cx="3773499" cy="1077020"/>
      </dsp:txXfrm>
    </dsp:sp>
    <dsp:sp modelId="{D8DECAD6-BC37-4BD2-9815-D234DE14BECA}">
      <dsp:nvSpPr>
        <dsp:cNvPr id="0" name=""/>
        <dsp:cNvSpPr/>
      </dsp:nvSpPr>
      <dsp:spPr>
        <a:xfrm>
          <a:off x="636298" y="1086233"/>
          <a:ext cx="304161" cy="842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338"/>
              </a:lnTo>
              <a:lnTo>
                <a:pt x="304161" y="8423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9E3D4-A33E-4A77-8904-48A6FE2435C2}">
      <dsp:nvSpPr>
        <dsp:cNvPr id="0" name=""/>
        <dsp:cNvSpPr/>
      </dsp:nvSpPr>
      <dsp:spPr>
        <a:xfrm>
          <a:off x="940459" y="1459633"/>
          <a:ext cx="1878660" cy="9378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sp</a:t>
          </a:r>
          <a:r>
            <a:rPr lang="ru-RU" sz="2400" kern="1200" baseline="30000" dirty="0" smtClean="0"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  <a:endParaRPr lang="ru-RU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40459" y="1459633"/>
        <a:ext cx="1878660" cy="937877"/>
      </dsp:txXfrm>
    </dsp:sp>
    <dsp:sp modelId="{1BA07598-8508-4644-8CA3-7ABCEB0DB2C2}">
      <dsp:nvSpPr>
        <dsp:cNvPr id="0" name=""/>
        <dsp:cNvSpPr/>
      </dsp:nvSpPr>
      <dsp:spPr>
        <a:xfrm>
          <a:off x="636298" y="1086233"/>
          <a:ext cx="247875" cy="231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357"/>
              </a:lnTo>
              <a:lnTo>
                <a:pt x="247875" y="2314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09BB5-5275-4A5D-A937-C361E9E8896F}">
      <dsp:nvSpPr>
        <dsp:cNvPr id="0" name=""/>
        <dsp:cNvSpPr/>
      </dsp:nvSpPr>
      <dsp:spPr>
        <a:xfrm>
          <a:off x="884174" y="2834444"/>
          <a:ext cx="1984844" cy="113229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</a:t>
          </a: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</a:t>
          </a:r>
          <a:r>
            <a:rPr lang="ru-RU" sz="2400" kern="1200" baseline="30000" dirty="0" smtClean="0">
              <a:latin typeface="Tahoma" pitchFamily="34" charset="0"/>
              <a:ea typeface="Tahoma" pitchFamily="34" charset="0"/>
              <a:cs typeface="Tahoma" pitchFamily="34" charset="0"/>
            </a:rPr>
            <a:t>2 </a:t>
          </a: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</dsp:txBody>
      <dsp:txXfrm>
        <a:off x="884174" y="2834444"/>
        <a:ext cx="1984844" cy="1132292"/>
      </dsp:txXfrm>
    </dsp:sp>
    <dsp:sp modelId="{60294977-C564-4582-B084-A1BBBE2F9BBE}">
      <dsp:nvSpPr>
        <dsp:cNvPr id="0" name=""/>
        <dsp:cNvSpPr/>
      </dsp:nvSpPr>
      <dsp:spPr>
        <a:xfrm>
          <a:off x="636298" y="1086233"/>
          <a:ext cx="335289" cy="380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2682"/>
              </a:lnTo>
              <a:lnTo>
                <a:pt x="335289" y="3802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99530-C61B-4C72-B96D-3576F848D3DE}">
      <dsp:nvSpPr>
        <dsp:cNvPr id="0" name=""/>
        <dsp:cNvSpPr/>
      </dsp:nvSpPr>
      <dsp:spPr>
        <a:xfrm>
          <a:off x="971587" y="4377230"/>
          <a:ext cx="1959764" cy="10233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sp</a:t>
          </a:r>
          <a:endParaRPr lang="ru-RU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71587" y="4377230"/>
        <a:ext cx="1959764" cy="10233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E151D-7C5B-4CC3-A8F8-1C35B14D7DC5}">
      <dsp:nvSpPr>
        <dsp:cNvPr id="0" name=""/>
        <dsp:cNvSpPr/>
      </dsp:nvSpPr>
      <dsp:spPr>
        <a:xfrm>
          <a:off x="4269461" y="1168194"/>
          <a:ext cx="3313262" cy="396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815"/>
              </a:lnTo>
              <a:lnTo>
                <a:pt x="3313262" y="206815"/>
              </a:lnTo>
              <a:lnTo>
                <a:pt x="3313262" y="39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C8DFD-BB2E-4D07-8B78-24E6B86223F8}">
      <dsp:nvSpPr>
        <dsp:cNvPr id="0" name=""/>
        <dsp:cNvSpPr/>
      </dsp:nvSpPr>
      <dsp:spPr>
        <a:xfrm>
          <a:off x="4269461" y="1168194"/>
          <a:ext cx="1009937" cy="396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815"/>
              </a:lnTo>
              <a:lnTo>
                <a:pt x="1009937" y="206815"/>
              </a:lnTo>
              <a:lnTo>
                <a:pt x="1009937" y="39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F2D2F-4EC2-4806-A4BD-28EEC8080127}">
      <dsp:nvSpPr>
        <dsp:cNvPr id="0" name=""/>
        <dsp:cNvSpPr/>
      </dsp:nvSpPr>
      <dsp:spPr>
        <a:xfrm>
          <a:off x="3092976" y="1168194"/>
          <a:ext cx="1176485" cy="396546"/>
        </a:xfrm>
        <a:custGeom>
          <a:avLst/>
          <a:gdLst/>
          <a:ahLst/>
          <a:cxnLst/>
          <a:rect l="0" t="0" r="0" b="0"/>
          <a:pathLst>
            <a:path>
              <a:moveTo>
                <a:pt x="1176485" y="0"/>
              </a:moveTo>
              <a:lnTo>
                <a:pt x="1176485" y="206815"/>
              </a:lnTo>
              <a:lnTo>
                <a:pt x="0" y="206815"/>
              </a:lnTo>
              <a:lnTo>
                <a:pt x="0" y="39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AF370-3618-49F6-804B-E4A1B3B3AE76}">
      <dsp:nvSpPr>
        <dsp:cNvPr id="0" name=""/>
        <dsp:cNvSpPr/>
      </dsp:nvSpPr>
      <dsp:spPr>
        <a:xfrm>
          <a:off x="906553" y="1168194"/>
          <a:ext cx="3362908" cy="396546"/>
        </a:xfrm>
        <a:custGeom>
          <a:avLst/>
          <a:gdLst/>
          <a:ahLst/>
          <a:cxnLst/>
          <a:rect l="0" t="0" r="0" b="0"/>
          <a:pathLst>
            <a:path>
              <a:moveTo>
                <a:pt x="3362908" y="0"/>
              </a:moveTo>
              <a:lnTo>
                <a:pt x="3362908" y="206815"/>
              </a:lnTo>
              <a:lnTo>
                <a:pt x="0" y="206815"/>
              </a:lnTo>
              <a:lnTo>
                <a:pt x="0" y="39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1D774-BC17-4051-8912-EC014F753BF6}">
      <dsp:nvSpPr>
        <dsp:cNvPr id="0" name=""/>
        <dsp:cNvSpPr/>
      </dsp:nvSpPr>
      <dsp:spPr>
        <a:xfrm>
          <a:off x="1698164" y="341590"/>
          <a:ext cx="5142594" cy="82660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8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Аллотропные</a:t>
          </a: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формы</a:t>
          </a:r>
          <a:endParaRPr kumimoji="0" lang="en-US" sz="28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углерода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1698164" y="341590"/>
        <a:ext cx="5142594" cy="826603"/>
      </dsp:txXfrm>
    </dsp:sp>
    <dsp:sp modelId="{7E85FFC2-C358-442A-B527-DA3B59F779D3}">
      <dsp:nvSpPr>
        <dsp:cNvPr id="0" name=""/>
        <dsp:cNvSpPr/>
      </dsp:nvSpPr>
      <dsp:spPr>
        <a:xfrm>
          <a:off x="3072" y="1564741"/>
          <a:ext cx="1806961" cy="10289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sp</a:t>
          </a:r>
          <a:r>
            <a:rPr kumimoji="0" lang="ru-RU" sz="2000" b="1" i="0" u="none" strike="noStrike" kern="1200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 формы </a:t>
          </a:r>
          <a:endParaRPr lang="ru-RU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72" y="1564741"/>
        <a:ext cx="1806961" cy="1028910"/>
      </dsp:txXfrm>
    </dsp:sp>
    <dsp:sp modelId="{8A7D2AE6-BB4B-4831-AB9F-2FE077B1DC5A}">
      <dsp:nvSpPr>
        <dsp:cNvPr id="0" name=""/>
        <dsp:cNvSpPr/>
      </dsp:nvSpPr>
      <dsp:spPr>
        <a:xfrm>
          <a:off x="2189495" y="1564741"/>
          <a:ext cx="1806961" cy="98155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sp</a:t>
          </a:r>
          <a:r>
            <a:rPr kumimoji="0" lang="ru-RU" sz="2000" b="1" i="0" u="none" strike="noStrike" kern="1200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 формы </a:t>
          </a:r>
          <a:endParaRPr lang="ru-RU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89495" y="1564741"/>
        <a:ext cx="1806961" cy="981559"/>
      </dsp:txXfrm>
    </dsp:sp>
    <dsp:sp modelId="{2C5CA361-0A30-4D61-8784-95CE1CFE79B5}">
      <dsp:nvSpPr>
        <dsp:cNvPr id="0" name=""/>
        <dsp:cNvSpPr/>
      </dsp:nvSpPr>
      <dsp:spPr>
        <a:xfrm>
          <a:off x="4375919" y="1564741"/>
          <a:ext cx="1806961" cy="96619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sp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формы </a:t>
          </a:r>
          <a:endParaRPr lang="ru-RU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375919" y="1564741"/>
        <a:ext cx="1806961" cy="966191"/>
      </dsp:txXfrm>
    </dsp:sp>
    <dsp:sp modelId="{D0E1E7AA-0933-4DDC-B0E3-975A7B722F50}">
      <dsp:nvSpPr>
        <dsp:cNvPr id="0" name=""/>
        <dsp:cNvSpPr/>
      </dsp:nvSpPr>
      <dsp:spPr>
        <a:xfrm>
          <a:off x="6562342" y="1564741"/>
          <a:ext cx="2040764" cy="9514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sp</a:t>
          </a:r>
          <a:r>
            <a:rPr kumimoji="0" lang="ru-RU" sz="2000" b="1" i="0" u="none" strike="noStrike" kern="1200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3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/sp</a:t>
          </a:r>
          <a:r>
            <a:rPr kumimoji="0" lang="ru-RU" sz="2000" b="1" i="0" u="none" strike="noStrike" kern="1200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2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 формы </a:t>
          </a:r>
          <a:endParaRPr lang="ru-RU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562342" y="1564741"/>
        <a:ext cx="2040764" cy="95148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3BFC5C-D7A2-4A25-9BEE-A0BF334E6D06}">
      <dsp:nvSpPr>
        <dsp:cNvPr id="0" name=""/>
        <dsp:cNvSpPr/>
      </dsp:nvSpPr>
      <dsp:spPr>
        <a:xfrm>
          <a:off x="0" y="15463"/>
          <a:ext cx="8496944" cy="103142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Армирующие свойства </a:t>
          </a:r>
          <a:r>
            <a:rPr lang="ru-RU" sz="2400" b="1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нанополнителя</a:t>
          </a: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или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компонента  бинарного </a:t>
          </a:r>
          <a:r>
            <a:rPr lang="ru-RU" sz="2400" b="1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нанонаполнителя</a:t>
          </a: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УНС-ТУ</a:t>
          </a:r>
        </a:p>
      </dsp:txBody>
      <dsp:txXfrm>
        <a:off x="0" y="15463"/>
        <a:ext cx="8496944" cy="1031428"/>
      </dsp:txXfrm>
    </dsp:sp>
    <dsp:sp modelId="{A5EA3697-B95A-4F96-9A61-7F056217BBDD}">
      <dsp:nvSpPr>
        <dsp:cNvPr id="0" name=""/>
        <dsp:cNvSpPr/>
      </dsp:nvSpPr>
      <dsp:spPr>
        <a:xfrm>
          <a:off x="0" y="1151977"/>
          <a:ext cx="8496944" cy="103142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Деформируемость</a:t>
          </a: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под действием различных видов нагрузки</a:t>
          </a: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</dsp:txBody>
      <dsp:txXfrm>
        <a:off x="0" y="1151977"/>
        <a:ext cx="8496944" cy="1031428"/>
      </dsp:txXfrm>
    </dsp:sp>
    <dsp:sp modelId="{D7851E87-47B2-461E-928B-603E521F07F9}">
      <dsp:nvSpPr>
        <dsp:cNvPr id="0" name=""/>
        <dsp:cNvSpPr/>
      </dsp:nvSpPr>
      <dsp:spPr>
        <a:xfrm>
          <a:off x="0" y="2255589"/>
          <a:ext cx="8496944" cy="103142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Тепло- и электропроводность </a:t>
          </a:r>
          <a:endParaRPr lang="ru-RU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2255589"/>
        <a:ext cx="8496944" cy="1031428"/>
      </dsp:txXfrm>
    </dsp:sp>
    <dsp:sp modelId="{25C85F35-A3B3-4D82-AB4F-2B0DBF72809C}">
      <dsp:nvSpPr>
        <dsp:cNvPr id="0" name=""/>
        <dsp:cNvSpPr/>
      </dsp:nvSpPr>
      <dsp:spPr>
        <a:xfrm>
          <a:off x="0" y="3377588"/>
          <a:ext cx="8496944" cy="84408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Способность к </a:t>
          </a:r>
          <a:r>
            <a:rPr lang="ru-RU" sz="2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функционализации</a:t>
          </a: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поверхности</a:t>
          </a:r>
          <a:endParaRPr lang="ru-RU" sz="2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3377588"/>
        <a:ext cx="8496944" cy="844089"/>
      </dsp:txXfrm>
    </dsp:sp>
    <dsp:sp modelId="{396D600D-01DB-417F-812E-02A9893A2F33}">
      <dsp:nvSpPr>
        <dsp:cNvPr id="0" name=""/>
        <dsp:cNvSpPr/>
      </dsp:nvSpPr>
      <dsp:spPr>
        <a:xfrm>
          <a:off x="0" y="4310958"/>
          <a:ext cx="8496944" cy="103142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Разнообразие морфологических форм </a:t>
          </a:r>
          <a:endParaRPr lang="ru-RU" sz="2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4310958"/>
        <a:ext cx="8496944" cy="10314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3BFC5C-D7A2-4A25-9BEE-A0BF334E6D06}">
      <dsp:nvSpPr>
        <dsp:cNvPr id="0" name=""/>
        <dsp:cNvSpPr/>
      </dsp:nvSpPr>
      <dsp:spPr>
        <a:xfrm>
          <a:off x="0" y="0"/>
          <a:ext cx="8496944" cy="14069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Высокая склонность к </a:t>
          </a:r>
          <a:r>
            <a:rPr lang="ru-RU" sz="2400" b="1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агломерированию</a:t>
          </a:r>
          <a:endParaRPr lang="ru-RU" sz="2400" b="1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(сложность диспергирования и равномерного распределения в каучуковой фазе)</a:t>
          </a:r>
        </a:p>
      </dsp:txBody>
      <dsp:txXfrm>
        <a:off x="0" y="0"/>
        <a:ext cx="8496944" cy="1406924"/>
      </dsp:txXfrm>
    </dsp:sp>
    <dsp:sp modelId="{A5EA3697-B95A-4F96-9A61-7F056217BBDD}">
      <dsp:nvSpPr>
        <dsp:cNvPr id="0" name=""/>
        <dsp:cNvSpPr/>
      </dsp:nvSpPr>
      <dsp:spPr>
        <a:xfrm>
          <a:off x="0" y="1608893"/>
          <a:ext cx="8496944" cy="14069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Содержание остаточного катализатора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(металлы переменной валентности) </a:t>
          </a:r>
        </a:p>
      </dsp:txBody>
      <dsp:txXfrm>
        <a:off x="0" y="1608893"/>
        <a:ext cx="8496944" cy="1406924"/>
      </dsp:txXfrm>
    </dsp:sp>
    <dsp:sp modelId="{D7851E87-47B2-461E-928B-603E521F07F9}">
      <dsp:nvSpPr>
        <dsp:cNvPr id="0" name=""/>
        <dsp:cNvSpPr/>
      </dsp:nvSpPr>
      <dsp:spPr>
        <a:xfrm>
          <a:off x="0" y="3328080"/>
          <a:ext cx="8496944" cy="14069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Наличие дефектов в молекулярной структуре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(снижение механической прочности, специальных свойств) </a:t>
          </a:r>
          <a:endParaRPr lang="ru-RU" sz="20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3328080"/>
        <a:ext cx="8496944" cy="140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5780-0B1B-4050-8745-D37B9B1C24D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4D-E508-4C24-BC47-56F6D3AF0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5780-0B1B-4050-8745-D37B9B1C24D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4D-E508-4C24-BC47-56F6D3AF0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5780-0B1B-4050-8745-D37B9B1C24D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4D-E508-4C24-BC47-56F6D3AF0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5780-0B1B-4050-8745-D37B9B1C24D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4D-E508-4C24-BC47-56F6D3AF0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5780-0B1B-4050-8745-D37B9B1C24D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4D-E508-4C24-BC47-56F6D3AF0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5780-0B1B-4050-8745-D37B9B1C24D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4D-E508-4C24-BC47-56F6D3AF0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5780-0B1B-4050-8745-D37B9B1C24D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4D-E508-4C24-BC47-56F6D3AF0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5780-0B1B-4050-8745-D37B9B1C24D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4D-E508-4C24-BC47-56F6D3AF0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5780-0B1B-4050-8745-D37B9B1C24D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4D-E508-4C24-BC47-56F6D3AF0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5780-0B1B-4050-8745-D37B9B1C24D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4D-E508-4C24-BC47-56F6D3AF0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5780-0B1B-4050-8745-D37B9B1C24D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A54D-E508-4C24-BC47-56F6D3AF0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65780-0B1B-4050-8745-D37B9B1C24DA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1A54D-E508-4C24-BC47-56F6D3AF0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5" Type="http://schemas.microsoft.com/office/2007/relationships/hdphoto" Target="../../word/media/hdphoto1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68" Type="http://schemas.microsoft.com/office/2007/relationships/hdphoto" Target="../../word/media/hdphoto14.wdp"/><Relationship Id="rId2" Type="http://schemas.openxmlformats.org/officeDocument/2006/relationships/image" Target="../media/image18.png"/><Relationship Id="rId7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6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9" Type="http://schemas.openxmlformats.org/officeDocument/2006/relationships/image" Target="../media/image2.jpeg"/><Relationship Id="rId2" Type="http://schemas.openxmlformats.org/officeDocument/2006/relationships/image" Target="../media/image36.png"/><Relationship Id="rId88" Type="http://schemas.microsoft.com/office/2007/relationships/hdphoto" Target="../../word/media/hdphoto18.wdp"/><Relationship Id="rId1" Type="http://schemas.openxmlformats.org/officeDocument/2006/relationships/slideLayout" Target="../slideLayouts/slideLayout7.xml"/><Relationship Id="rId90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106" Type="http://schemas.openxmlformats.org/officeDocument/2006/relationships/image" Target="../media/image39.png"/><Relationship Id="rId105" Type="http://schemas.microsoft.com/office/2007/relationships/hdphoto" Target="../../word/media/hdphoto2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0%D0%B0%D1%84%D0%B8%D1%82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Документы_Фомин\!!!_УМР\Ученый совет\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66" y="-114208"/>
            <a:ext cx="9458100" cy="8007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0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ВЯТСКИЙ ГОСУДАРСТВЕННЫЙ УНИВЕРСИТЕТ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76672"/>
            <a:ext cx="2915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МЫ ФОРМИРУЕМ БУДУЩЕЕ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72816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«Углеродные </a:t>
            </a:r>
            <a:r>
              <a:rPr lang="ru-RU" sz="3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наноструктуры</a:t>
            </a: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их применение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технологии резин»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Углеродные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нанотрубки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нановолокна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Строение и свойства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093296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Мансурова Ирина Алексеевна, к.т.н., доцент кафедры ХТПЭ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AutoShape 2" descr="https://encrypted-tbn2.gstatic.com/images?q=tbn:ANd9GcRPNK-HPwy2lSqfu_gIIQNOzBp2h9Jy2LbiOacZJWUFhRtFZyeN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4410" y="404664"/>
            <a:ext cx="6229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Молекулярная структура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dirty="0"/>
          </a:p>
        </p:txBody>
      </p:sp>
      <p:sp>
        <p:nvSpPr>
          <p:cNvPr id="2052" name="AutoShape 4" descr="https://encrypted-tbn2.gstatic.com/images?q=tbn:ANd9GcRPNK-HPwy2lSqfu_gIIQNOzBp2h9Jy2LbiOacZJWUFhRtFZyeN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3600400" cy="235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4355976" y="3140968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http://refy.ru/images/109/1395174994_10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>
            <a:off x="5508104" y="2060848"/>
            <a:ext cx="3349799" cy="28803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580112" y="5373216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-электронное облако 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снаружи и внутри 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углеродной трубки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268760"/>
            <a:ext cx="4249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«Сворачивание»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графеновой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плоскости в цилиндр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4410" y="404664"/>
            <a:ext cx="6229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Молекулярная структура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6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6173862" cy="16341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2852936"/>
            <a:ext cx="82809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аспектное соотношение УНТ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algn="ctr"/>
            <a:endParaRPr lang="ru-RU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т.е. отношение 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ru-RU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(отношение длины к диаметру) </a:t>
            </a:r>
          </a:p>
          <a:p>
            <a:pPr algn="ctr"/>
            <a:endParaRPr lang="ru-RU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может принимать значения вплоть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 1000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814599" y="5404574"/>
            <a:ext cx="55550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УНТ - одномерные структуры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 анизотропными свойствами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4725144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4410" y="404664"/>
            <a:ext cx="6229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Молекулярная структура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365104"/>
            <a:ext cx="25922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однослойные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двуслойные</a:t>
            </a:r>
            <a:endParaRPr lang="ru-RU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многослойные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365104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открытые  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закрытые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365104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хиральные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ахиральные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1268760"/>
            <a:ext cx="7848872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Классификация углеродных </a:t>
            </a:r>
            <a:r>
              <a:rPr lang="ru-RU" sz="28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нанотрубок</a:t>
            </a:r>
            <a:endParaRPr lang="ru-RU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 признакам молекулярной структуры)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2708920"/>
            <a:ext cx="237626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количеству слоев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2708920"/>
            <a:ext cx="2664296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состоянию торцевых областей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2708920"/>
            <a:ext cx="273630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расположению шестиугольников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14401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28803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6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7495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251520" y="764704"/>
            <a:ext cx="1008112" cy="339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915816" y="3861048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ТРУБКИ С </a:t>
            </a:r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ОТКРЫТЫМИ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ТОРЦЕВЫМИ ОБЛАСТЯМИ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ТРУБКИ С </a:t>
            </a:r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ЗАКРЫТЫМИ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ТОРЦЕВЫМИ ОБЛАСТЯМИ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265922" y="5420815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ОДНОСЛОЙНЫЕ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806056" y="5345727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МНОГОСЛОЙНЫЕ</a:t>
            </a:r>
            <a:endParaRPr lang="ru-RU" b="1" dirty="0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6156176" y="836712"/>
            <a:ext cx="27336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авая фигурная скобка 18"/>
          <p:cNvSpPr/>
          <p:nvPr/>
        </p:nvSpPr>
        <p:spPr>
          <a:xfrm rot="5400000">
            <a:off x="6924836" y="3884476"/>
            <a:ext cx="432048" cy="153732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55982" y="5013176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АХИРАЛЬНЫЕ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6124442" y="5924107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КРЕСЛО</a:t>
            </a: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7026209" y="5943343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ЗИГЗАГ</a:t>
            </a: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7666559" y="5704457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ХИРАЛЬНАЯ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914410" y="404664"/>
            <a:ext cx="6229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Молекулярная структура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702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Молекулярная структура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Величина удельной внешней поверхностной энергии УНТ</a:t>
            </a:r>
            <a:endParaRPr lang="ru-RU" sz="2000" dirty="0"/>
          </a:p>
        </p:txBody>
      </p:sp>
      <p:pic>
        <p:nvPicPr>
          <p:cNvPr id="44034" name="Picture 2" descr="http://asip.ru/system/core/auto/img/bigth/0-1271940757_800px-nanotube_6_9-sphe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2880320" cy="2160240"/>
          </a:xfrm>
          <a:prstGeom prst="rect">
            <a:avLst/>
          </a:prstGeom>
          <a:noFill/>
        </p:spPr>
      </p:pic>
      <p:pic>
        <p:nvPicPr>
          <p:cNvPr id="44036" name="Picture 4" descr="http://refdb.ru/images/1723/3445399/m2ad8781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514725" cy="21812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3645024"/>
            <a:ext cx="41072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Все атомы углерода являются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поверхностными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уд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велика, 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может составлять до 1300 м</a:t>
            </a:r>
            <a:r>
              <a:rPr lang="ru-RU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788024" y="3645024"/>
            <a:ext cx="410445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Доля поверхностных атомов углерода с ростом числа слоев заметно уменьшается: </a:t>
            </a:r>
          </a:p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двухслойные  -   66,7 %, 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есятислойные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18,2 %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уд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снижается, 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может составлять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90 – 120 м</a:t>
            </a:r>
            <a:r>
              <a:rPr lang="ru-RU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123728" y="4725144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301208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Очень высокая склонность 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 образованию 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агрегатов и агломератов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надмолекулярном уровне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691680" y="422108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786" y="404664"/>
            <a:ext cx="663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Надмолекулярная структура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980728"/>
            <a:ext cx="835292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908720"/>
            <a:ext cx="8352928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Надмолекулярная организация УНТ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63688" y="1772816"/>
            <a:ext cx="64807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149080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55776" y="6237312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ОУНТ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6237312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МУНТ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908720"/>
            <a:ext cx="835292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Дефекты в строении углеродных </a:t>
            </a:r>
            <a:r>
              <a:rPr lang="ru-RU" sz="2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нанотрубок</a:t>
            </a:r>
            <a:endParaRPr lang="ru-RU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844824"/>
            <a:ext cx="2664296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топологические дефекты</a:t>
            </a:r>
            <a:endParaRPr lang="ru-RU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1844824"/>
            <a:ext cx="2880320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дефекты, связанные с </a:t>
            </a:r>
            <a:r>
              <a:rPr lang="ru-RU" sz="2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регибридизацией</a:t>
            </a:r>
            <a:endParaRPr lang="ru-RU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1844824"/>
            <a:ext cx="2664296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дефекты ненасыщенных (оборванных) связей</a:t>
            </a:r>
            <a:endParaRPr lang="ru-RU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284984"/>
            <a:ext cx="2414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наличие дислокаций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стенках УНТ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3212976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наличие 5- и 7-членных циклов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стенках УНТ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31840" y="3212976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изменение электронной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-конфигурации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атомов углерода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например,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переход sp</a:t>
            </a:r>
            <a:r>
              <a:rPr lang="ru-RU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sp</a:t>
            </a:r>
            <a:r>
              <a:rPr lang="ru-RU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404664"/>
            <a:ext cx="702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Дефекты в строении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4355976" y="620688"/>
            <a:ext cx="432048" cy="835292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501317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Изменение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конформации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(формы) УНТ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(проявление гибкости, пластичности)</a:t>
            </a: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уменьшение механической прочности, </a:t>
            </a: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-, теплопроводности,</a:t>
            </a: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повышение химической реакционной способности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68791" cy="258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404664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Дефекты в строении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6516216" y="1628800"/>
            <a:ext cx="504056" cy="396044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86104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Дефекты в виде вакансий 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93096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76056" y="6237312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Дефекты в виде дислокаций 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365104"/>
            <a:ext cx="12961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авая фигурная скобка 11"/>
          <p:cNvSpPr/>
          <p:nvPr/>
        </p:nvSpPr>
        <p:spPr>
          <a:xfrm rot="5400000">
            <a:off x="6624228" y="4329100"/>
            <a:ext cx="504056" cy="34563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14401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7544" y="3429000"/>
            <a:ext cx="2763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Сдвоенные дефекты </a:t>
            </a:r>
          </a:p>
          <a:p>
            <a:pPr algn="ctr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Стоуна-Уэйлса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221088"/>
            <a:ext cx="1276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>
            <a:off x="1763688" y="5229200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4054" y="404664"/>
            <a:ext cx="705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Физико-механические свойства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628800"/>
          <a:ext cx="8064896" cy="4556760"/>
        </p:xfrm>
        <a:graphic>
          <a:graphicData uri="http://schemas.openxmlformats.org/drawingml/2006/table">
            <a:tbl>
              <a:tblPr/>
              <a:tblGrid>
                <a:gridCol w="2016224"/>
                <a:gridCol w="1800200"/>
                <a:gridCol w="2232248"/>
                <a:gridCol w="2016224"/>
              </a:tblGrid>
              <a:tr h="1044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Материал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Модуль Юнга (</a:t>
                      </a:r>
                      <a:r>
                        <a:rPr lang="ru-RU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ТПа</a:t>
                      </a: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Предел нагрузки на растяжение, ГПа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Удлинение при разрыве,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ОУНТ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</a:t>
                      </a: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 </a:t>
                      </a: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</a:t>
                      </a: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ОУНТ типа «кресло»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ОУНТ типа «зигзаг»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 </a:t>
                      </a: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</a:t>
                      </a: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МУНТ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0,8 </a:t>
                      </a: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</a:t>
                      </a: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Нержавеющая сталь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~ </a:t>
                      </a: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0,65 </a:t>
                      </a: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</a:t>
                      </a: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 </a:t>
                      </a: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</a:t>
                      </a: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Кевлар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908720"/>
            <a:ext cx="856895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60" y="980728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Механические свойства углеродных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нанотрубок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600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764704"/>
            <a:ext cx="784887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836712"/>
            <a:ext cx="7228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Деформационные свойства углеродных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sz="20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347864" y="5373216"/>
            <a:ext cx="547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- осевое растяжение; б - осевое сжатие;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- симметричный изгиб;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 - радиальное сжатие;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- упругое сжатие;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е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эйлеровская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деформация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04664"/>
            <a:ext cx="702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Физико-механические свойства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0607" y="3198168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олимеры</a:t>
            </a:r>
            <a:r>
              <a:rPr lang="ru-RU" sz="2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92696"/>
            <a:ext cx="857084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spc="3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spc="3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лекции:</a:t>
            </a:r>
          </a:p>
          <a:p>
            <a:pPr>
              <a:spcAft>
                <a:spcPts val="1200"/>
              </a:spcAft>
              <a:tabLst>
                <a:tab pos="539750" algn="l"/>
                <a:tab pos="630238" algn="l"/>
              </a:tabLst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углерод-углеродных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связей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    Строение и свойства углеродных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 Молекулярная структура углеродных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2.2 Надмолекулярная структура углеродных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2.3 Дефекты в строении углеродных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2.4 Физико-механические свойства углеродных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нанотрубок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2.4.1 Механические свойства углеродных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нанотрубок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2.4.2 Деформационные свойства углеродных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нанотрубок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2.4.3 Специальные свойства углеродных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нанотрубок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  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Строение и свойства углеродных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нановолокон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539750" algn="l"/>
              </a:tabLs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3.1 Молекулярная и надмолекулярная структура углеродных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нановолокон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Aft>
                <a:spcPts val="600"/>
              </a:spcAft>
              <a:tabLst>
                <a:tab pos="539750" algn="l"/>
              </a:tabLs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3.2 Факторы, определяющие строение углеродных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нановолокон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indent="-342900">
              <a:buAutoNum type="arabicPlain" startAt="4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Потенциальные свойства нитевидных углеродных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 в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составе резин</a:t>
            </a:r>
            <a:r>
              <a:rPr lang="ru-RU" sz="2000" dirty="0" smtClean="0"/>
              <a:t>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8434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529729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4968552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4149080"/>
            <a:ext cx="2886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- схема изменений в структуре УНТ в процессе деформации растяжения;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445224"/>
            <a:ext cx="2867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 - СЭМ изображения деформированных образцов УНТ-резины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23728" y="404664"/>
            <a:ext cx="702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Физико-механические свойства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8367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Деформационные свойства углеродных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412776"/>
            <a:ext cx="31683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Массив из УНТ:</a:t>
            </a:r>
          </a:p>
          <a:p>
            <a:pPr algn="ctr">
              <a:spcAft>
                <a:spcPts val="600"/>
              </a:spcAft>
            </a:pP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одностенные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(22 %)</a:t>
            </a:r>
          </a:p>
          <a:p>
            <a:pPr algn="ctr">
              <a:spcAft>
                <a:spcPts val="600"/>
              </a:spcAft>
            </a:pP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двухстенные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(68 %)</a:t>
            </a:r>
          </a:p>
          <a:p>
            <a:pPr algn="ctr">
              <a:spcAft>
                <a:spcPts val="600"/>
              </a:spcAft>
            </a:pP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трехстенные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(10 %) </a:t>
            </a:r>
          </a:p>
          <a:p>
            <a:endParaRPr lang="ru-RU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длина  4,5 мм,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степень чистоты 99,9 %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8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33843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404664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Физико-механические свойства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90" cstate="print"/>
          <a:srcRect/>
          <a:stretch>
            <a:fillRect/>
          </a:stretch>
        </p:blipFill>
        <p:spPr bwMode="auto">
          <a:xfrm>
            <a:off x="251520" y="1340768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1412776"/>
            <a:ext cx="5364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   исходная МУНТ;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   МУНТ после удаления внешних слоёв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на вершине;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   МУНТ с манипулятором;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    движение манипулятора вызывает 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обратимое перемещение внутренних слоёв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УНТ относительно наружных;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   отсоединение манипулятора от УНТ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приводит к возврату внутренних слоёв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нанотрубки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 исходное положение.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76470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телескопической </a:t>
            </a:r>
            <a:r>
              <a:rPr lang="ru-RU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нанотрубной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системы: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 rot="10800000" flipV="1">
            <a:off x="179512" y="5013176"/>
            <a:ext cx="4680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низкий коэффициент трения при движении внутренних слоев относительно внешних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6165304"/>
            <a:ext cx="417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Телескопический эффект МУНТ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04664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Физико-механические свойства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836712"/>
            <a:ext cx="864096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Специальные  свойства углеродных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700808"/>
            <a:ext cx="8640960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Электрические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(электропроводность, антистатический эффект и др.)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Зависят от: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структуры (одно- многослойные УНТ),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хиральности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(«кресло», «зигзаг»), наличия дефектов, примесей, содержания УНТ в гетерогенной системе.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924944"/>
            <a:ext cx="8640960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Тепловые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(теплопроводность, коэффициент линейного расширения, теплоемкость и др.)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Зависят от: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структуры (одно- многослойные УНТ), геометрических параметров (длина, диаметр), наличия дефектов, примесей в материале.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293096"/>
            <a:ext cx="8640960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Оптические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(абсорбция электромагнитного излучения, фотолюминесценция и др.)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Зависят от: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структуры УНТ, наличия дефектов, примесей в материале.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5301208"/>
            <a:ext cx="8640960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Сорбционные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(адсорбция низко- и высокомолекулярных соединений, капиллярный эффект и др.)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Зависят от: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величины удельной поверхности, наличия дефектов, степени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агломерирования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0884" y="404664"/>
            <a:ext cx="5763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Молекулярная и надмолекулярная структура </a:t>
            </a:r>
          </a:p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нановолокон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10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83264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4725144"/>
            <a:ext cx="871296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Морфологические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разновидностии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УНВ: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а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нановолокно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"столбик монет"; б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нановолокно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"елочной структуры" (стопка конусов);  в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нанотрубка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"стопка чашек" ("ламповые абажуры");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нанотрубка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"русская матрешка";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бамбукообразное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нановолокно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е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нановолокно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со сферическими секциями;  ж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нановолокно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с полиэдрическими секциями;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– “рыбий хребет”</a:t>
            </a:r>
          </a:p>
        </p:txBody>
      </p:sp>
      <p:pic>
        <p:nvPicPr>
          <p:cNvPr id="7" name="Рисунок 6"/>
          <p:cNvPicPr/>
          <p:nvPr/>
        </p:nvPicPr>
        <p:blipFill>
          <a:blip r:embed="rId106" cstate="print"/>
          <a:srcRect/>
          <a:stretch>
            <a:fillRect/>
          </a:stretch>
        </p:blipFill>
        <p:spPr bwMode="auto">
          <a:xfrm>
            <a:off x="7236296" y="1268760"/>
            <a:ext cx="6480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91680" y="4293096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        б       в        г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е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404664"/>
            <a:ext cx="6804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Молекулярная и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надмоелкулярная</a:t>
            </a:r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структура </a:t>
            </a:r>
          </a:p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нановолокон</a:t>
            </a:r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788024" y="4437112"/>
            <a:ext cx="33843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УНВ типа «рыбий хребет»: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-   увеличение 20000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 –  увеличение 5000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-  увеличение 1000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562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367240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2276872"/>
            <a:ext cx="842493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форма каталитических частиц и состав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температур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синтеза;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 и расход газовой смеси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04664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Молекулярная и надмолекулярная структура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нановолокон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196752"/>
            <a:ext cx="8568952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Факторы, определяющие строение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углеродных </a:t>
            </a:r>
            <a:r>
              <a:rPr lang="ru-RU" sz="2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нановолокон</a:t>
            </a:r>
            <a:endParaRPr lang="ru-RU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400" b="1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283968" y="3861048"/>
          <a:ext cx="2016224" cy="2781300"/>
        </p:xfrm>
        <a:graphic>
          <a:graphicData uri="http://schemas.openxmlformats.org/presentationml/2006/ole">
            <p:oleObj spid="_x0000_s8195" name="Точечный рисунок" r:id="rId4" imgW="2429214" imgH="3677163" progId="PBrush">
              <p:embed/>
            </p:oleObj>
          </a:graphicData>
        </a:graphic>
      </p:graphicFrame>
      <p:pic>
        <p:nvPicPr>
          <p:cNvPr id="11" name="Рисунок 10" descr="\\head\documents\Физхимметоды\TEM\TEM-best\Фото на стенд\Елочковая морфология КВУ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861048"/>
            <a:ext cx="254640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374898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404664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Молекулярная и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надмоелкулярная</a:t>
            </a:r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структура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нановолокон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4221088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УНВ, полученные при различном расходе C</a:t>
            </a:r>
            <a:r>
              <a:rPr lang="ru-RU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ru-RU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O</a:t>
            </a:r>
            <a:r>
              <a:rPr lang="ru-RU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797152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УНВ, полученные при расходе C</a:t>
            </a:r>
            <a:r>
              <a:rPr lang="ru-RU" baseline="-25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ru-RU" baseline="-25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O</a:t>
            </a:r>
            <a:r>
              <a:rPr lang="ru-RU" baseline="-25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15 см</a:t>
            </a:r>
            <a:r>
              <a:rPr lang="ru-RU" baseline="30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/мин 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(20000-кратное увеличение)</a:t>
            </a:r>
            <a:endParaRPr lang="ru-RU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004048" y="4797152"/>
            <a:ext cx="360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УНВ, полученные при расходе C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и O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100 см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/мин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(100000-кратное увеличение)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404664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Молекулярная и надмолекулярная структура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нановолокон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27584" y="4941168"/>
            <a:ext cx="3672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УНВ спиральной морфологии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(90000-кратное увеличение) 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860032" y="4941168"/>
            <a:ext cx="39604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УНВ с увеличенной шероховатостью поверхности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(100000-кратное увеличение)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69269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94B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Потенциальные свойства УНТ, УНВ в составе резин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629166800"/>
              </p:ext>
            </p:extLst>
          </p:nvPr>
        </p:nvGraphicFramePr>
        <p:xfrm>
          <a:off x="418545" y="1340768"/>
          <a:ext cx="849694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8196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404664"/>
            <a:ext cx="723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Потенциальные свойства УНТ, УНВ в составе резин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Армирующие свойства </a:t>
            </a:r>
            <a:r>
              <a:rPr lang="ru-RU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нанополнителя</a:t>
            </a:r>
            <a:r>
              <a:rPr lang="ru-RU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</a:t>
            </a:r>
          </a:p>
          <a:p>
            <a:pPr lvl="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компонента  бинарного </a:t>
            </a:r>
            <a:r>
              <a:rPr lang="ru-RU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нанонаполнителя</a:t>
            </a:r>
            <a:r>
              <a:rPr lang="ru-RU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ТУ–УНС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1520" y="5517232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ри больших объемных долях наполнителя доминирующую роль играет формирование сети взаимодействий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наполнитель-наполнитель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356992"/>
            <a:ext cx="4104456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ru-RU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формирования сложной сети  разветвленных агрегатов наполнителя -</a:t>
            </a: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сеть взаимодействий наполнитель-наполнитель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3356992"/>
            <a:ext cx="4032448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поверхностного взаимодействия макромолекул эластомера с наполнителем - </a:t>
            </a: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сеть взаимодействий полимер-наполнитель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988840"/>
            <a:ext cx="8568952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88840"/>
            <a:ext cx="856895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Упрочнение в наполненных эластомерах </a:t>
            </a: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достигается в результате: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404664"/>
            <a:ext cx="702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углерод – углеродных связей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1052736"/>
            <a:ext cx="1728192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67744" y="1052736"/>
            <a:ext cx="633670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Углеро́д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(лат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Carboneum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 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химический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элемент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группы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2-го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периода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периодической таблицы Менделеева 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(согласно старой классификации).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2" name="AutoShape 2" descr="https://im2-tub-ru.yandex.net/i?id=014c4377083ad0f6709e62b1a3d22d4f&amp;n=33&amp;h=1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7" name="AutoShape 7" descr="https://encrypted-tbn2.gstatic.com/images?q=tbn:ANd9GcRpOEDPEf2C_de3AoAe8w6_xz3Roi9iY1mxu717kDR6904Sqt-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780928"/>
            <a:ext cx="6613875" cy="354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404664"/>
            <a:ext cx="723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Потенциальные свойства УНТ, УНВ в составе резин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08720"/>
            <a:ext cx="5200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52006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80112" y="4293096"/>
            <a:ext cx="33843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АСМ изображения композитов НК-МУНТ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(перекисная вулканизация):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масс.ч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МУНТ(а);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масс.ч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(б);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масс.ч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(с),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60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масс.ч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404664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Потенциальные свойства УНТ, УНВ в составе резин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6838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9512" y="4653136"/>
            <a:ext cx="85689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Схематическое изображение образования ячеистой структуры в УНТ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эластомер композитах:</a:t>
            </a:r>
          </a:p>
          <a:p>
            <a:pPr algn="ctr">
              <a:spcAft>
                <a:spcPts val="600"/>
              </a:spcAft>
            </a:pP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перколяционная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сеть УНТ при 3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масс.ч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МУНТ на 100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масс.ч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НК; 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частичная ячеистая структура при 10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масс.ч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.; 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трехмерная сотовая структура при 60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масс.ч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сеть взаимодействий </a:t>
            </a: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наполнитель-наполнитель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732240" y="1412776"/>
            <a:ext cx="504056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629166800"/>
              </p:ext>
            </p:extLst>
          </p:nvPr>
        </p:nvGraphicFramePr>
        <p:xfrm>
          <a:off x="418545" y="1340768"/>
          <a:ext cx="849694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69269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94B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Недостатки  УНТ, УНВ в составе резин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4941168"/>
          <a:ext cx="8496945" cy="1440160"/>
        </p:xfrm>
        <a:graphic>
          <a:graphicData uri="http://schemas.openxmlformats.org/drawingml/2006/table">
            <a:tbl>
              <a:tblPr/>
              <a:tblGrid>
                <a:gridCol w="5328592"/>
                <a:gridCol w="1152128"/>
                <a:gridCol w="1080120"/>
                <a:gridCol w="936105"/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Химическая связь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C-C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C=C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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48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Энергия связи,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кДж/моль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348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612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838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33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Гибридное состояние атома углерода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</a:t>
                      </a:r>
                      <a:r>
                        <a:rPr lang="ru-RU" sz="2000" baseline="30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</a:t>
                      </a:r>
                      <a:r>
                        <a:rPr lang="ru-RU" sz="2000" baseline="30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7904" y="404664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углерод – углеродных связей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7083996" y="3149252"/>
            <a:ext cx="504056" cy="29357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27584" y="1124744"/>
            <a:ext cx="764428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7164288" y="3284984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961068871"/>
              </p:ext>
            </p:extLst>
          </p:nvPr>
        </p:nvGraphicFramePr>
        <p:xfrm>
          <a:off x="251520" y="836712"/>
          <a:ext cx="8606179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19872" y="404664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углерод – углеродных связей</a:t>
            </a:r>
          </a:p>
        </p:txBody>
      </p:sp>
      <p:pic>
        <p:nvPicPr>
          <p:cNvPr id="2050" name="Picture 2" descr="http://fullref.ru/files/140/47d5cf575fd0257220b0e574c2526f1a.html_files/rId11.jpg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 rot="5400000">
            <a:off x="3072433" y="3560415"/>
            <a:ext cx="3096344" cy="1393355"/>
          </a:xfrm>
          <a:prstGeom prst="rect">
            <a:avLst/>
          </a:prstGeom>
          <a:noFill/>
        </p:spPr>
      </p:pic>
      <p:pic>
        <p:nvPicPr>
          <p:cNvPr id="2052" name="Picture 4" descr="http://physic.kemsu.ru/pub/library/learn_pos/Udin_ModelChemSoed/HTML/soder/2/s%20+%20p.jpg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/>
          <a:stretch>
            <a:fillRect/>
          </a:stretch>
        </p:blipFill>
        <p:spPr bwMode="auto">
          <a:xfrm rot="5400000">
            <a:off x="6168705" y="3776511"/>
            <a:ext cx="3024337" cy="889156"/>
          </a:xfrm>
          <a:prstGeom prst="rect">
            <a:avLst/>
          </a:prstGeom>
          <a:noFill/>
        </p:spPr>
      </p:pic>
      <p:pic>
        <p:nvPicPr>
          <p:cNvPr id="2054" name="Picture 6" descr="http://ru.convdocs.org/pars_docs/refs/111/110028/110028_html_m68d56b15.jpg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 rot="5400000">
            <a:off x="85075" y="3307413"/>
            <a:ext cx="3069194" cy="18722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5949280"/>
            <a:ext cx="2228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latin typeface="Arial" pitchFamily="34" charset="0"/>
                <a:cs typeface="Arial" pitchFamily="34" charset="0"/>
              </a:rPr>
              <a:t>четыре гибридных </a:t>
            </a:r>
          </a:p>
          <a:p>
            <a:pPr lvl="0"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орбитали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5949280"/>
            <a:ext cx="31683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Arial" pitchFamily="34" charset="0"/>
                <a:cs typeface="Arial" pitchFamily="34" charset="0"/>
              </a:rPr>
              <a:t>три  гибридных </a:t>
            </a:r>
          </a:p>
          <a:p>
            <a:pPr lvl="0"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(+ 1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орбиталь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5949280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Arial" pitchFamily="34" charset="0"/>
                <a:cs typeface="Arial" pitchFamily="34" charset="0"/>
              </a:rPr>
              <a:t>две  гибридных </a:t>
            </a:r>
          </a:p>
          <a:p>
            <a:pPr lvl="0"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(+ 2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491880" y="5301208"/>
            <a:ext cx="347380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91880" y="1484784"/>
            <a:ext cx="2346746" cy="25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404664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углерод – углеродных связей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814073926"/>
              </p:ext>
            </p:extLst>
          </p:nvPr>
        </p:nvGraphicFramePr>
        <p:xfrm>
          <a:off x="0" y="980728"/>
          <a:ext cx="40324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652120" y="2060848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Тетраэдрический углерод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4077072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Тригональный 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углерод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5805264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Л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инейный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углерод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4" name="Picture 6" descr="http://vedy.by/Media/Default/Theory/3809/3810/04_pict_070.PNG"/>
          <p:cNvPicPr>
            <a:picLocks noChangeAspect="1" noChangeArrowheads="1"/>
          </p:cNvPicPr>
          <p:nvPr/>
        </p:nvPicPr>
        <p:blipFill>
          <a:blip r:embed="rId10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823523" y="3501008"/>
            <a:ext cx="4320477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404664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углерод – углеродных связей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961068871"/>
              </p:ext>
            </p:extLst>
          </p:nvPr>
        </p:nvGraphicFramePr>
        <p:xfrm>
          <a:off x="251520" y="980728"/>
          <a:ext cx="8606179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362" y="4005064"/>
            <a:ext cx="1994457" cy="2416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алмаз</a:t>
            </a:r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(кубический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endParaRPr lang="ru-RU" sz="16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лонсдейлит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(гексагональный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алмаз)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005064"/>
            <a:ext cx="252028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графит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фуллерены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анотрубки</a:t>
            </a:r>
            <a:endParaRPr lang="ru-RU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ановолокна</a:t>
            </a:r>
            <a:endParaRPr lang="ru-RU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ru-RU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стралены</a:t>
            </a:r>
            <a:endParaRPr lang="ru-RU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анолуковицы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hlinkClick r:id="rId8" tooltip="Графит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005064"/>
            <a:ext cx="189346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 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</a:t>
            </a:r>
            <a:r>
              <a:rPr lang="ru-RU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карбин</a:t>
            </a:r>
            <a:endParaRPr lang="ru-RU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 - </a:t>
            </a:r>
            <a:r>
              <a:rPr lang="ru-RU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карбин</a:t>
            </a: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4005064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аморфный 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углерод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5502541"/>
            <a:ext cx="8892480" cy="12361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Строение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аллотропных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форм углерода: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43F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– алмаз; б –графит; в –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лонсдейлит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г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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карбины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е, ж – семейство фуллеренов С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60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, С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540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, С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70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соответственно,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43F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– аморфный углерод, и-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нанотрубка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04664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углерод – углеродных связей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764705"/>
            <a:ext cx="5616624" cy="48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404664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Молекулярная структура углеродных </a:t>
            </a:r>
            <a:r>
              <a:rPr lang="ru-RU" b="1" dirty="0" err="1" smtClean="0">
                <a:solidFill>
                  <a:srgbClr val="094B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нанотрубок</a:t>
            </a:r>
            <a:endParaRPr lang="ru-RU" b="1" dirty="0" smtClean="0">
              <a:solidFill>
                <a:srgbClr val="094B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73016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Графеновая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плоскость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основа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нанотрубок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dirty="0"/>
          </a:p>
        </p:txBody>
      </p:sp>
      <p:sp>
        <p:nvSpPr>
          <p:cNvPr id="3075" name="AutoShape 3" descr="https://encrypted-tbn2.gstatic.com/images?q=tbn:ANd9GcSYAx6LmYeIpWCvzjjYfc4zfbF1M-FoqNRo8y6-NTGcZFEZRgKZc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AutoShape 5" descr="https://encrypted-tbn2.gstatic.com/images?q=tbn:ANd9GcQ7FI3slZJa_NDsPMV4XDWICqLlFmerGdpBepyk-Ga9Hj1MabI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AutoShape 7" descr="https://encrypted-tbn1.gstatic.com/images?q=tbn:ANd9GcRQ3dbp4FQIkljDtN3SIq7WvkCspZ4HQYCYforV_QGZDAA4wdpZy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 descr="https://encrypted-tbn3.gstatic.com/images?q=tbn:ANd9GcSh_hqO4ADXi0IPPaIj1JXs7a1Ofi3hNgHGZoNNEDA58Tlpb8_VN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3968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http://vedy.by/Media/Default/Theory/3809/3810/04_pict_070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499992" y="1196752"/>
            <a:ext cx="4160458" cy="187220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211960" y="306896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Строение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ru-RU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углерода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21088"/>
            <a:ext cx="564883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23528" y="5733256"/>
            <a:ext cx="51125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ru-RU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орбитали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образуют ковалентные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σ-cвязи,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p-орбитали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образуют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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cвязи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5539</TotalTime>
  <Words>1360</Words>
  <Application>Microsoft Office PowerPoint</Application>
  <PresentationFormat>Экран (4:3)</PresentationFormat>
  <Paragraphs>323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49</cp:revision>
  <dcterms:created xsi:type="dcterms:W3CDTF">2015-07-15T19:26:13Z</dcterms:created>
  <dcterms:modified xsi:type="dcterms:W3CDTF">2015-10-07T05:56:18Z</dcterms:modified>
</cp:coreProperties>
</file>