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99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77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15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09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18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45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5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10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8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89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66C89-A0F6-4768-A0CE-19091361237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69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1163" y="332509"/>
            <a:ext cx="11069781" cy="54032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1163" y="1163781"/>
            <a:ext cx="11069781" cy="5320145"/>
          </a:xfrm>
        </p:spPr>
        <p:txBody>
          <a:bodyPr>
            <a:normAutofit fontScale="40000" lnSpcReduction="20000"/>
          </a:bodyPr>
          <a:lstStyle/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2 Диагностика безопасности технических систем 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Р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азмер обеспечения по страхованию при наступлении страхового случая в возмещение вреда, причиненного жизни и здоровью застрахованного при исполнении им трудовых обя­занностей?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в процентах к заработку потерпевшего до получе­ния увечья или профессионального заболевания и зависит от степени утраты трудоспособности пострадав­шего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Выплачивается заработок за фактически отработанное время до наступления страхового случая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Выплачивается средний заработок пострадавшего до получения им трудового увечья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Напоминание в виде знаков безопасности это: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защиты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Организационно-технический вид защиты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защиты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повреждения тканей раны различают: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Наружные, внутренние, открытые, закрытые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Брюшные, полостные, грудные, черепные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Резаные, рубленные, колотые, рваные, ушибленные, укушенные, огнестрельные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защиты подразделяется: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искусственную и естественную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знаки безопасности, СИЗ и средства коллективной защиты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организационные, организационно-технические виды защиты и технические средства защиты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5: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Какова периодичность обучения и проверка знаний по безопасности тру­да?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6 лет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5 лет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3 года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41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145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00544"/>
            <a:ext cx="10515600" cy="5708073"/>
          </a:xfrm>
        </p:spPr>
        <p:txBody>
          <a:bodyPr>
            <a:normAutofit fontScale="25000" lnSpcReduction="20000"/>
          </a:bodyPr>
          <a:lstStyle/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ли последовательное соединение к заземляющему или нулевому защитному проводнику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число электроустановок не превышает нормы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несчастном случае работодатель (его представитель) обязан немедленно: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первую помощь пострадавшему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своевременное расследование несчастного случая и его учет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Сохранить до начала расследования несчастного случая обстановку какой она была на момент происшествия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Реальность принимаемых сторонами обязательств в области охраны труда это: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социального партнерства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социального партнерства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управления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несет ответственность за безопасность труда работников сторонней организации, работающих в ОУ?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исполнитель работ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подрядной организации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определяется в договорных обязательствах ОУ и сторонней организации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 За охрану труда в школе отвечает: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Завуч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 по УВР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Специалист, а в его отсутствии лицо, назначенное приказом руководителя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приеме на работу испытательный срок не устанавливается: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не достигших возраста 18 лет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Женщинам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принимаемых на работу на условиях совместительства</a:t>
            </a:r>
          </a:p>
          <a:p>
            <a:pPr marL="0" indent="0">
              <a:buNone/>
            </a:pPr>
            <a:r>
              <a:rPr lang="ru-RU" sz="4800" dirty="0"/>
              <a:t> 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35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37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2836"/>
            <a:ext cx="10515600" cy="5818909"/>
          </a:xfrm>
        </p:spPr>
        <p:txBody>
          <a:bodyPr>
            <a:no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Управляемая подсистема в менеджменте охраны труда это: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и комиссия по охране труда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Процесс, работающий персонал, объекты управления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лица и специалист по охране труда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знаний у всех работников требований охраны труда оформляется: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Записью в журнале учета инструктажей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Протоколом, утвержденным приказом руководителя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Списком, утвержденным приказом руководителя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каким мероприятиям относится обеспечение работников мылом, смывающими и обезвреживающими средствами в соответствии с установленными нормами?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лечебно-профилактическим и санитарно-бытовым мероприятиям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техническим средствам защиты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мероприятиям по обеспечению средствами индивидуальной защиты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15: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одежда, специальная обувь, другие СИЗ учитываются: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журнале выдачи СИЗ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ведомости выдачи СИЗ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личной карточке учета выдачи СИЗ</a:t>
            </a:r>
          </a:p>
          <a:p>
            <a:pPr indent="228600">
              <a:lnSpc>
                <a:spcPct val="120000"/>
              </a:lnSpc>
              <a:spcBef>
                <a:spcPts val="0"/>
              </a:spcBef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16: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ли право работник на личное участие в расследовании возникшего у него профессионального заболевания?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Нет, так как он является заинтересованным лицом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 принимать участие только его доверенное лицо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застрахованному морального вреда, причиненного в связи с несчастным случаем на производстве или профессиональным заболеванием осуществляет: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Причинитель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вреда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Страховщик</a:t>
            </a:r>
          </a:p>
          <a:p>
            <a:pPr indent="228600">
              <a:lnSpc>
                <a:spcPct val="120000"/>
              </a:lnSpc>
              <a:spcBef>
                <a:spcPts val="0"/>
              </a:spcBef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93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30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2218"/>
            <a:ext cx="10515600" cy="5597237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 бесплатной выдачи молока за смену работникам, занятым на работах с вредными условиями труда составляет: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0,250 л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л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0,5 л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ли оборудование компьютерного класса в подвальном помещении?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пожарной безопасности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определена в приказе ответственность за безопасность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проводит первичный инструктаж на рабочем месте и повторный с работниками учреждения?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Завуч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учреждения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руководитель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ли замер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аэроинного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состава воздуха обязательным при аттестации рабочих мест по условиям труда?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комиссия по проведению аттестации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продолжительность рабочего времени устанавливается ТК РФ для педагогических работников?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40 часов в неделю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36 часов в неделю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Сокращенная продолжительность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334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7975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680</Words>
  <Application>Microsoft Office PowerPoint</Application>
  <PresentationFormat>Широкоэкранный</PresentationFormat>
  <Paragraphs>112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4</cp:revision>
  <dcterms:created xsi:type="dcterms:W3CDTF">2021-09-08T12:01:25Z</dcterms:created>
  <dcterms:modified xsi:type="dcterms:W3CDTF">2021-09-08T12:11:25Z</dcterms:modified>
</cp:coreProperties>
</file>