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42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66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3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46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19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13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17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28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F769A-095F-4740-9906-79CCC4AE577B}" type="datetimeFigureOut">
              <a:rPr lang="ru-RU" smtClean="0"/>
              <a:t>01.11.2021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5BDF-1848-490B-8753-DB78D6177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50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7927" y="290945"/>
            <a:ext cx="11540837" cy="5403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7927" y="1052945"/>
            <a:ext cx="11540837" cy="5389419"/>
          </a:xfrm>
        </p:spPr>
        <p:txBody>
          <a:bodyPr>
            <a:normAutofit fontScale="4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9 Технология разработки МПИ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Где должны располагаться установки автоматического пожаротушения для камер с постоянным дежурством обслуживающего персонала?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Снаружи камеры со стороны поступления свежей струи воздуха, не дальше 10 м от входа в камеру.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 рабочего места дежурного персонала.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Внутри камеры на расстоянии 5 м от рабочего места обслуживающего персонала.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Какие требования установлены «Инструкцией по локализации и ликвидации последствий аварий на опасных производственных объектах, на которых ведутся горные работы» к лицам, допускаемым к руководству работами по локализации и ликвидации последствий аварии и горноспасательными работами?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Руководитель работ по ликвидации аварии – технический руководитель (главный инженер) ОПО.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Руководство горноспасательными работами осуществляет руководитель горноспасательных работ – должностное лицо ПАСС(Ф), обслуживающей ОПО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Все перечисленное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Кто принимает решения об окончании, приостановлении и возобновлении работ по локализации и ликвидации последствий аварий или горноспасательных работ?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Военизированная горноспасательная часть, находящихся в ведении Министерства Российской Федерации по делам гражданской обороны, чрезвычайным ситуациям и ликвидации последствий стихийных бедствий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Руководитель работ по ликвидации аварии- технический руководитель (главный инженер) ОПО. (РЛА)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Руководитель горноспасательных работ (далее – РГСР) – должностное лицо ПАСС(Ф), обслуживающей ОПО, назначенное распорядительным документом руководителя ПАСС(Ф).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Кому запрещается находиться на командном пункте, организованном на период ведения работ по локализации и ликвидации последствий аварии на опасном производственном объекте?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РГСР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Лица, назначенные для ведения оперативных журналов и другой документации, связанной с ведением работ по локализации и ликвидации последствий аварии и горноспасательных работ.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Других лиц, независимо от ведомственной подчиненности, за исключением случаев получения задания и отчета о его выполнении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72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655" y="365126"/>
            <a:ext cx="11568545" cy="521566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1094508"/>
            <a:ext cx="11568545" cy="5500255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 каких из перечисленных случаев руководитель работ по ликвидации аварии и руководитель горноспасательных работ должны разработать оперативный план по локализации и ликвидации последствий аварий? Выберите два правильных варианта ответа.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Произошло изменение обстановки в горной выработке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Произошло изменение в сети горных выработок (здании, сооружении, участке территории ОПО), в которых произошла авария (далее – аварийный участок),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 указанию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 каком из перечисленных случаев разрабатываются последующие оперативные планы по локализации и ликвидации последствий аварий (№ 2, 3 и т. д.)?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Произошло изменение обстановки в горной выработке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Произошло изменение в сети горных выработок (здании, сооружении, участке территории ОПО), в которых произошла авария (далее – аварийный участок),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Мероприятия предыдущего оперативного плана реализованы или требуется их корректировка.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Какое количество отделений (горноспасательных или отделений вспомогательной горноспасательной команды) направляется по каждому маршруту до границ зон поражения при взрывах, определенных планом локализации и ликвидации последствий аварии при наличии признаков пожара и взрывоопасных концентраций рудничных газов?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 более одного отделения по каждому маршруту.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Два отделения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Три отделения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 каком из перечисленных случаев подземная горноспасательная база не организуется?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Если имеется пожар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Все прибывшие на ОПО горноспасательные отделения привлечены к горноспасательным работам, определенным ПЛА, связанным со спасением людей, застигнутых аварией</a:t>
            </a:r>
            <a:b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Когда аварийная ситуация угрожает жизни спасателей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78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218" y="365125"/>
            <a:ext cx="11485418" cy="45229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1011382"/>
            <a:ext cx="11485418" cy="5527963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В каком из перечисленных случаев в подземных горных выработках приостанавливаются горноспасательные работы и организуется вывод из зоны аварии людей, задействованных в данных работах?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зоне высоких температур (температура воздуха равняется или превышает 27°С) (далее – ЗВТ) при наличии непригодной для дыхания атмосферы Температура воздуха в течение пяти минут повысилась на 3°С и более;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Параметры рудничной атмосферы превышают технические (функциональные) характеристики используемых костюмов изолирующих, средств индивидуальной защиты от высоких температур и (или) средств индивидуальной защиты органов дыхания (далее – СИЗОД);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 всех перечисленных случаях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В каком из перечисленных случаев допускается продолжать работы по поиску и спасению людей в подземных горных выработках, в которых имеется взрывоопасная среда при наличии очагов горения или существует угроза прорыва воды (пульпы)?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Рудничная атмосфера в выработках аварийного участка находилась в состоянии, непригодном для дыхания, в течение времени, равного десятикратному сроку времени защитного действия СИЗОД;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местах предполагаемого нахождения людей в течение не менее 24 часов температура воздуха составляла 60°С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местах предполагаемого нахождения людей горная выработка затоплена водой и из нее отсутствует запасной выход;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Что из перечисленного проверяется комиссией при проведении проверок готовности противоаварийной защиты нефтяной шахты перед подготовкой и утверждением плана мероприятий по локализации и ликвидации последствий аварий на опасных производственных объектах (нефтяной шахте)?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Обеспеченность нефтяной шахты запасными выходами, их пригодность для передвижения людей и прохода сотрудников ПАСФ в респираторах для эвакуации пострадавших;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Соответствие времени выхода людей на свежую струю воздуха сроку защитного действия используемых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самоспасателей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подготовленности рабочих и специалистов к их использованию, возможность выполнения задач ПАСФ за время защитного действия респиратора;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Все перечисленное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На кого возлагается руководство работами по локализации и ликвидации последствий аварий?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Технический руководитель (главный инженер) ОПО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Должностное лицо ПАСС(Ф), обслуживающей ОПО, назначенное распорядительным документом руководителя ПАСС(Ф)- профессиональных аварийно-спасательных служб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Должностное лицо ВГСЧ.- подразделений военизированных горноспасательных частей, находящихся в ведении МЧС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59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073" y="365126"/>
            <a:ext cx="11499272" cy="4661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3" y="1163782"/>
            <a:ext cx="11499272" cy="529243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На основании каких данных составляется оперативный план по локализации и ликвидации последствий аварий?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 основании ПЛА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 основании поступающей на КП информации, анализа аварийной обстановки и прогноза развития аварии.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 основании аналогичных аварий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В каких случаях в подземных горных выработках, в которых имеется взрывоопасная среда при наличии очагов горения или существует угроза прорыва воды (пульпы), работы по поиску и спасению людей не проводятся или прекращаются?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Рудничная атмосфера в выработках аварийного участка находилась в состоянии, непригодном для дыхания, в течение времени, равного десятикратному сроку времени защитного действия СИЗОД;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местах предполагаемого нахождения людей в течение не менее 24 часов температура воздуха составляла 100°С и более;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 всех перечисленных случаях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Чем оснащается КП (командный пункт)?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Громкоговорящей связью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Спецодеждой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Аппаратурой телефонной и (или) радиосвязи подключенной к техническим устройствам записи ведущихся через нее переговоров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Какими способами осуществляется тушение подземных пожаров?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Комбинированный способ.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Комбинированный способ тушения пожара предусматривает изоляцию горных выработок и дальнейшее активное тушение пожара.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Всеми перечисленными способами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344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218" y="365126"/>
            <a:ext cx="11526982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218" y="969819"/>
            <a:ext cx="11526982" cy="565265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В каких подземных горных выработках запрещается тушение пожара водой?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Если в горных выработках с исходящей из очага пожара вентиляционной струей находятся люди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соляных и калийных рудников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Во всех перечисленных случаях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Каким образом устанавливаются порядок и обстоятельства, при которых допускается отстранить руководителя работ по ликвидации аварии и руководителя горноспасательных работ и назначить другое должностное лицо?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Приказом по шахте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Распорядительным документом, утверждаемым руководителями ОПО и ПАСС(Ф).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Распорядительным документом, утверждаемым руководителями ОПО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 Каково номинальное время защитного действия автономных изолирующих дыхательных аппаратов (ДА) со сжатым воздухом на объектах открытых горных работ?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 менее двух часов.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 менее трех часов.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Не менее четырех часов.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Кто определяет места возведения изоляционных перемычек, предназначенных для изоляции пожарного участка, их конструкцию, последовательность и сроки возведения?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Руководитель работ по ликвидации аварии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Руководитель горноспасательных работ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Должностное лицо ВГСЧ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867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577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1355</Words>
  <Application>Microsoft Office PowerPoint</Application>
  <PresentationFormat>Широкоэкранный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5</cp:revision>
  <dcterms:created xsi:type="dcterms:W3CDTF">2021-11-01T06:03:34Z</dcterms:created>
  <dcterms:modified xsi:type="dcterms:W3CDTF">2021-11-01T06:09:44Z</dcterms:modified>
</cp:coreProperties>
</file>