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9" r:id="rId5"/>
    <p:sldId id="262" r:id="rId6"/>
    <p:sldId id="263" r:id="rId7"/>
    <p:sldId id="266" r:id="rId8"/>
    <p:sldId id="274" r:id="rId9"/>
    <p:sldId id="267" r:id="rId10"/>
    <p:sldId id="268" r:id="rId11"/>
    <p:sldId id="275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D3E7CD8-5666-4091-A0AD-49D4766644A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34002D-48D4-4630-9D7D-7771CC5D2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7CD8-5666-4091-A0AD-49D4766644A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4002D-48D4-4630-9D7D-7771CC5D2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D3E7CD8-5666-4091-A0AD-49D4766644A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E34002D-48D4-4630-9D7D-7771CC5D2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7CD8-5666-4091-A0AD-49D4766644A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4002D-48D4-4630-9D7D-7771CC5D2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7CD8-5666-4091-A0AD-49D4766644A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E34002D-48D4-4630-9D7D-7771CC5D2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D3E7CD8-5666-4091-A0AD-49D4766644A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34002D-48D4-4630-9D7D-7771CC5D2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D3E7CD8-5666-4091-A0AD-49D4766644A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E34002D-48D4-4630-9D7D-7771CC5D2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7CD8-5666-4091-A0AD-49D4766644A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4002D-48D4-4630-9D7D-7771CC5D2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7CD8-5666-4091-A0AD-49D4766644A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34002D-48D4-4630-9D7D-7771CC5D2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E7CD8-5666-4091-A0AD-49D4766644A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34002D-48D4-4630-9D7D-7771CC5D2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D3E7CD8-5666-4091-A0AD-49D4766644A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E34002D-48D4-4630-9D7D-7771CC5D29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3E7CD8-5666-4091-A0AD-49D4766644A5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E34002D-48D4-4630-9D7D-7771CC5D2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348880"/>
            <a:ext cx="6477000" cy="1828800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Зарождение письменности в </a:t>
            </a:r>
            <a:r>
              <a:rPr lang="ru-RU" sz="4800" dirty="0" err="1"/>
              <a:t>якутии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0248" y="4581128"/>
            <a:ext cx="4063752" cy="1434629"/>
          </a:xfrm>
        </p:spPr>
        <p:txBody>
          <a:bodyPr>
            <a:normAutofit/>
          </a:bodyPr>
          <a:lstStyle/>
          <a:p>
            <a:pPr algn="r"/>
            <a:r>
              <a:rPr lang="ru-RU" sz="2000" dirty="0"/>
              <a:t>Выполнила: студентка 2-го курса</a:t>
            </a:r>
          </a:p>
          <a:p>
            <a:pPr algn="r"/>
            <a:r>
              <a:rPr lang="ru-RU" sz="2000" dirty="0"/>
              <a:t>Группы НО-18-2</a:t>
            </a:r>
          </a:p>
          <a:p>
            <a:pPr algn="r"/>
            <a:r>
              <a:rPr lang="ru-RU" sz="2000" dirty="0"/>
              <a:t>Сивцева Александра Егоровна</a:t>
            </a:r>
          </a:p>
        </p:txBody>
      </p:sp>
    </p:spTree>
    <p:extLst>
      <p:ext uri="{BB962C8B-B14F-4D97-AF65-F5344CB8AC3E}">
        <p14:creationId xmlns:p14="http://schemas.microsoft.com/office/powerpoint/2010/main" val="3548777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Prihlop\Desktop\Image (36)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528392" cy="4608512"/>
          </a:xfrm>
          <a:prstGeom prst="rect">
            <a:avLst/>
          </a:prstGeom>
          <a:noFill/>
        </p:spPr>
      </p:pic>
      <p:pic>
        <p:nvPicPr>
          <p:cNvPr id="7171" name="Picture 3" descr="C:\Users\Prihlop\Desktop\Image (37)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3384376" cy="4652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Prihlop\Desktop\Image (3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7"/>
            <a:ext cx="3024336" cy="4501337"/>
          </a:xfrm>
          <a:prstGeom prst="rect">
            <a:avLst/>
          </a:prstGeom>
          <a:noFill/>
        </p:spPr>
      </p:pic>
      <p:pic>
        <p:nvPicPr>
          <p:cNvPr id="8195" name="Picture 3" descr="C:\Users\Prihlop\Desktop\Image (3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772816"/>
            <a:ext cx="4536504" cy="4196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/>
              <a:t>	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dirty="0" err="1"/>
              <a:t>Новгородов</a:t>
            </a:r>
            <a:r>
              <a:rPr lang="ru-RU" dirty="0"/>
              <a:t> Семен Андреевич</a:t>
            </a:r>
          </a:p>
        </p:txBody>
      </p:sp>
      <p:pic>
        <p:nvPicPr>
          <p:cNvPr id="1026" name="Picture 2" descr="C:\Users\Администратор\Desktop\Semyon_Novgorodo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28800"/>
            <a:ext cx="2520280" cy="354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229200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Первый якутский ученый-лингвист, создатель якутской письменности, общественный деятель.</a:t>
            </a:r>
          </a:p>
        </p:txBody>
      </p:sp>
    </p:spTree>
    <p:extLst>
      <p:ext uri="{BB962C8B-B14F-4D97-AF65-F5344CB8AC3E}">
        <p14:creationId xmlns:p14="http://schemas.microsoft.com/office/powerpoint/2010/main" val="112155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/>
              <a:t>	Окончил училище в Якутске в 1905 году, затем преподавал в Вилюйском городском четырехклассном училище и в начальной школе. Участвовал в создании 1-го журнала на якутском языке "Саха </a:t>
            </a:r>
            <a:r>
              <a:rPr lang="ru-RU" sz="2400" dirty="0" err="1"/>
              <a:t>саната</a:t>
            </a:r>
            <a:r>
              <a:rPr lang="ru-RU" sz="2400" dirty="0"/>
              <a:t>" (1912), где опубликовал ряд народных песен. </a:t>
            </a:r>
          </a:p>
          <a:p>
            <a:pPr>
              <a:buNone/>
            </a:pPr>
            <a:r>
              <a:rPr lang="ru-RU" sz="2400" dirty="0"/>
              <a:t>	С 1913 учился (с перерывами) в Петербургском - Петроградском университете (окончил его в 1923 году). </a:t>
            </a:r>
          </a:p>
          <a:p>
            <a:pPr>
              <a:buNone/>
            </a:pPr>
            <a:r>
              <a:rPr lang="ru-RU" sz="2400" dirty="0"/>
              <a:t>	В 1917 представил вариант якутского алфавита и был одним из составителей 1-го якутского букваря (1917, первое полное издание в 1923).</a:t>
            </a:r>
          </a:p>
        </p:txBody>
      </p:sp>
    </p:spTree>
    <p:extLst>
      <p:ext uri="{BB962C8B-B14F-4D97-AF65-F5344CB8AC3E}">
        <p14:creationId xmlns:p14="http://schemas.microsoft.com/office/powerpoint/2010/main" val="193359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	В 1922 году </a:t>
            </a:r>
            <a:r>
              <a:rPr lang="ru-RU" dirty="0" err="1"/>
              <a:t>Новгородов</a:t>
            </a:r>
            <a:r>
              <a:rPr lang="ru-RU" dirty="0"/>
              <a:t> окончил университет и вместе с М. К. </a:t>
            </a:r>
            <a:r>
              <a:rPr lang="ru-RU" dirty="0" err="1"/>
              <a:t>Аммосовым</a:t>
            </a:r>
            <a:r>
              <a:rPr lang="ru-RU" dirty="0"/>
              <a:t> представлял Якутию в Народном комиссариате по делам национальностей.</a:t>
            </a:r>
          </a:p>
        </p:txBody>
      </p:sp>
      <p:pic>
        <p:nvPicPr>
          <p:cNvPr id="2050" name="Picture 2" descr="C:\Users\Prihlop\Desktop\Image (22)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428999"/>
            <a:ext cx="4486482" cy="3062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Якутская письменность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628800"/>
            <a:ext cx="5112568" cy="4709160"/>
          </a:xfrm>
        </p:spPr>
        <p:txBody>
          <a:bodyPr/>
          <a:lstStyle/>
          <a:p>
            <a:pPr>
              <a:buNone/>
            </a:pPr>
            <a:r>
              <a:rPr lang="ru-RU" dirty="0"/>
              <a:t>	В 1917 году студент-якут Петроградского университета С. А. </a:t>
            </a:r>
            <a:r>
              <a:rPr lang="ru-RU" dirty="0" err="1"/>
              <a:t>Новгородов</a:t>
            </a:r>
            <a:r>
              <a:rPr lang="ru-RU" dirty="0"/>
              <a:t> составил якутский алфавит на основе международного фонетического алфавита.</a:t>
            </a:r>
          </a:p>
        </p:txBody>
      </p:sp>
      <p:pic>
        <p:nvPicPr>
          <p:cNvPr id="2050" name="Picture 2" descr="C:\Users\Администратор\Desktop\Yakut_alphabet_1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82941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70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Якутская письменность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	В 1920/21 учебном году этот алфавит был официально внедрён в школьное преподавание, на него была переведена </a:t>
            </a:r>
            <a:r>
              <a:rPr lang="ru-RU" dirty="0" err="1"/>
              <a:t>якутоязычная</a:t>
            </a:r>
            <a:r>
              <a:rPr lang="ru-RU" dirty="0"/>
              <a:t> газета «</a:t>
            </a:r>
            <a:r>
              <a:rPr lang="ru-RU" dirty="0" err="1"/>
              <a:t>Манчары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249582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Политическая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	Съезд поддержал его, и весной-летом 1917 года </a:t>
            </a:r>
            <a:r>
              <a:rPr lang="ru-RU" dirty="0" err="1"/>
              <a:t>Новгородов</a:t>
            </a:r>
            <a:r>
              <a:rPr lang="ru-RU" dirty="0"/>
              <a:t> вместе с Н. Е. Афанасьевым переработали рукопись </a:t>
            </a:r>
            <a:r>
              <a:rPr lang="ru-RU" dirty="0" err="1"/>
              <a:t>Ионова</a:t>
            </a:r>
            <a:r>
              <a:rPr lang="ru-RU" dirty="0"/>
              <a:t>. Новый букварь был назван «</a:t>
            </a:r>
            <a:r>
              <a:rPr lang="ru-RU" dirty="0" err="1"/>
              <a:t>Сахалыы</a:t>
            </a:r>
            <a:r>
              <a:rPr lang="ru-RU" dirty="0"/>
              <a:t> </a:t>
            </a:r>
            <a:r>
              <a:rPr lang="ru-RU" dirty="0" err="1"/>
              <a:t>сурук-бичик</a:t>
            </a:r>
            <a:r>
              <a:rPr lang="ru-RU" dirty="0"/>
              <a:t>».</a:t>
            </a:r>
          </a:p>
        </p:txBody>
      </p:sp>
      <p:pic>
        <p:nvPicPr>
          <p:cNvPr id="4098" name="Picture 2" descr="C:\Users\Администратор\Desktop\Image (1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3486494"/>
            <a:ext cx="3888432" cy="316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30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Политическая деятельность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	В 1923 году был опубликован ещё один букварь «</a:t>
            </a:r>
            <a:r>
              <a:rPr lang="ru-RU" i="1" dirty="0" err="1"/>
              <a:t>Ааҕар</a:t>
            </a:r>
            <a:r>
              <a:rPr lang="ru-RU" i="1" dirty="0"/>
              <a:t> </a:t>
            </a:r>
            <a:r>
              <a:rPr lang="ru-RU" i="1" dirty="0" err="1"/>
              <a:t>кинигэ</a:t>
            </a:r>
            <a:r>
              <a:rPr lang="ru-RU" i="1" dirty="0"/>
              <a:t>»</a:t>
            </a:r>
            <a:r>
              <a:rPr lang="ru-RU" dirty="0"/>
              <a:t>.</a:t>
            </a:r>
          </a:p>
        </p:txBody>
      </p:sp>
      <p:pic>
        <p:nvPicPr>
          <p:cNvPr id="5" name="Содержимое 3" descr="C:\Users\Моисеевна\Desktop\Image (17) - копия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780928"/>
            <a:ext cx="30243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Политическая деятельность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3488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ru-RU" dirty="0"/>
              <a:t>Наряду с основной работой по подготовке к изданию якутских учебников, </a:t>
            </a:r>
            <a:r>
              <a:rPr lang="ru-RU" dirty="0" err="1"/>
              <a:t>С.А.Новгородов</a:t>
            </a:r>
            <a:r>
              <a:rPr lang="ru-RU" dirty="0"/>
              <a:t> в течение двух лет принимал участие в составлении фундаментального "Словаря якутского языка" Э.К.Пекарского.</a:t>
            </a:r>
          </a:p>
        </p:txBody>
      </p:sp>
      <p:pic>
        <p:nvPicPr>
          <p:cNvPr id="1026" name="Picture 2" descr="C:\Users\Prihlop\Desktop\109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3418212" cy="4717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211</TotalTime>
  <Words>279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Tw Cen MT</vt:lpstr>
      <vt:lpstr>Wingdings</vt:lpstr>
      <vt:lpstr>Wingdings 2</vt:lpstr>
      <vt:lpstr>Обычная</vt:lpstr>
      <vt:lpstr>Зарождение письменности в якутии</vt:lpstr>
      <vt:lpstr>Новгородов Семен Андреевич</vt:lpstr>
      <vt:lpstr>История</vt:lpstr>
      <vt:lpstr>История</vt:lpstr>
      <vt:lpstr>Якутская письменность</vt:lpstr>
      <vt:lpstr>Якутская письменность</vt:lpstr>
      <vt:lpstr>Политическая деятельность</vt:lpstr>
      <vt:lpstr>Политическая деятельность</vt:lpstr>
      <vt:lpstr>Политическая деятельность</vt:lpstr>
      <vt:lpstr>Литературы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Новгородов Семен Андреевич</dc:title>
  <dc:creator>Student</dc:creator>
  <cp:lastModifiedBy>251</cp:lastModifiedBy>
  <cp:revision>11</cp:revision>
  <dcterms:created xsi:type="dcterms:W3CDTF">2016-02-18T02:36:14Z</dcterms:created>
  <dcterms:modified xsi:type="dcterms:W3CDTF">2021-04-14T06:09:09Z</dcterms:modified>
</cp:coreProperties>
</file>