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55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72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02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58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7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05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2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4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3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AC9F2-A075-4019-8F21-6D348F77A677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E77B-BDE0-4A1D-BCFB-C6E520F844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85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927" y="332509"/>
            <a:ext cx="11430000" cy="5126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7927" y="1163781"/>
            <a:ext cx="11430000" cy="520930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В течение какого времени работник имеет право обратиться в суд за разрешением индивидуального трудового спора со дня, когда он узнал о нарушении своего права?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двух месяцев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одного месяца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трех месяцев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Какая группа допуска должна быть у лица, ответственного за электрохозяйство ОУ?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2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3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4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Запись проведения внепланового инструктажа с работниками заносится: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журнал вводного инструктажа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ведомость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журнал регистрации инструктажа на рабочем месте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Работа на транспорте, деятельность бассейна (структурного подразделения) это: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места с повышенными требованиями безопасности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– источники повышенной опасности</a:t>
            </a:r>
          </a:p>
          <a:p>
            <a:pPr marL="514350" lvl="0" indent="-51435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вероятностей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11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5" y="365125"/>
            <a:ext cx="11748655" cy="2998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942110"/>
            <a:ext cx="11748655" cy="56665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Запрещается ли законодательством работа с вредными и опасными условиями труда лиц в возрасте до 18 лет 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запрещается, если соблюдены гарантии и льготы для этой категории работников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запрещается, если условия труда относятся к классу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Стажировка работника на рабочем месте с повышенными требованиями безопасности составляет: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смены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смены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до 14 смен по приказу руководителя и в зависимости от требований безопасности к рабочему месту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Относится ли преподавательская работа к вредному производственному фактору?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относится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как связанная с перенапряжением голосового аппарата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Состоит ли работник с работодателем в трудовых отношениях, если он выполняет определенный вид работы за вознаграждение?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Состоит, потому что за качество выполненной работы несет ответственность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Состоит, если он подчиняется внутреннему трудовому распорядку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состоит, потому что договор носит гражданско-правовой характер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995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365125"/>
            <a:ext cx="11637818" cy="4384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1094508"/>
            <a:ext cx="11443854" cy="5417127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 Разрешается ли мыть учащимся стекла оконных рам?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Разрешается только после проведения инструктажа и под контролем учителя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Разрешается только под контролем учителя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разрешается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Сколько экземпляров акта формы Н1 составляется при несчастном случае на производстве?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Три, если случай является страховым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Обязательно ли должен быть раздел «Охрана труда» в коллективном договоре ОУ?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обязательно, так как есть Соглашение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обязательно, так как руководитель обязан выполнять Законодательство РФ об охране труда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Результаты оценки фактического состояния условий труда на рабочем месте заносятся: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протокол инструментальных замеров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карту аттестации рабочего места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сводную ведомость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0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527" y="365125"/>
            <a:ext cx="11693237" cy="3553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997527"/>
            <a:ext cx="11693237" cy="556952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Оценка и учет профессиональных рисков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управления охраной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системы управления охраной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работы в системе управления охраной труда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В состав комиссии по обучению и проверке знаний у всех работников требований охраны труда должны входить: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5 человек, обученных в аккредитованной организации и имеющих удостоверения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администрация учреждения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3-х человек, обученных по ОТ в аккредитованной организации и имеющих удостоверения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Какую группу допуска по электробезопасности должен иметь персонал пищеблока?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группу допуска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группу допуска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группу допуска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34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98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456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482</Words>
  <Application>Microsoft Office PowerPoint</Application>
  <PresentationFormat>Широкоэкранный</PresentationFormat>
  <Paragraphs>72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4</cp:revision>
  <dcterms:created xsi:type="dcterms:W3CDTF">2021-10-20T01:47:48Z</dcterms:created>
  <dcterms:modified xsi:type="dcterms:W3CDTF">2021-10-20T01:51:52Z</dcterms:modified>
</cp:coreProperties>
</file>