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2" r:id="rId24"/>
    <p:sldId id="273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74" r:id="rId33"/>
    <p:sldId id="275" r:id="rId34"/>
    <p:sldId id="293" r:id="rId35"/>
    <p:sldId id="294" r:id="rId36"/>
    <p:sldId id="295" r:id="rId37"/>
    <p:sldId id="297" r:id="rId38"/>
    <p:sldId id="298" r:id="rId39"/>
    <p:sldId id="299" r:id="rId40"/>
    <p:sldId id="301" r:id="rId41"/>
    <p:sldId id="296" r:id="rId42"/>
    <p:sldId id="259" r:id="rId43"/>
    <p:sldId id="302" r:id="rId44"/>
    <p:sldId id="303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D2B0A-1B57-4A86-8579-2A13DFCBE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496EF4-3B8F-4FDA-9FCC-88AD5A8E3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8EEDF1-632F-46F2-88D0-8886E929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1DB9D-18B5-4475-8FD2-B51B980D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50366-8BC6-45D4-91D9-239F60D3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3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1FAC6-F318-4DEB-BFFC-26047FC2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294A19-358C-4938-8087-8C26B97C8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B779E-B9F5-4D37-B576-B1CAFAE3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9FB248-7029-4071-B500-6ADFD54F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CE58E4-6A37-4398-B4E9-D2FC8C7A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9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D3FED0-C3C9-48C8-B09A-D4146E26D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79439D-52B9-411A-A726-B5419A7F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DEB066-E43D-4072-8730-9D09385E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C92D47-8330-4ADE-B383-83DEE0F7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6C6E1-3358-4F1E-8451-3BCF1915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8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323D8-9ED0-40F4-8B25-37D7B4B2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056416-6054-401B-A643-904817A33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7389A-0601-4F47-917E-4A9FDE6C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626EC-7A44-4E17-B2FF-313A6F95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6FB845-4DD2-4D2B-9116-A81E5E7A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4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67612-51BB-4187-A116-FE0CC0AD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8981BF-E19D-4915-BA55-BC9F653BD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A1A83-2B92-475E-8A1F-62E2C9FF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E9DF07-AC32-4CC4-8D7A-4132F1FA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31FF0-F7B3-44C5-896D-9D894E55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4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2F1B6-3E7D-4DD3-B692-CC41D16C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6C049-59AD-49D0-8525-0FC0C5173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D6F628-A124-4F5F-8570-0A7466CC3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202CAA-4BB0-4F6A-91FA-10F4194C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2EB04B-12A8-4DB4-9F58-8974EEB8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EDC73C-23A7-45C0-9215-D4866F57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9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89C64-F87F-4588-B3F3-C3AE0D29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6A82-70DF-4E31-8C3C-B7CFEAA80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676042-A04C-47A9-9038-C31ABF622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8A9F0B-598F-481A-A46D-9E9C61BD0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5EF383-784F-43CC-9A89-ED7494F45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986E9A-D244-429C-8E99-DE772FCE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E8CDE9-2DE3-488C-9236-7659BA57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D8A297-6BEF-4A02-B386-C6E53188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1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96FB3-7C08-4905-AEA4-9816F878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C28A51-CB4E-4DF5-9EC7-610190AD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04701B-07FA-459D-8227-29C7FE7D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86E039-4639-4F49-946D-C64A75EB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39AD8F-3052-4B92-917A-919BB855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C9E11D-42F3-4907-BA1A-745E3202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EA6B42-B6AF-44AF-BF10-430A7EB9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0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37BB3-B4F6-44E0-B496-EEB8F40D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CC357-C147-428B-813E-9C56B78F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181018-4794-4B46-A651-5965745CC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26F9F-679C-4513-B2EA-8A8D3A8A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205E4A-9281-4DE5-A3E0-90B04A65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595A9-F078-4E30-87A9-B0E70B99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58739-2C66-4A0E-9FFA-359B3EB4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7E07A2-5A7B-4D6F-9FF9-49866F413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7FD749-9725-4F3C-AB6F-B4F12A9F2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6CDB45-E9F4-4477-9620-529581A3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01A0F2-2BE7-428A-A46E-C161E8D1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A848EC-B308-41C0-B9BA-E8A0F772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13DBD-BCF1-4FBE-BA99-087FE9BB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E2DC3-5D1C-4A7C-8174-025DF3E06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A9D38-2858-4A16-922D-DDFA815E7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E8E6-5373-4B77-A527-92B6FE55AF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540BDF-3161-4A79-BDEE-45A1A4003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E1A0D-E928-441B-B02A-21C5F689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4B25-E9D8-4737-B42A-1869980B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0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D131A-B59D-402A-9C60-5A11A7A5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F7CF2-8116-4CED-A512-8D233BEFE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14329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Горные выработки</a:t>
            </a:r>
          </a:p>
        </p:txBody>
      </p:sp>
    </p:spTree>
    <p:extLst>
      <p:ext uri="{BB962C8B-B14F-4D97-AF65-F5344CB8AC3E}">
        <p14:creationId xmlns:p14="http://schemas.microsoft.com/office/powerpoint/2010/main" val="408980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0D4C0-DE67-4B76-BF1C-08CF9B30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00B8FA-A08F-4FD6-B7A9-95AFC54D7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1878"/>
            <a:ext cx="10515600" cy="5897218"/>
          </a:xfrm>
        </p:spPr>
      </p:pic>
    </p:spTree>
    <p:extLst>
      <p:ext uri="{BB962C8B-B14F-4D97-AF65-F5344CB8AC3E}">
        <p14:creationId xmlns:p14="http://schemas.microsoft.com/office/powerpoint/2010/main" val="183778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0A838-1216-46B6-B5B1-F3603EB3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261823-F919-4BE6-8506-6F2F9E784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8139"/>
            <a:ext cx="10515600" cy="5764696"/>
          </a:xfrm>
        </p:spPr>
      </p:pic>
    </p:spTree>
    <p:extLst>
      <p:ext uri="{BB962C8B-B14F-4D97-AF65-F5344CB8AC3E}">
        <p14:creationId xmlns:p14="http://schemas.microsoft.com/office/powerpoint/2010/main" val="425904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7FE91-DC93-42BC-9DC0-D2C89C51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E67FBB-8816-4189-8A5B-102B7F4EB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0904"/>
            <a:ext cx="10515600" cy="5698435"/>
          </a:xfrm>
        </p:spPr>
      </p:pic>
    </p:spTree>
    <p:extLst>
      <p:ext uri="{BB962C8B-B14F-4D97-AF65-F5344CB8AC3E}">
        <p14:creationId xmlns:p14="http://schemas.microsoft.com/office/powerpoint/2010/main" val="186267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62BB4-6B90-4E9E-BC7F-19134959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24E73E-E9F6-459F-A8CB-075882B51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7408"/>
            <a:ext cx="10515600" cy="5525465"/>
          </a:xfrm>
        </p:spPr>
      </p:pic>
    </p:spTree>
    <p:extLst>
      <p:ext uri="{BB962C8B-B14F-4D97-AF65-F5344CB8AC3E}">
        <p14:creationId xmlns:p14="http://schemas.microsoft.com/office/powerpoint/2010/main" val="419245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CBD16-4445-4E34-956E-4270CDAA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EA8577-ABD6-4A2F-8B3A-59A15B751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8382"/>
            <a:ext cx="10515600" cy="5684491"/>
          </a:xfrm>
        </p:spPr>
      </p:pic>
    </p:spTree>
    <p:extLst>
      <p:ext uri="{BB962C8B-B14F-4D97-AF65-F5344CB8AC3E}">
        <p14:creationId xmlns:p14="http://schemas.microsoft.com/office/powerpoint/2010/main" val="155725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C658-9DCF-475D-87DA-A8C42EB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98D181-4C98-4010-96BA-CE124EFEC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1148"/>
            <a:ext cx="10515600" cy="5724939"/>
          </a:xfrm>
        </p:spPr>
      </p:pic>
    </p:spTree>
    <p:extLst>
      <p:ext uri="{BB962C8B-B14F-4D97-AF65-F5344CB8AC3E}">
        <p14:creationId xmlns:p14="http://schemas.microsoft.com/office/powerpoint/2010/main" val="255831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E488F-D7F8-4C90-BC14-60EC389F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5FD894-1892-45D7-A23E-AA828487B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1391"/>
            <a:ext cx="10515600" cy="5631483"/>
          </a:xfrm>
        </p:spPr>
      </p:pic>
    </p:spTree>
    <p:extLst>
      <p:ext uri="{BB962C8B-B14F-4D97-AF65-F5344CB8AC3E}">
        <p14:creationId xmlns:p14="http://schemas.microsoft.com/office/powerpoint/2010/main" val="294722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30E0B-3B85-458D-A52A-ADD7D8B9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4D3F84-B963-4345-A024-65815BCD2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1390"/>
            <a:ext cx="10515600" cy="5724939"/>
          </a:xfrm>
        </p:spPr>
      </p:pic>
    </p:spTree>
    <p:extLst>
      <p:ext uri="{BB962C8B-B14F-4D97-AF65-F5344CB8AC3E}">
        <p14:creationId xmlns:p14="http://schemas.microsoft.com/office/powerpoint/2010/main" val="179669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AB492-17D4-4C1B-A4F3-D9FD8BA0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8316A4-0299-41F7-A4E4-3F445197F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5130"/>
            <a:ext cx="10515600" cy="5697744"/>
          </a:xfrm>
        </p:spPr>
      </p:pic>
    </p:spTree>
    <p:extLst>
      <p:ext uri="{BB962C8B-B14F-4D97-AF65-F5344CB8AC3E}">
        <p14:creationId xmlns:p14="http://schemas.microsoft.com/office/powerpoint/2010/main" val="455140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E375A-B6E3-402E-952C-D22834AD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20847C-86BC-42F7-9DE4-5B5E43548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1038"/>
            <a:ext cx="10515600" cy="5811836"/>
          </a:xfrm>
        </p:spPr>
      </p:pic>
    </p:spTree>
    <p:extLst>
      <p:ext uri="{BB962C8B-B14F-4D97-AF65-F5344CB8AC3E}">
        <p14:creationId xmlns:p14="http://schemas.microsoft.com/office/powerpoint/2010/main" val="305245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4EC3D-A3A2-4371-9178-020BC0A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771CE1-33BA-4AB2-8E02-5C2B17104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1634"/>
            <a:ext cx="10515600" cy="5671239"/>
          </a:xfrm>
        </p:spPr>
      </p:pic>
    </p:spTree>
    <p:extLst>
      <p:ext uri="{BB962C8B-B14F-4D97-AF65-F5344CB8AC3E}">
        <p14:creationId xmlns:p14="http://schemas.microsoft.com/office/powerpoint/2010/main" val="1998853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331DF-D761-42E3-AE35-524CE1A6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7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AFCAD3-6C1A-4348-BB44-0E65FAB19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0417"/>
            <a:ext cx="10515600" cy="5472458"/>
          </a:xfrm>
        </p:spPr>
      </p:pic>
    </p:spTree>
    <p:extLst>
      <p:ext uri="{BB962C8B-B14F-4D97-AF65-F5344CB8AC3E}">
        <p14:creationId xmlns:p14="http://schemas.microsoft.com/office/powerpoint/2010/main" val="505795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2F4D7-1682-4047-9EE4-D3640739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32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2FBEA0-4D18-41DA-9BAB-40A65CB70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0416"/>
            <a:ext cx="10515600" cy="5472457"/>
          </a:xfrm>
        </p:spPr>
      </p:pic>
    </p:spTree>
    <p:extLst>
      <p:ext uri="{BB962C8B-B14F-4D97-AF65-F5344CB8AC3E}">
        <p14:creationId xmlns:p14="http://schemas.microsoft.com/office/powerpoint/2010/main" val="18737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E634F-FC96-48BC-9120-68C913BA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842C5C-3E22-4953-9EB3-70C1A1AB9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0661"/>
            <a:ext cx="10515600" cy="5512214"/>
          </a:xfrm>
        </p:spPr>
      </p:pic>
    </p:spTree>
    <p:extLst>
      <p:ext uri="{BB962C8B-B14F-4D97-AF65-F5344CB8AC3E}">
        <p14:creationId xmlns:p14="http://schemas.microsoft.com/office/powerpoint/2010/main" val="2851989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4F985-ACCA-4B6E-8A9E-6C6CB8D2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F55E24-6C8A-423A-96ED-A26177ED7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1148"/>
            <a:ext cx="10515600" cy="5591726"/>
          </a:xfrm>
        </p:spPr>
      </p:pic>
    </p:spTree>
    <p:extLst>
      <p:ext uri="{BB962C8B-B14F-4D97-AF65-F5344CB8AC3E}">
        <p14:creationId xmlns:p14="http://schemas.microsoft.com/office/powerpoint/2010/main" val="65414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7E0C7-DA0F-4EB7-9999-3103BBD3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7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4F0569-424F-4412-B234-E48EFC31E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7165"/>
            <a:ext cx="10515600" cy="5485710"/>
          </a:xfrm>
        </p:spPr>
      </p:pic>
    </p:spTree>
    <p:extLst>
      <p:ext uri="{BB962C8B-B14F-4D97-AF65-F5344CB8AC3E}">
        <p14:creationId xmlns:p14="http://schemas.microsoft.com/office/powerpoint/2010/main" val="1128772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69A48-72E9-4DD3-9CC8-46EA4361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1E6F95-2907-465F-8DEB-7291D0FDE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7652"/>
            <a:ext cx="10515600" cy="5565222"/>
          </a:xfrm>
        </p:spPr>
      </p:pic>
    </p:spTree>
    <p:extLst>
      <p:ext uri="{BB962C8B-B14F-4D97-AF65-F5344CB8AC3E}">
        <p14:creationId xmlns:p14="http://schemas.microsoft.com/office/powerpoint/2010/main" val="1729975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CA0D5-92F2-4F39-A492-9A536AB4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E7A45D-BE0B-4E83-8DF1-A2D7C0EF5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399"/>
            <a:ext cx="10515600" cy="5738191"/>
          </a:xfrm>
        </p:spPr>
      </p:pic>
    </p:spTree>
    <p:extLst>
      <p:ext uri="{BB962C8B-B14F-4D97-AF65-F5344CB8AC3E}">
        <p14:creationId xmlns:p14="http://schemas.microsoft.com/office/powerpoint/2010/main" val="1967730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375AF-6023-4E4C-9F6C-0843419A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2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066574-02CB-47FC-AD76-C69CC9567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3182"/>
            <a:ext cx="10515600" cy="5379691"/>
          </a:xfrm>
        </p:spPr>
      </p:pic>
    </p:spTree>
    <p:extLst>
      <p:ext uri="{BB962C8B-B14F-4D97-AF65-F5344CB8AC3E}">
        <p14:creationId xmlns:p14="http://schemas.microsoft.com/office/powerpoint/2010/main" val="3455507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59873-EE9D-4DAA-BFA7-0AA620C7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232415-3D25-460D-A6DC-4CC3F1E04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10515600" cy="5473148"/>
          </a:xfrm>
        </p:spPr>
      </p:pic>
    </p:spTree>
    <p:extLst>
      <p:ext uri="{BB962C8B-B14F-4D97-AF65-F5344CB8AC3E}">
        <p14:creationId xmlns:p14="http://schemas.microsoft.com/office/powerpoint/2010/main" val="3789675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03AA5-1000-4703-9D67-AE6520F9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B6D058-0771-48EB-9322-8192FE401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0904"/>
            <a:ext cx="10515600" cy="5551970"/>
          </a:xfrm>
        </p:spPr>
      </p:pic>
    </p:spTree>
    <p:extLst>
      <p:ext uri="{BB962C8B-B14F-4D97-AF65-F5344CB8AC3E}">
        <p14:creationId xmlns:p14="http://schemas.microsoft.com/office/powerpoint/2010/main" val="206990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0E475-79EA-47E5-90F9-62E9B496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7B2D2E-5C8A-4F5E-A1CB-B048C7AC2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28048"/>
            <a:ext cx="10515599" cy="5564826"/>
          </a:xfrm>
        </p:spPr>
      </p:pic>
    </p:spTree>
    <p:extLst>
      <p:ext uri="{BB962C8B-B14F-4D97-AF65-F5344CB8AC3E}">
        <p14:creationId xmlns:p14="http://schemas.microsoft.com/office/powerpoint/2010/main" val="1104506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48A0B-4C0F-45B9-A3DD-91A92AD2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F1F77D-4E74-4B38-B069-18F62E7AC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81878"/>
            <a:ext cx="10515599" cy="5830957"/>
          </a:xfrm>
        </p:spPr>
      </p:pic>
    </p:spTree>
    <p:extLst>
      <p:ext uri="{BB962C8B-B14F-4D97-AF65-F5344CB8AC3E}">
        <p14:creationId xmlns:p14="http://schemas.microsoft.com/office/powerpoint/2010/main" val="1185631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3E9E2-F212-4813-866C-AD6E1088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A7745C-AC83-4781-A9F4-92F71C6B2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87896"/>
            <a:ext cx="10515599" cy="5604978"/>
          </a:xfrm>
        </p:spPr>
      </p:pic>
    </p:spTree>
    <p:extLst>
      <p:ext uri="{BB962C8B-B14F-4D97-AF65-F5344CB8AC3E}">
        <p14:creationId xmlns:p14="http://schemas.microsoft.com/office/powerpoint/2010/main" val="2082579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B4B9A-1615-42FA-9A18-C0090C64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04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BEE597-0849-43A1-9152-7990F08F7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0417"/>
            <a:ext cx="10515600" cy="5472457"/>
          </a:xfrm>
        </p:spPr>
      </p:pic>
    </p:spTree>
    <p:extLst>
      <p:ext uri="{BB962C8B-B14F-4D97-AF65-F5344CB8AC3E}">
        <p14:creationId xmlns:p14="http://schemas.microsoft.com/office/powerpoint/2010/main" val="1865986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0734E-93A8-4C77-8DBA-0DBE1419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7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CDBF13-6BEC-4840-B8E4-BDA00682F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157"/>
            <a:ext cx="10515600" cy="5538718"/>
          </a:xfrm>
        </p:spPr>
      </p:pic>
    </p:spTree>
    <p:extLst>
      <p:ext uri="{BB962C8B-B14F-4D97-AF65-F5344CB8AC3E}">
        <p14:creationId xmlns:p14="http://schemas.microsoft.com/office/powerpoint/2010/main" val="106093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B8557-7BD9-48AB-9C26-8D78B3D3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81351D-3B7F-45B8-A19C-67D1FEFB5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0904"/>
            <a:ext cx="10515600" cy="5551970"/>
          </a:xfrm>
        </p:spPr>
      </p:pic>
    </p:spTree>
    <p:extLst>
      <p:ext uri="{BB962C8B-B14F-4D97-AF65-F5344CB8AC3E}">
        <p14:creationId xmlns:p14="http://schemas.microsoft.com/office/powerpoint/2010/main" val="2224062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1F531-471E-4C67-ACD8-7E212102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C14673-F7C0-4167-868B-A8381DE44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7652"/>
            <a:ext cx="10515600" cy="5738191"/>
          </a:xfrm>
        </p:spPr>
      </p:pic>
    </p:spTree>
    <p:extLst>
      <p:ext uri="{BB962C8B-B14F-4D97-AF65-F5344CB8AC3E}">
        <p14:creationId xmlns:p14="http://schemas.microsoft.com/office/powerpoint/2010/main" val="2313191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B67CB-CFCC-4025-AA73-864806D2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7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D9EB29-1EB9-4665-8232-2F1CFEB96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33669"/>
            <a:ext cx="10515599" cy="5459205"/>
          </a:xfrm>
        </p:spPr>
      </p:pic>
    </p:spTree>
    <p:extLst>
      <p:ext uri="{BB962C8B-B14F-4D97-AF65-F5344CB8AC3E}">
        <p14:creationId xmlns:p14="http://schemas.microsoft.com/office/powerpoint/2010/main" val="3409048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2BEDE-AD8E-413C-89AE-C454691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E35E1-E136-4DD8-AC04-EC0524675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54156"/>
            <a:ext cx="10515599" cy="5538717"/>
          </a:xfrm>
        </p:spPr>
      </p:pic>
    </p:spTree>
    <p:extLst>
      <p:ext uri="{BB962C8B-B14F-4D97-AF65-F5344CB8AC3E}">
        <p14:creationId xmlns:p14="http://schemas.microsoft.com/office/powerpoint/2010/main" val="3868819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A6BEB-17C1-4578-8D71-1B3F4CB5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7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095E0F-0728-4B34-952C-26FF5532C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3913"/>
            <a:ext cx="10515600" cy="5498962"/>
          </a:xfrm>
        </p:spPr>
      </p:pic>
    </p:spTree>
    <p:extLst>
      <p:ext uri="{BB962C8B-B14F-4D97-AF65-F5344CB8AC3E}">
        <p14:creationId xmlns:p14="http://schemas.microsoft.com/office/powerpoint/2010/main" val="592088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10D47-C0DD-4E3D-89CC-EFF1FDA4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32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1A7403-4824-453F-AB7D-A73111C0A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3182"/>
            <a:ext cx="10515600" cy="5261113"/>
          </a:xfrm>
        </p:spPr>
      </p:pic>
    </p:spTree>
    <p:extLst>
      <p:ext uri="{BB962C8B-B14F-4D97-AF65-F5344CB8AC3E}">
        <p14:creationId xmlns:p14="http://schemas.microsoft.com/office/powerpoint/2010/main" val="139663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524DB-B487-41C0-97B7-C0ED695A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7BFC38-5F84-42E9-BCDE-17B59318E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7896"/>
            <a:ext cx="10515600" cy="5791200"/>
          </a:xfrm>
        </p:spPr>
      </p:pic>
    </p:spTree>
    <p:extLst>
      <p:ext uri="{BB962C8B-B14F-4D97-AF65-F5344CB8AC3E}">
        <p14:creationId xmlns:p14="http://schemas.microsoft.com/office/powerpoint/2010/main" val="2250743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2653C-1C1C-4FE3-ABBD-970A9E3D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006783-7EAF-4194-B84B-D48EB2B2E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7896"/>
            <a:ext cx="10515600" cy="5604978"/>
          </a:xfrm>
        </p:spPr>
      </p:pic>
    </p:spTree>
    <p:extLst>
      <p:ext uri="{BB962C8B-B14F-4D97-AF65-F5344CB8AC3E}">
        <p14:creationId xmlns:p14="http://schemas.microsoft.com/office/powerpoint/2010/main" val="1138726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9C215-45C5-4915-8A60-6DBEFC51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0CAC37-1226-47C4-AA36-5A5A8FD4E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1391"/>
            <a:ext cx="10515600" cy="5631483"/>
          </a:xfrm>
        </p:spPr>
      </p:pic>
    </p:spTree>
    <p:extLst>
      <p:ext uri="{BB962C8B-B14F-4D97-AF65-F5344CB8AC3E}">
        <p14:creationId xmlns:p14="http://schemas.microsoft.com/office/powerpoint/2010/main" val="231437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3CCE2-BCA2-419D-9F44-1F793B1C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593FF9-62B3-49E9-B81D-08848D66B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1635"/>
            <a:ext cx="10515600" cy="5817704"/>
          </a:xfrm>
        </p:spPr>
      </p:pic>
    </p:spTree>
    <p:extLst>
      <p:ext uri="{BB962C8B-B14F-4D97-AF65-F5344CB8AC3E}">
        <p14:creationId xmlns:p14="http://schemas.microsoft.com/office/powerpoint/2010/main" val="2868531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1F5E4-96BC-451D-9506-2ED7C4CE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287A67-7485-4A18-B55F-FD1012D80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7896"/>
            <a:ext cx="10515600" cy="5604978"/>
          </a:xfrm>
        </p:spPr>
      </p:pic>
    </p:spTree>
    <p:extLst>
      <p:ext uri="{BB962C8B-B14F-4D97-AF65-F5344CB8AC3E}">
        <p14:creationId xmlns:p14="http://schemas.microsoft.com/office/powerpoint/2010/main" val="900266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B1997-9869-4BD3-806A-2ED958A6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3E222C-B183-4194-8F62-640040EF9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93912"/>
            <a:ext cx="10515599" cy="5592417"/>
          </a:xfrm>
        </p:spPr>
      </p:pic>
    </p:spTree>
    <p:extLst>
      <p:ext uri="{BB962C8B-B14F-4D97-AF65-F5344CB8AC3E}">
        <p14:creationId xmlns:p14="http://schemas.microsoft.com/office/powerpoint/2010/main" val="58871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2806B-4419-4596-B52E-09FBC0CA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F6BA68-D2FC-43C0-B30C-AF70465FB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3913"/>
            <a:ext cx="10515600" cy="5671930"/>
          </a:xfrm>
        </p:spPr>
      </p:pic>
    </p:spTree>
    <p:extLst>
      <p:ext uri="{BB962C8B-B14F-4D97-AF65-F5344CB8AC3E}">
        <p14:creationId xmlns:p14="http://schemas.microsoft.com/office/powerpoint/2010/main" val="298852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7B62-7B6D-4C57-A9BC-C210B584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EA76DA-DD2A-434A-B56D-01B9FBFDB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8138"/>
            <a:ext cx="10515600" cy="5644735"/>
          </a:xfrm>
        </p:spPr>
      </p:pic>
    </p:spTree>
    <p:extLst>
      <p:ext uri="{BB962C8B-B14F-4D97-AF65-F5344CB8AC3E}">
        <p14:creationId xmlns:p14="http://schemas.microsoft.com/office/powerpoint/2010/main" val="162364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B53F1-1354-4B0C-AE17-C73DFE1A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C2C0D1-5E99-411C-AD0F-7FC98A13B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1038"/>
            <a:ext cx="10515600" cy="6176962"/>
          </a:xfrm>
        </p:spPr>
      </p:pic>
    </p:spTree>
    <p:extLst>
      <p:ext uri="{BB962C8B-B14F-4D97-AF65-F5344CB8AC3E}">
        <p14:creationId xmlns:p14="http://schemas.microsoft.com/office/powerpoint/2010/main" val="223549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F1C8-5F17-4AFB-83C9-B09B9D8A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551FD-0A23-467D-A9D9-345B56C35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34886"/>
            <a:ext cx="10515599" cy="5870713"/>
          </a:xfrm>
        </p:spPr>
      </p:pic>
    </p:spTree>
    <p:extLst>
      <p:ext uri="{BB962C8B-B14F-4D97-AF65-F5344CB8AC3E}">
        <p14:creationId xmlns:p14="http://schemas.microsoft.com/office/powerpoint/2010/main" val="373563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753B2-33DC-4EFE-B274-4ED8283B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C1962D-5897-4E3F-B87D-F95AD5F37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21634"/>
            <a:ext cx="10515599" cy="5671239"/>
          </a:xfrm>
        </p:spPr>
      </p:pic>
    </p:spTree>
    <p:extLst>
      <p:ext uri="{BB962C8B-B14F-4D97-AF65-F5344CB8AC3E}">
        <p14:creationId xmlns:p14="http://schemas.microsoft.com/office/powerpoint/2010/main" val="4047437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</Words>
  <Application>Microsoft Office PowerPoint</Application>
  <PresentationFormat>Широкоэкранный</PresentationFormat>
  <Paragraphs>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Егоров</dc:creator>
  <cp:lastModifiedBy>Павел Егоров</cp:lastModifiedBy>
  <cp:revision>55</cp:revision>
  <dcterms:created xsi:type="dcterms:W3CDTF">2020-09-22T02:36:13Z</dcterms:created>
  <dcterms:modified xsi:type="dcterms:W3CDTF">2020-09-22T04:22:21Z</dcterms:modified>
</cp:coreProperties>
</file>