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09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98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38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76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11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1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08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02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19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0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4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FBD1D-9634-4006-8091-DA37071E5390}" type="datetimeFigureOut">
              <a:rPr lang="ru-RU" smtClean="0"/>
              <a:t>21.11.2016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E7CFE-EF77-4142-9119-4A579D6D8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Роль прокурорского надзора в защите трудовых прав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25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6366"/>
            <a:ext cx="10515600" cy="579059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Деятельность по государственному надзору и контролю осуществляется различными органами, которые могут осуществлять самостоятельную деятельность, а также взаимодействовать с целью обеспечения реального восстановления нарушенных прав.</a:t>
            </a:r>
          </a:p>
          <a:p>
            <a:pPr marL="0" indent="0" algn="just">
              <a:buNone/>
            </a:pPr>
            <a:r>
              <a:rPr lang="ru-RU" dirty="0"/>
              <a:t>	С</a:t>
            </a:r>
            <a:r>
              <a:rPr lang="ru-RU" dirty="0" smtClean="0"/>
              <a:t>уществует классификация форм государственного надзора и контроля в зависимости от того, какие органы оформляют правоприменительным актом устранение нарушений трудовых прав. </a:t>
            </a:r>
          </a:p>
          <a:p>
            <a:pPr marL="0" indent="0" algn="just">
              <a:buNone/>
            </a:pPr>
            <a:r>
              <a:rPr lang="ru-RU" dirty="0" smtClean="0"/>
              <a:t>	К числу органов, осуществляющих государственный надзор и контроль за соблюдением норм трудового права, относятся органы прокуратуры. Главной особенностью прокуратуры, является возможность устранения нарушений трудовых прав, допущенных любым субъектом трудового права.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09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698"/>
            <a:ext cx="10515600" cy="629776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Юрисдикция органов прокуратуры распространяется не только на работодателей, работников, их полномочных представителей, но и на деятельность иных субъектов трудового права, в частности на другие органы, осуществляющие деятельность по государственному надзору и контролю за соблюдением норм трудового права.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В настоящее время в Генеральной прокуратуре РФ создано новое управление по надзору за соблюдением прав и свобод граждан, в том числе в сфере труда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	С</a:t>
            </a:r>
            <a:r>
              <a:rPr lang="ru-RU" dirty="0" smtClean="0"/>
              <a:t>огласно ч.4 ст. 353 ТК РФ  государственный надзор и контроль за точным и единообразным исполнением трудового законодательства и иных нормативных правовых актов, содержащих нормы трудового права, осуществляют Генеральный прокурор Российской Федерации и подчиненные ему прокуроры.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91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591938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При проверках на предприятиях и в организациях ФЗ «О Прокуратуре РФ» и приказ Генерального Прокурора РФ «Об организации прокурорского надзора за исполнением законов, соблюдением прав и свобод человека и гражданина» предписывает анализировать выполнение работодателями обязанностей по своевременной выплате заработной платы и созданию работникам безопасных условий труда. 	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Источниками информации о нарушениях указанных законов могут быть жалобы и заявления граждан, поступающие в прокуратуру, соответствующий выборный профсоюзный орган и комиссию по трудовым спорам организации, обобщения судебной практики по трудовым делам, материалы расследования уголовных дел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02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7577"/>
            <a:ext cx="10515600" cy="591938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В соответствии со ст. 23-25 ФЗ «О прокуратуре РФ» к числу форм прокурорского реагирования относятся: протест, представление и постановление прокурора.</a:t>
            </a:r>
          </a:p>
          <a:p>
            <a:pPr marL="0" indent="0" algn="just">
              <a:buNone/>
            </a:pPr>
            <a:r>
              <a:rPr lang="ru-RU" dirty="0" smtClean="0"/>
              <a:t>	Прокурор или его заместитель приносит протест на акт, нарушающий права и свободы человека и гражданина в орган или должностному лицу, которые издали этот акт, либо в обращение в суд. Представление об устранении нарушений прав и свобод вносится прокурором и его заместителем в орган или должностному лицу, которые имеют полномочия по устранению допущенного нарушения. </a:t>
            </a:r>
          </a:p>
          <a:p>
            <a:pPr marL="0" indent="0" algn="just">
              <a:buNone/>
            </a:pPr>
            <a:r>
              <a:rPr lang="ru-RU" dirty="0" smtClean="0"/>
              <a:t>	Роль прокуратуры в сфере обеспечения законности в трудовых отношениях постоянно возрастает.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43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3334"/>
            <a:ext cx="10515600" cy="62720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Правоприменительная деятельность органов прокуратуры по защите трудовых прав может протекать в следующих формах:</a:t>
            </a:r>
          </a:p>
          <a:p>
            <a:pPr algn="just"/>
            <a:r>
              <a:rPr lang="ru-RU" dirty="0" smtClean="0"/>
              <a:t>Соблюдения </a:t>
            </a:r>
          </a:p>
          <a:p>
            <a:pPr algn="just"/>
            <a:r>
              <a:rPr lang="ru-RU" dirty="0" smtClean="0"/>
              <a:t>Использования</a:t>
            </a:r>
          </a:p>
          <a:p>
            <a:pPr algn="just"/>
            <a:r>
              <a:rPr lang="ru-RU" dirty="0" smtClean="0"/>
              <a:t>Исполнения </a:t>
            </a:r>
          </a:p>
          <a:p>
            <a:pPr marL="0" indent="0" algn="just">
              <a:buNone/>
            </a:pPr>
            <a:r>
              <a:rPr lang="ru-RU" b="1" dirty="0" smtClean="0"/>
              <a:t>Например: </a:t>
            </a:r>
            <a:r>
              <a:rPr lang="ru-RU" dirty="0" smtClean="0"/>
              <a:t>прокурор может внести представление о недопустимости использования работодателем средств защиты работников от воздействия  неблагоприятных производственных факторов, которые не соответствуют предъявляемым законодательством требованиям. </a:t>
            </a:r>
          </a:p>
          <a:p>
            <a:pPr marL="0" indent="0" algn="just">
              <a:buNone/>
            </a:pPr>
            <a:r>
              <a:rPr lang="ru-RU" b="1" dirty="0" smtClean="0"/>
              <a:t>Например: </a:t>
            </a:r>
            <a:r>
              <a:rPr lang="ru-RU" dirty="0" smtClean="0"/>
              <a:t>государственного органа, осуществляющего функции по надзору и контролю в сфере промышленной безопасности. Устранение нарушений трудовых прав работников будет оформлено в виде правоприменительного акта органа прокураторы.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07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9093"/>
            <a:ext cx="10515600" cy="586787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Органы прокураторы могут осуществлять деятельность в публично-правовой форме, т.е. с целью защиты интересов неопределенного круга работников. Основаниями возникновения отношений по государственному надзору и контролю по защите неопределенного круга лиц могут стать как самостоятельные действия органов прокуратуры, так и сообщение субъектов трудового права, в частности других органов государственного надзора и контроля, о применении нормативных правовых актов.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Деятельность органов прокуратуры в форме защиты публично-правовых интересов, заключается в издании правоприменительного акта, который называется протестом.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Протест вносится должностному лицу, которое имеет полномочия для отмены нормативного правового акта, противоречащего вышестоящему по юридической </a:t>
            </a:r>
            <a:r>
              <a:rPr lang="ru-RU" smtClean="0"/>
              <a:t>силе законодательству.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706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</Words>
  <Application>Microsoft Office PowerPoint</Application>
  <PresentationFormat>Широкоэкранный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Роль прокурорского надзора в защите трудовых прав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прокурорского надзора в защите трудовых прав</dc:title>
  <dc:creator>Comp</dc:creator>
  <cp:lastModifiedBy>Comp</cp:lastModifiedBy>
  <cp:revision>9</cp:revision>
  <dcterms:created xsi:type="dcterms:W3CDTF">2016-11-21T05:00:10Z</dcterms:created>
  <dcterms:modified xsi:type="dcterms:W3CDTF">2016-11-21T12:12:10Z</dcterms:modified>
</cp:coreProperties>
</file>