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DC49F-A2C0-4E96-9365-FBC2347E3FB4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10014-2DB8-4942-AF10-89122C1E6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Дескриптивная лингвистика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Йельская</a:t>
            </a:r>
            <a:r>
              <a:rPr lang="ru-RU" dirty="0" smtClean="0"/>
              <a:t> лингвистическая школа возникла в США. </a:t>
            </a:r>
          </a:p>
          <a:p>
            <a:r>
              <a:rPr lang="ru-RU" dirty="0" smtClean="0"/>
              <a:t>Расцвет 1933-57 гг.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Трансформационная методика и порождающая грамматика</a:t>
            </a:r>
            <a:r>
              <a:rPr lang="ru-RU" dirty="0" smtClean="0"/>
              <a:t>. З. Харрис предложил трансформационную методику, которая дает возможность определить «формальные отношения между предложениями, позволяющие рассматривать структуру одного предложения в качестве трансформа структуры другого (например, актив и пассив или вопрос и ответ)». Н. Хомский разработал трансформационную методику порождающей грамматики. Работы Хомского опровергли формально-линейный синтаксис </a:t>
            </a:r>
            <a:r>
              <a:rPr lang="ru-RU" dirty="0" err="1" smtClean="0"/>
              <a:t>дескриптивистов</a:t>
            </a:r>
            <a:r>
              <a:rPr lang="ru-RU" dirty="0" smtClean="0"/>
              <a:t>. Он вернулся к идеям синтаксических парадигм и логических основ синтаксической теории. Предметом синтаксиса стал не анализ текста, а порождение текста в результате речевой деятельности говорящих. Широко используются понятия и методики математической логики.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ru-RU" dirty="0" smtClean="0"/>
              <a:t>Трансформационная методика позволяет вскрыть связи между разными уровнями языка и обнаружить глубинные структуры. Выделяются синтаксические структуры двух типов: ядерные и неядерные, являющиеся трансформами предложений; их описание содержит правила соединения элементов и правил классификации. Это описание осуществляется при </a:t>
            </a:r>
            <a:r>
              <a:rPr lang="ru-RU" smtClean="0"/>
              <a:t>помощи трансформационной методики. 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Трансформации понимаются как формальные операции, необходимые для того, чтобы из простого (ядерного) предложения получить более сложное как глубинную структуру и трансформу. Хомский выделяет 24 типа трансформаций и разрабатывает их «алгебру», т.е. последовательность трансформаций, если она не единственная. Среди трансформационных операций выделяются основные: замена одного элемента другим (субституция); перестановка элементов (</a:t>
            </a:r>
            <a:r>
              <a:rPr lang="ru-RU" dirty="0" err="1" smtClean="0"/>
              <a:t>пермутация</a:t>
            </a:r>
            <a:r>
              <a:rPr lang="ru-RU" dirty="0" smtClean="0"/>
              <a:t>); добавление элемента (</a:t>
            </a:r>
            <a:r>
              <a:rPr lang="ru-RU" dirty="0" err="1" smtClean="0"/>
              <a:t>адъюнкция</a:t>
            </a:r>
            <a:r>
              <a:rPr lang="ru-RU" dirty="0" smtClean="0"/>
              <a:t>); исключение элемента </a:t>
            </a:r>
            <a:r>
              <a:rPr lang="ru-RU" smtClean="0"/>
              <a:t>(эллипсис). 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Американское языкознание и </a:t>
            </a:r>
            <a:r>
              <a:rPr lang="ru-RU" i="1" dirty="0" err="1" smtClean="0"/>
              <a:t>дескриптивизм</a:t>
            </a:r>
            <a:r>
              <a:rPr lang="ru-RU" dirty="0" smtClean="0"/>
              <a:t>. Э. Сепир является родоначальником </a:t>
            </a:r>
            <a:r>
              <a:rPr lang="ru-RU" dirty="0" err="1" smtClean="0"/>
              <a:t>этнолингвистики</a:t>
            </a:r>
            <a:r>
              <a:rPr lang="ru-RU" dirty="0" smtClean="0"/>
              <a:t> и типологического изучения языков; крупнейшим исследователем языков народов США, Канады и Мексики. </a:t>
            </a:r>
          </a:p>
          <a:p>
            <a:r>
              <a:rPr lang="ru-RU" dirty="0" smtClean="0"/>
              <a:t>Л. </a:t>
            </a:r>
            <a:r>
              <a:rPr lang="ru-RU" dirty="0" err="1" smtClean="0"/>
              <a:t>Блумфилд</a:t>
            </a:r>
            <a:r>
              <a:rPr lang="ru-RU" dirty="0" smtClean="0"/>
              <a:t> обосновал необходимость формального описания языка в «физических» терминах; родоначальник дескриптивной лингвистики, или </a:t>
            </a:r>
            <a:r>
              <a:rPr lang="ru-RU" dirty="0" err="1" smtClean="0"/>
              <a:t>Йельской</a:t>
            </a:r>
            <a:r>
              <a:rPr lang="ru-RU" dirty="0" smtClean="0"/>
              <a:t> школы. </a:t>
            </a:r>
          </a:p>
          <a:p>
            <a:r>
              <a:rPr lang="ru-RU" dirty="0" smtClean="0"/>
              <a:t>Для американского языкознания и психологии характерно понимание речевой деятельности как словесного поведения, как реакции говорящего на ту или иную ситуацию.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Язык – это </a:t>
            </a:r>
            <a:r>
              <a:rPr lang="ru-RU" i="1" dirty="0" smtClean="0"/>
              <a:t>система сигналов</a:t>
            </a:r>
            <a:r>
              <a:rPr lang="ru-RU" dirty="0" smtClean="0"/>
              <a:t>, имеющих внешние и внутренние связи, поэтому языкознание делится на металингвистику (</a:t>
            </a:r>
            <a:r>
              <a:rPr lang="ru-RU" dirty="0" err="1" smtClean="0"/>
              <a:t>долингвистику</a:t>
            </a:r>
            <a:r>
              <a:rPr lang="ru-RU" dirty="0" smtClean="0"/>
              <a:t>) и микролингвистику (лингвистику). </a:t>
            </a:r>
          </a:p>
          <a:p>
            <a:r>
              <a:rPr lang="ru-RU" i="1" dirty="0" smtClean="0"/>
              <a:t>Металингвистика</a:t>
            </a:r>
            <a:r>
              <a:rPr lang="ru-RU" dirty="0" smtClean="0"/>
              <a:t> изучает внешнюю сторону словесного поведения; она объединяет такие дисциплины, как </a:t>
            </a:r>
            <a:r>
              <a:rPr lang="ru-RU" dirty="0" err="1" smtClean="0"/>
              <a:t>этнолингвистика</a:t>
            </a:r>
            <a:r>
              <a:rPr lang="ru-RU" dirty="0" smtClean="0"/>
              <a:t>, психолингвистика, социолингвистика, фонетика (изучение акустических и артикуляционных свойств звуков), паралингвистику.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Микролингвистика</a:t>
            </a:r>
            <a:r>
              <a:rPr lang="ru-RU" dirty="0" smtClean="0"/>
              <a:t> занимается описанием словесных сигналов без обращения к металингвистическим фактам и истории. Это наука о выражении, а не о значении. Единственной реальностью является текст (речевой отрезок). Язык признается линейной сущностью, а мельчайшие отрезки текста – единицами; слово понимается как последовательность фонем и морфем. Реальность единиц и категорий языка подвергнута сомнению, а роль методики анализа признается самоценной.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/>
              <a:t>Методика описания и метаязык</a:t>
            </a:r>
            <a:r>
              <a:rPr lang="ru-RU" dirty="0" smtClean="0"/>
              <a:t>. Принципиальная установка на описание, а не на объяснение фактов языка. Основным приемом лингвистического анализа текста является его сегментация и инвентаризация сегментов. Отрезки речевого потока (текста) выделяются путем подстановки  (субституции), позволяющие выявить повторяющиеся сегменты. Они становятся единицами наблюдения и анализа. </a:t>
            </a:r>
          </a:p>
          <a:p>
            <a:r>
              <a:rPr lang="ru-RU" dirty="0" smtClean="0"/>
              <a:t>Идентификация сегментов осуществляется при помощи дистрибутивной методики. Главная задача дескриптивной лингвистики – «изучение отношения распределения (дистрибуция) или порядка расположения (аранжировки) отдельных частей речи относительно друг друга в процессе речи» (З. </a:t>
            </a:r>
            <a:r>
              <a:rPr lang="ru-RU" dirty="0" err="1" smtClean="0"/>
              <a:t>Харисс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/>
              <a:t>Фонемика</a:t>
            </a:r>
            <a:r>
              <a:rPr lang="ru-RU" i="1" dirty="0" smtClean="0"/>
              <a:t> и </a:t>
            </a:r>
            <a:r>
              <a:rPr lang="ru-RU" i="1" dirty="0" err="1" smtClean="0"/>
              <a:t>морфемика</a:t>
            </a:r>
            <a:r>
              <a:rPr lang="ru-RU" dirty="0" smtClean="0"/>
              <a:t>. Структура языка: это структура выражения, которая образуется распределением двух основных единиц языка: фонем и морфем. Центральные разделы дескриптивной лингвистики: фонология и морфология. Фонология делится на </a:t>
            </a:r>
            <a:r>
              <a:rPr lang="ru-RU" i="1" dirty="0" err="1" smtClean="0"/>
              <a:t>фонемику</a:t>
            </a:r>
            <a:r>
              <a:rPr lang="ru-RU" dirty="0" smtClean="0"/>
              <a:t> (учение о системе фонем того или иного языка) и </a:t>
            </a:r>
            <a:r>
              <a:rPr lang="ru-RU" i="1" dirty="0" err="1" smtClean="0"/>
              <a:t>фонотактику</a:t>
            </a:r>
            <a:r>
              <a:rPr lang="ru-RU" dirty="0" smtClean="0"/>
              <a:t> (учение о классах фонем и их сочетаемости). Морфология делится на </a:t>
            </a:r>
            <a:r>
              <a:rPr lang="ru-RU" i="1" dirty="0" err="1" smtClean="0"/>
              <a:t>морфемику</a:t>
            </a:r>
            <a:r>
              <a:rPr lang="ru-RU" dirty="0" smtClean="0"/>
              <a:t> (учение о системе морфем) и </a:t>
            </a:r>
            <a:r>
              <a:rPr lang="ru-RU" i="1" dirty="0" err="1" smtClean="0"/>
              <a:t>морфотактику</a:t>
            </a:r>
            <a:r>
              <a:rPr lang="ru-RU" dirty="0" smtClean="0"/>
              <a:t> (учение о сочетании морфем); к морфологии относится также </a:t>
            </a:r>
            <a:r>
              <a:rPr lang="ru-RU" dirty="0" err="1" smtClean="0"/>
              <a:t>морфофонемика</a:t>
            </a:r>
            <a:r>
              <a:rPr lang="ru-RU" dirty="0" smtClean="0"/>
              <a:t>, соответствующая морфонологии Трубецкого. 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i="1" dirty="0" smtClean="0"/>
              <a:t>Фонема</a:t>
            </a:r>
            <a:r>
              <a:rPr lang="ru-RU" dirty="0" smtClean="0"/>
              <a:t> понимается как звуковой тип, представляющий собой ряд звуков, совокупность фонов, выявляемых при свободном варьировании. Кроме сегментных фонем (гласных, согласных и полугласных) дескриптивная фонология выделяет суперсегментные фонемы – просодемы: фонемы ударения, тона и высоты тона, интонации и фонемы стыка.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дескриптивной лингвистике </a:t>
            </a:r>
            <a:r>
              <a:rPr lang="ru-RU" i="1" dirty="0" smtClean="0"/>
              <a:t>морфема</a:t>
            </a:r>
            <a:r>
              <a:rPr lang="ru-RU" dirty="0" smtClean="0"/>
              <a:t> является важнейшей единицей языка, т.к. ее структура охватывает фонемы, а инвентарь морфем охватывает лексику, и признается, что слово можно описать через морфемы. Анализ грамматического строя осуществляется в терминах морф и их сочетаемости. Морфема линейна, она также сегмент текста. Морфема есть совокупность морф – кратчайших последовательностей фонем. Отождествление морф как алломорф осуществляется при помощи субституции (сравнения высказываний). 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/>
              <a:t>Конструкция и ее анализ</a:t>
            </a:r>
            <a:r>
              <a:rPr lang="ru-RU" dirty="0" smtClean="0"/>
              <a:t>. Основной синтаксической единицей признается </a:t>
            </a:r>
            <a:r>
              <a:rPr lang="ru-RU" i="1" dirty="0" smtClean="0"/>
              <a:t>конструкция</a:t>
            </a:r>
            <a:r>
              <a:rPr lang="ru-RU" dirty="0" smtClean="0"/>
              <a:t> – любая значащая группа слов и морфем. Конструкция состоит из составляющих и сама может быть составляющей более крупной единицы. </a:t>
            </a:r>
            <a:r>
              <a:rPr lang="ru-RU" dirty="0" smtClean="0"/>
              <a:t>Поскольку </a:t>
            </a:r>
            <a:r>
              <a:rPr lang="ru-RU" dirty="0" smtClean="0"/>
              <a:t>конструкция состоит из непосредственно составляющих (НС) и их аранжировки, постольку синтаксический анализ </a:t>
            </a:r>
            <a:r>
              <a:rPr lang="ru-RU" dirty="0" err="1" smtClean="0"/>
              <a:t>дескриптивистов</a:t>
            </a:r>
            <a:r>
              <a:rPr lang="ru-RU" dirty="0" smtClean="0"/>
              <a:t> сводится к выявлению НС и дерева НС. Каждая пара НС содержит ядро и спутник, т.е. независимый и зависимый элементы.  Ядрами являются те члены, которые определяются при первом выделении элементов.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805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Дескриптивная лингвистика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Дескриптивная лингвистика </dc:title>
  <dc:creator>Sveta</dc:creator>
  <cp:lastModifiedBy>Sveta</cp:lastModifiedBy>
  <cp:revision>51</cp:revision>
  <dcterms:created xsi:type="dcterms:W3CDTF">2020-03-18T07:46:29Z</dcterms:created>
  <dcterms:modified xsi:type="dcterms:W3CDTF">2020-03-27T02:53:14Z</dcterms:modified>
</cp:coreProperties>
</file>