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58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8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82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47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36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98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04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9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24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01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33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19A8D-FFC8-48FD-9025-21812F68F80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8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491" y="360218"/>
            <a:ext cx="11388436" cy="52647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9491" y="1149927"/>
            <a:ext cx="11388436" cy="5486400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6. Диагностика безопасности технических систем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По требованию органов государственного надзора и контроля директор отстранил от работы работника, не прошедшего обучение и проверку знаний по охране труда не по своей вине. Будет ли ему произведена оплата за время отстранения от работы и в каком размере?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производиться не будет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будет производиться в полном размере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будет производится в размере 50% заработка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 учет профессиональных рисков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управления охраной труда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управления охраной труда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системы управления охраной труда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Деятельность служб, структурных подразделений и кабинетов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Управляющая подсистема менеджмента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управления охраной труда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управления охраной труда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:Какие средства индивидуальной защиты обязан применять электротехнический пер­сонал при работе на электроустановке до 1000 В?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Противогаз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Респиратор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с изолирующими рукоятками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40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45" y="365126"/>
            <a:ext cx="11596255" cy="2583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858982"/>
            <a:ext cx="11596255" cy="5818909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 Соглашение по охране труда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форма планирования и проведения мероприятий по оздоровлению условий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акт по снижению производственного травматизма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коллективного договора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 Работники, работающие в условиях повышенной опасности, проходят психиатрическое освидетельствование: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2 года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5 лет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4 года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 Какой объем должна предусматривать программа обучения всех работников учреждения по безопасности труда?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20 часов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руководитель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10 часов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Кому бесплатно выдается специальная одежда, специальная обувь и другие средства индивидуальной защиты?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Работникам, работа, которых связана с воздействием ВОПФ и загрязнением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руководитель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работникам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81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091" y="365126"/>
            <a:ext cx="11610109" cy="4107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1" y="1039091"/>
            <a:ext cx="11610109" cy="552796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Может ли требовать государственный инспектор по охране труда от руководителя учреждения составления нового акта по форме Н1 или Н2 сокрытого несчастного случая или жалобы пострадавшего?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если имеющиеся акт оформлен с нарушениями или не соответствует материалам расследования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суд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 Наличие какого квалифицирующего признака является достаточным для установления категории тяжести несчастного случая на производстве?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полученных повреждений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Амбулаторное или стационарное лечение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смертельного исхода в результате оказания медицинской помощи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Обязательность выполнения коллективного договора и соглашения по охране труда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социального партнерства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сторон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социального партнерства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Акты-разрешения для проведения занятий в кабинетах выдаются перед началом нового учебного года: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Спортивном зале, технической мастерской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ОБЖ, географии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Биологии, химии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5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365125"/>
            <a:ext cx="11637818" cy="4384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094509"/>
            <a:ext cx="11637818" cy="543098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 Сколько экземпляров актов формы Н2 составляется по результатам расследования несчастного случая?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Световую среду на рабочем месте формируют виды освещения: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Бытовое и рабочее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Естественное и искусственное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и нерабочее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 Допускается ли замена молока сметаной или сливочным маслом?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только с согласия работника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при положительном решении органов здравоохранения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16: Кто является ответственным за пожарную безопасность кабинета информатики?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Завуч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Лицо, по приказу ответственное за противопожарное состояние учреждения (сооружений и помещений)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информатики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75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963" y="365126"/>
            <a:ext cx="11679381" cy="3691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963" y="1039091"/>
            <a:ext cx="11679381" cy="550025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 Управление охраной труда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Управляемая подсистема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Управляющая подсистема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Подсистема менеджмента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 Какой формы составляется акт несчастного случая, квалифицированного как несвязанного с производством?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формы Н1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произвольной формы.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специального расследования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19: Управляемая подсистема в менеджменте охраны труда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охране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ОУ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Процесс, работающий персонал, объекты управления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20: При одновременном нахождении на этаже скольких человек должны быть разработаны и вывешены на видных местах планы эвакуации людей в случае пожара, знаки пожарной безопасности, а также предусмотрена система оповещения людей о пожаре?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20 человек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5 человек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10 человек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771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37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8255"/>
            <a:ext cx="10515600" cy="524870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21: Кто проводит повторный инструктаж на рабочем месте?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Лицо, ответственное за охрану труда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руководитель (руководитель структурного подразделения)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22: С какой периодичностью должны проверяться внутренние пожарные краны?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началом нового учебного года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 в год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2 раз в год (весной и осенью)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850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648</Words>
  <Application>Microsoft Office PowerPoint</Application>
  <PresentationFormat>Широкоэкранный</PresentationFormat>
  <Paragraphs>106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6</cp:revision>
  <dcterms:created xsi:type="dcterms:W3CDTF">2021-10-13T01:31:57Z</dcterms:created>
  <dcterms:modified xsi:type="dcterms:W3CDTF">2021-10-13T01:42:23Z</dcterms:modified>
</cp:coreProperties>
</file>