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96" r:id="rId2"/>
    <p:sldId id="298" r:id="rId3"/>
    <p:sldId id="299" r:id="rId4"/>
    <p:sldId id="300" r:id="rId5"/>
    <p:sldId id="301" r:id="rId6"/>
    <p:sldId id="302" r:id="rId7"/>
    <p:sldId id="30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4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DC0363-E9F6-4BD3-8761-FDDDEEAB1A4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4998759-EE24-42B4-B909-82B5DBB96875}">
      <dgm:prSet/>
      <dgm:spPr/>
      <dgm:t>
        <a:bodyPr/>
        <a:lstStyle/>
        <a:p>
          <a:pPr rtl="0"/>
          <a:r>
            <a:rPr lang="ru-RU" b="1" smtClean="0"/>
            <a:t>Адгезия</a:t>
          </a:r>
          <a:r>
            <a:rPr lang="ru-RU" smtClean="0"/>
            <a:t> – склеивание, сцепление между разнородными телами</a:t>
          </a:r>
          <a:endParaRPr lang="ru-RU"/>
        </a:p>
      </dgm:t>
    </dgm:pt>
    <dgm:pt modelId="{28591CB2-A331-4866-8AD1-2C812E1CE226}" type="parTrans" cxnId="{5C6B2A2B-2FD9-4B1E-A6DB-465908567AE2}">
      <dgm:prSet/>
      <dgm:spPr/>
      <dgm:t>
        <a:bodyPr/>
        <a:lstStyle/>
        <a:p>
          <a:endParaRPr lang="ru-RU"/>
        </a:p>
      </dgm:t>
    </dgm:pt>
    <dgm:pt modelId="{0BB55F3A-7DAC-4647-B629-C7F20527F9CE}" type="sibTrans" cxnId="{5C6B2A2B-2FD9-4B1E-A6DB-465908567AE2}">
      <dgm:prSet/>
      <dgm:spPr/>
      <dgm:t>
        <a:bodyPr/>
        <a:lstStyle/>
        <a:p>
          <a:endParaRPr lang="ru-RU"/>
        </a:p>
      </dgm:t>
    </dgm:pt>
    <dgm:pt modelId="{4FCC3738-2053-45E7-89CF-BC9131E6F12B}">
      <dgm:prSet/>
      <dgm:spPr/>
      <dgm:t>
        <a:bodyPr/>
        <a:lstStyle/>
        <a:p>
          <a:pPr rtl="0"/>
          <a:r>
            <a:rPr lang="ru-RU" b="1" smtClean="0"/>
            <a:t>Адгезия</a:t>
          </a:r>
          <a:r>
            <a:rPr lang="ru-RU" smtClean="0"/>
            <a:t> – молекулярная связь между поверхностями приведенных в контакт разнородных тел</a:t>
          </a:r>
          <a:endParaRPr lang="ru-RU"/>
        </a:p>
      </dgm:t>
    </dgm:pt>
    <dgm:pt modelId="{EDFD9EC2-3F47-4A5F-A40C-40BFD9D08F04}" type="parTrans" cxnId="{61DD8569-A743-46EF-B088-8D8BCFF1BD7D}">
      <dgm:prSet/>
      <dgm:spPr/>
      <dgm:t>
        <a:bodyPr/>
        <a:lstStyle/>
        <a:p>
          <a:endParaRPr lang="ru-RU"/>
        </a:p>
      </dgm:t>
    </dgm:pt>
    <dgm:pt modelId="{2420606E-930A-482F-BADA-89CF47E0F9A0}" type="sibTrans" cxnId="{61DD8569-A743-46EF-B088-8D8BCFF1BD7D}">
      <dgm:prSet/>
      <dgm:spPr/>
      <dgm:t>
        <a:bodyPr/>
        <a:lstStyle/>
        <a:p>
          <a:endParaRPr lang="ru-RU"/>
        </a:p>
      </dgm:t>
    </dgm:pt>
    <dgm:pt modelId="{E430D08F-7968-4A6E-B8D3-9ADD94A132E7}">
      <dgm:prSet/>
      <dgm:spPr/>
      <dgm:t>
        <a:bodyPr/>
        <a:lstStyle/>
        <a:p>
          <a:pPr rtl="0"/>
          <a:r>
            <a:rPr lang="ru-RU" b="1" smtClean="0"/>
            <a:t>Адгезия</a:t>
          </a:r>
          <a:r>
            <a:rPr lang="ru-RU" smtClean="0"/>
            <a:t> – термодинамическая работа, которую необходимо совершить для разделения в равновесных условиях двух приведенных в контакт тел</a:t>
          </a:r>
          <a:endParaRPr lang="ru-RU"/>
        </a:p>
      </dgm:t>
    </dgm:pt>
    <dgm:pt modelId="{7E582963-8D83-4830-9F59-1C52EF245F35}" type="parTrans" cxnId="{CC7C99AD-4412-4838-9D23-8140F337BDCC}">
      <dgm:prSet/>
      <dgm:spPr/>
      <dgm:t>
        <a:bodyPr/>
        <a:lstStyle/>
        <a:p>
          <a:endParaRPr lang="ru-RU"/>
        </a:p>
      </dgm:t>
    </dgm:pt>
    <dgm:pt modelId="{4AF777D9-C5D0-4C45-B7EF-401BAD6871E8}" type="sibTrans" cxnId="{CC7C99AD-4412-4838-9D23-8140F337BDCC}">
      <dgm:prSet/>
      <dgm:spPr/>
      <dgm:t>
        <a:bodyPr/>
        <a:lstStyle/>
        <a:p>
          <a:endParaRPr lang="ru-RU"/>
        </a:p>
      </dgm:t>
    </dgm:pt>
    <dgm:pt modelId="{882781BB-88DD-48AB-B124-75069E3A45E8}">
      <dgm:prSet/>
      <dgm:spPr/>
      <dgm:t>
        <a:bodyPr/>
        <a:lstStyle/>
        <a:p>
          <a:pPr rtl="0"/>
          <a:r>
            <a:rPr lang="ru-RU" b="1" smtClean="0"/>
            <a:t>Адгезия</a:t>
          </a:r>
          <a:r>
            <a:rPr lang="ru-RU" smtClean="0"/>
            <a:t> – явление, которое позволяет клеевому слою передавать нагрузку от субстрата клеевому соединению</a:t>
          </a:r>
          <a:endParaRPr lang="ru-RU"/>
        </a:p>
      </dgm:t>
    </dgm:pt>
    <dgm:pt modelId="{972FB726-5720-416C-9447-B40CDD6CAF2C}" type="parTrans" cxnId="{FBB08C94-6245-4FCA-9863-CA2EC2C1B41C}">
      <dgm:prSet/>
      <dgm:spPr/>
      <dgm:t>
        <a:bodyPr/>
        <a:lstStyle/>
        <a:p>
          <a:endParaRPr lang="ru-RU"/>
        </a:p>
      </dgm:t>
    </dgm:pt>
    <dgm:pt modelId="{FE428B1F-23EE-4689-8602-BAFC7867C8FD}" type="sibTrans" cxnId="{FBB08C94-6245-4FCA-9863-CA2EC2C1B41C}">
      <dgm:prSet/>
      <dgm:spPr/>
      <dgm:t>
        <a:bodyPr/>
        <a:lstStyle/>
        <a:p>
          <a:endParaRPr lang="ru-RU"/>
        </a:p>
      </dgm:t>
    </dgm:pt>
    <dgm:pt modelId="{4FF8653C-01E6-4494-8CB0-B8DDC1C42254}" type="pres">
      <dgm:prSet presAssocID="{9FDC0363-E9F6-4BD3-8761-FDDDEEAB1A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8094C1-E842-471E-8809-B58733557EFB}" type="pres">
      <dgm:prSet presAssocID="{54998759-EE24-42B4-B909-82B5DBB9687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F37F5-DF17-41F2-AE7D-3398286B3274}" type="pres">
      <dgm:prSet presAssocID="{0BB55F3A-7DAC-4647-B629-C7F20527F9CE}" presName="spacer" presStyleCnt="0"/>
      <dgm:spPr/>
    </dgm:pt>
    <dgm:pt modelId="{A6F6FBE8-AF63-4E70-86C0-8ED71D5A814C}" type="pres">
      <dgm:prSet presAssocID="{4FCC3738-2053-45E7-89CF-BC9131E6F12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CE3727-1BCF-4BD8-A367-BD496EEECE2D}" type="pres">
      <dgm:prSet presAssocID="{2420606E-930A-482F-BADA-89CF47E0F9A0}" presName="spacer" presStyleCnt="0"/>
      <dgm:spPr/>
    </dgm:pt>
    <dgm:pt modelId="{D218CF8D-DB30-456A-8256-7CE5976B2D32}" type="pres">
      <dgm:prSet presAssocID="{E430D08F-7968-4A6E-B8D3-9ADD94A132E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E989B-7654-4413-98AA-808343F56585}" type="pres">
      <dgm:prSet presAssocID="{4AF777D9-C5D0-4C45-B7EF-401BAD6871E8}" presName="spacer" presStyleCnt="0"/>
      <dgm:spPr/>
    </dgm:pt>
    <dgm:pt modelId="{527D3E91-559C-4BCD-92EA-D4F12E9117EB}" type="pres">
      <dgm:prSet presAssocID="{882781BB-88DD-48AB-B124-75069E3A45E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DD8569-A743-46EF-B088-8D8BCFF1BD7D}" srcId="{9FDC0363-E9F6-4BD3-8761-FDDDEEAB1A42}" destId="{4FCC3738-2053-45E7-89CF-BC9131E6F12B}" srcOrd="1" destOrd="0" parTransId="{EDFD9EC2-3F47-4A5F-A40C-40BFD9D08F04}" sibTransId="{2420606E-930A-482F-BADA-89CF47E0F9A0}"/>
    <dgm:cxn modelId="{CC7C99AD-4412-4838-9D23-8140F337BDCC}" srcId="{9FDC0363-E9F6-4BD3-8761-FDDDEEAB1A42}" destId="{E430D08F-7968-4A6E-B8D3-9ADD94A132E7}" srcOrd="2" destOrd="0" parTransId="{7E582963-8D83-4830-9F59-1C52EF245F35}" sibTransId="{4AF777D9-C5D0-4C45-B7EF-401BAD6871E8}"/>
    <dgm:cxn modelId="{64BB7A7B-8AAC-4E88-8406-1D7F47955A1E}" type="presOf" srcId="{882781BB-88DD-48AB-B124-75069E3A45E8}" destId="{527D3E91-559C-4BCD-92EA-D4F12E9117EB}" srcOrd="0" destOrd="0" presId="urn:microsoft.com/office/officeart/2005/8/layout/vList2"/>
    <dgm:cxn modelId="{944D15BF-8D52-4445-9A18-F7AE2717C1D3}" type="presOf" srcId="{9FDC0363-E9F6-4BD3-8761-FDDDEEAB1A42}" destId="{4FF8653C-01E6-4494-8CB0-B8DDC1C42254}" srcOrd="0" destOrd="0" presId="urn:microsoft.com/office/officeart/2005/8/layout/vList2"/>
    <dgm:cxn modelId="{97ABB86F-78E1-4A4E-8BD4-6AEA90F6952F}" type="presOf" srcId="{54998759-EE24-42B4-B909-82B5DBB96875}" destId="{9C8094C1-E842-471E-8809-B58733557EFB}" srcOrd="0" destOrd="0" presId="urn:microsoft.com/office/officeart/2005/8/layout/vList2"/>
    <dgm:cxn modelId="{FBB08C94-6245-4FCA-9863-CA2EC2C1B41C}" srcId="{9FDC0363-E9F6-4BD3-8761-FDDDEEAB1A42}" destId="{882781BB-88DD-48AB-B124-75069E3A45E8}" srcOrd="3" destOrd="0" parTransId="{972FB726-5720-416C-9447-B40CDD6CAF2C}" sibTransId="{FE428B1F-23EE-4689-8602-BAFC7867C8FD}"/>
    <dgm:cxn modelId="{964931E7-B3E9-4641-98CE-5905AB1F0C7F}" type="presOf" srcId="{4FCC3738-2053-45E7-89CF-BC9131E6F12B}" destId="{A6F6FBE8-AF63-4E70-86C0-8ED71D5A814C}" srcOrd="0" destOrd="0" presId="urn:microsoft.com/office/officeart/2005/8/layout/vList2"/>
    <dgm:cxn modelId="{7B7502F8-B553-45DB-8EC6-CB0F075FD466}" type="presOf" srcId="{E430D08F-7968-4A6E-B8D3-9ADD94A132E7}" destId="{D218CF8D-DB30-456A-8256-7CE5976B2D32}" srcOrd="0" destOrd="0" presId="urn:microsoft.com/office/officeart/2005/8/layout/vList2"/>
    <dgm:cxn modelId="{5C6B2A2B-2FD9-4B1E-A6DB-465908567AE2}" srcId="{9FDC0363-E9F6-4BD3-8761-FDDDEEAB1A42}" destId="{54998759-EE24-42B4-B909-82B5DBB96875}" srcOrd="0" destOrd="0" parTransId="{28591CB2-A331-4866-8AD1-2C812E1CE226}" sibTransId="{0BB55F3A-7DAC-4647-B629-C7F20527F9CE}"/>
    <dgm:cxn modelId="{E88443E7-4407-48E3-B489-B3B88C34B40E}" type="presParOf" srcId="{4FF8653C-01E6-4494-8CB0-B8DDC1C42254}" destId="{9C8094C1-E842-471E-8809-B58733557EFB}" srcOrd="0" destOrd="0" presId="urn:microsoft.com/office/officeart/2005/8/layout/vList2"/>
    <dgm:cxn modelId="{08BF8D03-04A5-4B73-A5A6-D836BF70EC39}" type="presParOf" srcId="{4FF8653C-01E6-4494-8CB0-B8DDC1C42254}" destId="{869F37F5-DF17-41F2-AE7D-3398286B3274}" srcOrd="1" destOrd="0" presId="urn:microsoft.com/office/officeart/2005/8/layout/vList2"/>
    <dgm:cxn modelId="{0006D027-FA90-43A1-AAA8-C753BB9BC751}" type="presParOf" srcId="{4FF8653C-01E6-4494-8CB0-B8DDC1C42254}" destId="{A6F6FBE8-AF63-4E70-86C0-8ED71D5A814C}" srcOrd="2" destOrd="0" presId="urn:microsoft.com/office/officeart/2005/8/layout/vList2"/>
    <dgm:cxn modelId="{23B6F070-93E0-40BD-B0D5-7FED5407C626}" type="presParOf" srcId="{4FF8653C-01E6-4494-8CB0-B8DDC1C42254}" destId="{8FCE3727-1BCF-4BD8-A367-BD496EEECE2D}" srcOrd="3" destOrd="0" presId="urn:microsoft.com/office/officeart/2005/8/layout/vList2"/>
    <dgm:cxn modelId="{CEBEDBA7-9F12-4713-B4A3-5BB0B11EF87F}" type="presParOf" srcId="{4FF8653C-01E6-4494-8CB0-B8DDC1C42254}" destId="{D218CF8D-DB30-456A-8256-7CE5976B2D32}" srcOrd="4" destOrd="0" presId="urn:microsoft.com/office/officeart/2005/8/layout/vList2"/>
    <dgm:cxn modelId="{61B39DE4-F2BF-41D7-B4EA-18F8C4F12317}" type="presParOf" srcId="{4FF8653C-01E6-4494-8CB0-B8DDC1C42254}" destId="{61DE989B-7654-4413-98AA-808343F56585}" srcOrd="5" destOrd="0" presId="urn:microsoft.com/office/officeart/2005/8/layout/vList2"/>
    <dgm:cxn modelId="{F5804CBC-311F-4686-BD3D-9A3404511203}" type="presParOf" srcId="{4FF8653C-01E6-4494-8CB0-B8DDC1C42254}" destId="{527D3E91-559C-4BCD-92EA-D4F12E9117E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C8A594-F5D3-4640-B484-B4D131C82F84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1E1713C-10EC-4441-8486-2E1A902DF260}">
      <dgm:prSet/>
      <dgm:spPr/>
      <dgm:t>
        <a:bodyPr/>
        <a:lstStyle/>
        <a:p>
          <a:pPr rtl="0"/>
          <a:r>
            <a:rPr lang="ru-RU" b="1" smtClean="0"/>
            <a:t>Когезия</a:t>
          </a:r>
          <a:r>
            <a:rPr lang="ru-RU" smtClean="0"/>
            <a:t> –</a:t>
          </a:r>
          <a:r>
            <a:rPr lang="ru-RU" b="1" smtClean="0"/>
            <a:t> </a:t>
          </a:r>
          <a:r>
            <a:rPr lang="ru-RU" smtClean="0"/>
            <a:t>адгезия тела самого к себе</a:t>
          </a:r>
          <a:endParaRPr lang="ru-RU"/>
        </a:p>
      </dgm:t>
    </dgm:pt>
    <dgm:pt modelId="{CFAB3927-9FF7-4AB5-ADD9-BDA1736B9AF7}" type="parTrans" cxnId="{FBFABD00-1B57-4967-A805-1A01DCBDEDA8}">
      <dgm:prSet/>
      <dgm:spPr/>
      <dgm:t>
        <a:bodyPr/>
        <a:lstStyle/>
        <a:p>
          <a:endParaRPr lang="ru-RU"/>
        </a:p>
      </dgm:t>
    </dgm:pt>
    <dgm:pt modelId="{4B60A373-8DE6-46E2-B7DB-A9FFE5E0F16F}" type="sibTrans" cxnId="{FBFABD00-1B57-4967-A805-1A01DCBDEDA8}">
      <dgm:prSet/>
      <dgm:spPr/>
      <dgm:t>
        <a:bodyPr/>
        <a:lstStyle/>
        <a:p>
          <a:endParaRPr lang="ru-RU"/>
        </a:p>
      </dgm:t>
    </dgm:pt>
    <dgm:pt modelId="{8613D91D-01FF-4B94-B08F-EF7B25964B26}">
      <dgm:prSet/>
      <dgm:spPr/>
      <dgm:t>
        <a:bodyPr/>
        <a:lstStyle/>
        <a:p>
          <a:pPr rtl="0"/>
          <a:r>
            <a:rPr lang="ru-RU" b="1" smtClean="0"/>
            <a:t>Аутогезия</a:t>
          </a:r>
          <a:r>
            <a:rPr lang="ru-RU" smtClean="0"/>
            <a:t> –</a:t>
          </a:r>
          <a:r>
            <a:rPr lang="ru-RU" b="1" smtClean="0"/>
            <a:t> </a:t>
          </a:r>
          <a:r>
            <a:rPr lang="ru-RU" smtClean="0"/>
            <a:t>адгезия между одинаковыми по природе телами</a:t>
          </a:r>
          <a:endParaRPr lang="ru-RU"/>
        </a:p>
      </dgm:t>
    </dgm:pt>
    <dgm:pt modelId="{0B2CAEC5-076B-4ED0-B555-339D33EB99A5}" type="parTrans" cxnId="{8CC502C4-C8D8-429F-A9F5-E31C4AB77982}">
      <dgm:prSet/>
      <dgm:spPr/>
      <dgm:t>
        <a:bodyPr/>
        <a:lstStyle/>
        <a:p>
          <a:endParaRPr lang="ru-RU"/>
        </a:p>
      </dgm:t>
    </dgm:pt>
    <dgm:pt modelId="{44192346-54CC-4116-ACBE-B14CBD4DB109}" type="sibTrans" cxnId="{8CC502C4-C8D8-429F-A9F5-E31C4AB77982}">
      <dgm:prSet/>
      <dgm:spPr/>
      <dgm:t>
        <a:bodyPr/>
        <a:lstStyle/>
        <a:p>
          <a:endParaRPr lang="ru-RU"/>
        </a:p>
      </dgm:t>
    </dgm:pt>
    <dgm:pt modelId="{52946629-2350-4D4F-923C-6CA78A82B91F}">
      <dgm:prSet/>
      <dgm:spPr/>
      <dgm:t>
        <a:bodyPr/>
        <a:lstStyle/>
        <a:p>
          <a:pPr rtl="0"/>
          <a:r>
            <a:rPr lang="ru-RU" b="1" smtClean="0"/>
            <a:t>Адгезионная прочность </a:t>
          </a:r>
          <a:r>
            <a:rPr lang="ru-RU" smtClean="0"/>
            <a:t>(практическая адгезия) -</a:t>
          </a:r>
          <a:r>
            <a:rPr lang="ru-RU" b="1" smtClean="0"/>
            <a:t> </a:t>
          </a:r>
          <a:r>
            <a:rPr lang="ru-RU" smtClean="0"/>
            <a:t>прочность адгезионного соединения, зависит также еще от когезионных характеристик субстрата и даже от метода испытания</a:t>
          </a:r>
          <a:endParaRPr lang="ru-RU"/>
        </a:p>
      </dgm:t>
    </dgm:pt>
    <dgm:pt modelId="{AC7F2D1E-F0D3-4D97-A57B-C9A84E65FAF2}" type="parTrans" cxnId="{9A0F4F1A-253E-447C-B500-42400F706A4C}">
      <dgm:prSet/>
      <dgm:spPr/>
      <dgm:t>
        <a:bodyPr/>
        <a:lstStyle/>
        <a:p>
          <a:endParaRPr lang="ru-RU"/>
        </a:p>
      </dgm:t>
    </dgm:pt>
    <dgm:pt modelId="{CB058440-E49F-4BFD-8C6F-463CFCDF0BFD}" type="sibTrans" cxnId="{9A0F4F1A-253E-447C-B500-42400F706A4C}">
      <dgm:prSet/>
      <dgm:spPr/>
      <dgm:t>
        <a:bodyPr/>
        <a:lstStyle/>
        <a:p>
          <a:endParaRPr lang="ru-RU"/>
        </a:p>
      </dgm:t>
    </dgm:pt>
    <dgm:pt modelId="{1D2F0BF3-A717-4B5F-8250-58C8E2537F60}" type="pres">
      <dgm:prSet presAssocID="{C0C8A594-F5D3-4640-B484-B4D131C82F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0CD1C0-D6EC-472A-A15D-C3AC87A7E8D7}" type="pres">
      <dgm:prSet presAssocID="{11E1713C-10EC-4441-8486-2E1A902DF26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613DD-744D-46C9-8E29-B00F3A96DD99}" type="pres">
      <dgm:prSet presAssocID="{4B60A373-8DE6-46E2-B7DB-A9FFE5E0F16F}" presName="spacer" presStyleCnt="0"/>
      <dgm:spPr/>
    </dgm:pt>
    <dgm:pt modelId="{04EFA878-0C67-446C-9824-BDA581693B15}" type="pres">
      <dgm:prSet presAssocID="{8613D91D-01FF-4B94-B08F-EF7B25964B2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24E5B-4360-4FAC-BA5E-FE8D611C4A76}" type="pres">
      <dgm:prSet presAssocID="{44192346-54CC-4116-ACBE-B14CBD4DB109}" presName="spacer" presStyleCnt="0"/>
      <dgm:spPr/>
    </dgm:pt>
    <dgm:pt modelId="{54FE4178-D48C-4914-8624-93E20D0AC713}" type="pres">
      <dgm:prSet presAssocID="{52946629-2350-4D4F-923C-6CA78A82B9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FABD00-1B57-4967-A805-1A01DCBDEDA8}" srcId="{C0C8A594-F5D3-4640-B484-B4D131C82F84}" destId="{11E1713C-10EC-4441-8486-2E1A902DF260}" srcOrd="0" destOrd="0" parTransId="{CFAB3927-9FF7-4AB5-ADD9-BDA1736B9AF7}" sibTransId="{4B60A373-8DE6-46E2-B7DB-A9FFE5E0F16F}"/>
    <dgm:cxn modelId="{2EFD810F-5FBE-4434-95FD-7847064DC63C}" type="presOf" srcId="{8613D91D-01FF-4B94-B08F-EF7B25964B26}" destId="{04EFA878-0C67-446C-9824-BDA581693B15}" srcOrd="0" destOrd="0" presId="urn:microsoft.com/office/officeart/2005/8/layout/vList2"/>
    <dgm:cxn modelId="{B786CCFE-8119-49C4-8891-27E965357F36}" type="presOf" srcId="{C0C8A594-F5D3-4640-B484-B4D131C82F84}" destId="{1D2F0BF3-A717-4B5F-8250-58C8E2537F60}" srcOrd="0" destOrd="0" presId="urn:microsoft.com/office/officeart/2005/8/layout/vList2"/>
    <dgm:cxn modelId="{9A0F4F1A-253E-447C-B500-42400F706A4C}" srcId="{C0C8A594-F5D3-4640-B484-B4D131C82F84}" destId="{52946629-2350-4D4F-923C-6CA78A82B91F}" srcOrd="2" destOrd="0" parTransId="{AC7F2D1E-F0D3-4D97-A57B-C9A84E65FAF2}" sibTransId="{CB058440-E49F-4BFD-8C6F-463CFCDF0BFD}"/>
    <dgm:cxn modelId="{AB5787C4-BA67-4D96-99B6-FC384270F266}" type="presOf" srcId="{52946629-2350-4D4F-923C-6CA78A82B91F}" destId="{54FE4178-D48C-4914-8624-93E20D0AC713}" srcOrd="0" destOrd="0" presId="urn:microsoft.com/office/officeart/2005/8/layout/vList2"/>
    <dgm:cxn modelId="{8CC502C4-C8D8-429F-A9F5-E31C4AB77982}" srcId="{C0C8A594-F5D3-4640-B484-B4D131C82F84}" destId="{8613D91D-01FF-4B94-B08F-EF7B25964B26}" srcOrd="1" destOrd="0" parTransId="{0B2CAEC5-076B-4ED0-B555-339D33EB99A5}" sibTransId="{44192346-54CC-4116-ACBE-B14CBD4DB109}"/>
    <dgm:cxn modelId="{7A91E22F-7B15-4868-9B1A-E2A895914E36}" type="presOf" srcId="{11E1713C-10EC-4441-8486-2E1A902DF260}" destId="{E60CD1C0-D6EC-472A-A15D-C3AC87A7E8D7}" srcOrd="0" destOrd="0" presId="urn:microsoft.com/office/officeart/2005/8/layout/vList2"/>
    <dgm:cxn modelId="{17EE8F4B-924B-45F3-8E5B-724EA83710A3}" type="presParOf" srcId="{1D2F0BF3-A717-4B5F-8250-58C8E2537F60}" destId="{E60CD1C0-D6EC-472A-A15D-C3AC87A7E8D7}" srcOrd="0" destOrd="0" presId="urn:microsoft.com/office/officeart/2005/8/layout/vList2"/>
    <dgm:cxn modelId="{8C2D0C07-6A95-4137-92FA-65F1F6768AE2}" type="presParOf" srcId="{1D2F0BF3-A717-4B5F-8250-58C8E2537F60}" destId="{473613DD-744D-46C9-8E29-B00F3A96DD99}" srcOrd="1" destOrd="0" presId="urn:microsoft.com/office/officeart/2005/8/layout/vList2"/>
    <dgm:cxn modelId="{169ECE97-AC62-4750-95AF-09AE1707D84E}" type="presParOf" srcId="{1D2F0BF3-A717-4B5F-8250-58C8E2537F60}" destId="{04EFA878-0C67-446C-9824-BDA581693B15}" srcOrd="2" destOrd="0" presId="urn:microsoft.com/office/officeart/2005/8/layout/vList2"/>
    <dgm:cxn modelId="{62F90B8B-103B-49B8-947B-FE8574518FC3}" type="presParOf" srcId="{1D2F0BF3-A717-4B5F-8250-58C8E2537F60}" destId="{C1824E5B-4360-4FAC-BA5E-FE8D611C4A76}" srcOrd="3" destOrd="0" presId="urn:microsoft.com/office/officeart/2005/8/layout/vList2"/>
    <dgm:cxn modelId="{E21D51DF-E0F6-4ADF-B110-23113AC6BAA5}" type="presParOf" srcId="{1D2F0BF3-A717-4B5F-8250-58C8E2537F60}" destId="{54FE4178-D48C-4914-8624-93E20D0AC71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6BDD24-D06D-4328-BDAA-062B0EF418D4}" type="doc">
      <dgm:prSet loTypeId="urn:microsoft.com/office/officeart/2005/8/layout/hProcess9" loCatId="process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92FC9DA-3235-4536-93C7-B01362764D70}">
      <dgm:prSet/>
      <dgm:spPr/>
      <dgm:t>
        <a:bodyPr/>
        <a:lstStyle/>
        <a:p>
          <a:pPr rtl="0"/>
          <a:r>
            <a:rPr lang="ru-RU" smtClean="0">
              <a:latin typeface="+mj-lt"/>
            </a:rPr>
            <a:t>Энергия связей, действующих на поверхности раздела</a:t>
          </a:r>
          <a:endParaRPr lang="ru-RU">
            <a:latin typeface="+mj-lt"/>
          </a:endParaRPr>
        </a:p>
      </dgm:t>
    </dgm:pt>
    <dgm:pt modelId="{76164D60-2197-4A12-B069-9E0C210B7EC6}" type="parTrans" cxnId="{F6F900DD-38D1-4035-834B-9872E9099D7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36BCF1DF-7230-4781-AAFB-5A07DC7A3C08}" type="sibTrans" cxnId="{F6F900DD-38D1-4035-834B-9872E9099D7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FF11640B-2807-4922-A5BD-771347E5039A}">
      <dgm:prSet/>
      <dgm:spPr/>
      <dgm:t>
        <a:bodyPr/>
        <a:lstStyle/>
        <a:p>
          <a:pPr rtl="0"/>
          <a:r>
            <a:rPr lang="ru-RU" smtClean="0">
              <a:latin typeface="+mj-lt"/>
            </a:rPr>
            <a:t>Число связей, образующихся на границе раздела</a:t>
          </a:r>
          <a:endParaRPr lang="ru-RU">
            <a:latin typeface="+mj-lt"/>
          </a:endParaRPr>
        </a:p>
      </dgm:t>
    </dgm:pt>
    <dgm:pt modelId="{6CAF81AC-7748-49E1-A9FE-DE7ACBE86F44}" type="parTrans" cxnId="{6C186BA8-40AD-4D4E-833B-A1B5BB332E6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1816B2B2-AE46-48D2-BFBD-F150B8A0348B}" type="sibTrans" cxnId="{6C186BA8-40AD-4D4E-833B-A1B5BB332E6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3E94544-5CA3-415C-A6EC-412601CCF0DF}">
      <dgm:prSet/>
      <dgm:spPr/>
      <dgm:t>
        <a:bodyPr/>
        <a:lstStyle/>
        <a:p>
          <a:pPr rtl="0"/>
          <a:r>
            <a:rPr lang="ru-RU" smtClean="0">
              <a:latin typeface="+mj-lt"/>
            </a:rPr>
            <a:t>Дефектность границы раздела</a:t>
          </a:r>
          <a:endParaRPr lang="ru-RU">
            <a:latin typeface="+mj-lt"/>
          </a:endParaRPr>
        </a:p>
      </dgm:t>
    </dgm:pt>
    <dgm:pt modelId="{4D5B1763-A1FE-483E-8277-397FDEDB47C1}" type="parTrans" cxnId="{036BC077-909C-46BF-8859-EBFABE1B55B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8F1FC68D-5035-43B3-8DC2-3076411E26A7}" type="sibTrans" cxnId="{036BC077-909C-46BF-8859-EBFABE1B55B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738A0DE-8031-44CE-B957-86AEE048E8F1}">
      <dgm:prSet/>
      <dgm:spPr/>
      <dgm:t>
        <a:bodyPr/>
        <a:lstStyle/>
        <a:p>
          <a:pPr rtl="0"/>
          <a:r>
            <a:rPr lang="ru-RU" smtClean="0">
              <a:latin typeface="+mj-lt"/>
            </a:rPr>
            <a:t>Структура поверхности раздела</a:t>
          </a:r>
          <a:endParaRPr lang="ru-RU">
            <a:latin typeface="+mj-lt"/>
          </a:endParaRPr>
        </a:p>
      </dgm:t>
    </dgm:pt>
    <dgm:pt modelId="{2AF6C1F4-6201-4C70-B188-BD1880143B87}" type="parTrans" cxnId="{2AD42610-F96D-4462-96DA-141CA3DD5A6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EBC23585-AB0E-4DAC-BF41-915D5F3FF0FF}" type="sibTrans" cxnId="{2AD42610-F96D-4462-96DA-141CA3DD5A6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8655A264-EF05-4AC1-A2DF-7066363EEB34}" type="pres">
      <dgm:prSet presAssocID="{6D6BDD24-D06D-4328-BDAA-062B0EF418D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0C3D9A-FB83-4811-9E77-3ABA0B2FB8DE}" type="pres">
      <dgm:prSet presAssocID="{6D6BDD24-D06D-4328-BDAA-062B0EF418D4}" presName="arrow" presStyleLbl="bgShp" presStyleIdx="0" presStyleCnt="1"/>
      <dgm:spPr/>
      <dgm:t>
        <a:bodyPr/>
        <a:lstStyle/>
        <a:p>
          <a:endParaRPr lang="ru-RU"/>
        </a:p>
      </dgm:t>
    </dgm:pt>
    <dgm:pt modelId="{3F9B8FB4-1998-40D1-AF62-E0DA66F2A91E}" type="pres">
      <dgm:prSet presAssocID="{6D6BDD24-D06D-4328-BDAA-062B0EF418D4}" presName="linearProcess" presStyleCnt="0"/>
      <dgm:spPr/>
      <dgm:t>
        <a:bodyPr/>
        <a:lstStyle/>
        <a:p>
          <a:endParaRPr lang="ru-RU"/>
        </a:p>
      </dgm:t>
    </dgm:pt>
    <dgm:pt modelId="{479021EB-CAB0-4B54-9C38-638F79A58FD7}" type="pres">
      <dgm:prSet presAssocID="{992FC9DA-3235-4536-93C7-B01362764D7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86F0FC-C0EB-41C4-8D57-EB8DA56E6C51}" type="pres">
      <dgm:prSet presAssocID="{36BCF1DF-7230-4781-AAFB-5A07DC7A3C08}" presName="sibTrans" presStyleCnt="0"/>
      <dgm:spPr/>
      <dgm:t>
        <a:bodyPr/>
        <a:lstStyle/>
        <a:p>
          <a:endParaRPr lang="ru-RU"/>
        </a:p>
      </dgm:t>
    </dgm:pt>
    <dgm:pt modelId="{B42EA945-0FBA-4FC2-BB96-F1CB56036BAF}" type="pres">
      <dgm:prSet presAssocID="{FF11640B-2807-4922-A5BD-771347E5039A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1E121-7EC0-4730-ADF0-44CC96527BDC}" type="pres">
      <dgm:prSet presAssocID="{1816B2B2-AE46-48D2-BFBD-F150B8A0348B}" presName="sibTrans" presStyleCnt="0"/>
      <dgm:spPr/>
      <dgm:t>
        <a:bodyPr/>
        <a:lstStyle/>
        <a:p>
          <a:endParaRPr lang="ru-RU"/>
        </a:p>
      </dgm:t>
    </dgm:pt>
    <dgm:pt modelId="{3AE6604E-FBF2-40CD-B049-8B740923C6C6}" type="pres">
      <dgm:prSet presAssocID="{63E94544-5CA3-415C-A6EC-412601CCF0DF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013CD-2A38-4293-BC62-EE64470BCFA5}" type="pres">
      <dgm:prSet presAssocID="{8F1FC68D-5035-43B3-8DC2-3076411E26A7}" presName="sibTrans" presStyleCnt="0"/>
      <dgm:spPr/>
      <dgm:t>
        <a:bodyPr/>
        <a:lstStyle/>
        <a:p>
          <a:endParaRPr lang="ru-RU"/>
        </a:p>
      </dgm:t>
    </dgm:pt>
    <dgm:pt modelId="{141266B7-4E38-46E5-9333-653F777BEC67}" type="pres">
      <dgm:prSet presAssocID="{C738A0DE-8031-44CE-B957-86AEE048E8F1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6BC077-909C-46BF-8859-EBFABE1B55B4}" srcId="{6D6BDD24-D06D-4328-BDAA-062B0EF418D4}" destId="{63E94544-5CA3-415C-A6EC-412601CCF0DF}" srcOrd="2" destOrd="0" parTransId="{4D5B1763-A1FE-483E-8277-397FDEDB47C1}" sibTransId="{8F1FC68D-5035-43B3-8DC2-3076411E26A7}"/>
    <dgm:cxn modelId="{30069311-3A7B-4324-885D-2D2959A6CDB5}" type="presOf" srcId="{C738A0DE-8031-44CE-B957-86AEE048E8F1}" destId="{141266B7-4E38-46E5-9333-653F777BEC67}" srcOrd="0" destOrd="0" presId="urn:microsoft.com/office/officeart/2005/8/layout/hProcess9"/>
    <dgm:cxn modelId="{60079743-4FE7-4C85-985C-B4AF937378B5}" type="presOf" srcId="{FF11640B-2807-4922-A5BD-771347E5039A}" destId="{B42EA945-0FBA-4FC2-BB96-F1CB56036BAF}" srcOrd="0" destOrd="0" presId="urn:microsoft.com/office/officeart/2005/8/layout/hProcess9"/>
    <dgm:cxn modelId="{6C186BA8-40AD-4D4E-833B-A1B5BB332E64}" srcId="{6D6BDD24-D06D-4328-BDAA-062B0EF418D4}" destId="{FF11640B-2807-4922-A5BD-771347E5039A}" srcOrd="1" destOrd="0" parTransId="{6CAF81AC-7748-49E1-A9FE-DE7ACBE86F44}" sibTransId="{1816B2B2-AE46-48D2-BFBD-F150B8A0348B}"/>
    <dgm:cxn modelId="{F85DCAB6-F5B2-4FCC-8AB7-1AF4FAAE889C}" type="presOf" srcId="{63E94544-5CA3-415C-A6EC-412601CCF0DF}" destId="{3AE6604E-FBF2-40CD-B049-8B740923C6C6}" srcOrd="0" destOrd="0" presId="urn:microsoft.com/office/officeart/2005/8/layout/hProcess9"/>
    <dgm:cxn modelId="{2AD42610-F96D-4462-96DA-141CA3DD5A6D}" srcId="{6D6BDD24-D06D-4328-BDAA-062B0EF418D4}" destId="{C738A0DE-8031-44CE-B957-86AEE048E8F1}" srcOrd="3" destOrd="0" parTransId="{2AF6C1F4-6201-4C70-B188-BD1880143B87}" sibTransId="{EBC23585-AB0E-4DAC-BF41-915D5F3FF0FF}"/>
    <dgm:cxn modelId="{4A9B5675-6D8B-4749-8ED1-605DA85C703C}" type="presOf" srcId="{992FC9DA-3235-4536-93C7-B01362764D70}" destId="{479021EB-CAB0-4B54-9C38-638F79A58FD7}" srcOrd="0" destOrd="0" presId="urn:microsoft.com/office/officeart/2005/8/layout/hProcess9"/>
    <dgm:cxn modelId="{39DF86F6-377C-4A39-86B5-1AE66708CCC7}" type="presOf" srcId="{6D6BDD24-D06D-4328-BDAA-062B0EF418D4}" destId="{8655A264-EF05-4AC1-A2DF-7066363EEB34}" srcOrd="0" destOrd="0" presId="urn:microsoft.com/office/officeart/2005/8/layout/hProcess9"/>
    <dgm:cxn modelId="{F6F900DD-38D1-4035-834B-9872E9099D71}" srcId="{6D6BDD24-D06D-4328-BDAA-062B0EF418D4}" destId="{992FC9DA-3235-4536-93C7-B01362764D70}" srcOrd="0" destOrd="0" parTransId="{76164D60-2197-4A12-B069-9E0C210B7EC6}" sibTransId="{36BCF1DF-7230-4781-AAFB-5A07DC7A3C08}"/>
    <dgm:cxn modelId="{2A33F8E3-19B3-44B3-9E2B-B5C554A0A099}" type="presParOf" srcId="{8655A264-EF05-4AC1-A2DF-7066363EEB34}" destId="{900C3D9A-FB83-4811-9E77-3ABA0B2FB8DE}" srcOrd="0" destOrd="0" presId="urn:microsoft.com/office/officeart/2005/8/layout/hProcess9"/>
    <dgm:cxn modelId="{79AF6B3C-A203-4879-B75D-69A0776771FA}" type="presParOf" srcId="{8655A264-EF05-4AC1-A2DF-7066363EEB34}" destId="{3F9B8FB4-1998-40D1-AF62-E0DA66F2A91E}" srcOrd="1" destOrd="0" presId="urn:microsoft.com/office/officeart/2005/8/layout/hProcess9"/>
    <dgm:cxn modelId="{F17E9DF5-8E1E-4A7F-998D-EC204DD1C919}" type="presParOf" srcId="{3F9B8FB4-1998-40D1-AF62-E0DA66F2A91E}" destId="{479021EB-CAB0-4B54-9C38-638F79A58FD7}" srcOrd="0" destOrd="0" presId="urn:microsoft.com/office/officeart/2005/8/layout/hProcess9"/>
    <dgm:cxn modelId="{E3EE9263-2BC4-4CD6-9F8C-DDF467E89F8A}" type="presParOf" srcId="{3F9B8FB4-1998-40D1-AF62-E0DA66F2A91E}" destId="{2E86F0FC-C0EB-41C4-8D57-EB8DA56E6C51}" srcOrd="1" destOrd="0" presId="urn:microsoft.com/office/officeart/2005/8/layout/hProcess9"/>
    <dgm:cxn modelId="{B4DC4EA7-867A-4DD4-AB5F-96614BFCD5FF}" type="presParOf" srcId="{3F9B8FB4-1998-40D1-AF62-E0DA66F2A91E}" destId="{B42EA945-0FBA-4FC2-BB96-F1CB56036BAF}" srcOrd="2" destOrd="0" presId="urn:microsoft.com/office/officeart/2005/8/layout/hProcess9"/>
    <dgm:cxn modelId="{E6B86002-DD62-4BD7-9CC6-AF699A85BDD8}" type="presParOf" srcId="{3F9B8FB4-1998-40D1-AF62-E0DA66F2A91E}" destId="{A341E121-7EC0-4730-ADF0-44CC96527BDC}" srcOrd="3" destOrd="0" presId="urn:microsoft.com/office/officeart/2005/8/layout/hProcess9"/>
    <dgm:cxn modelId="{00A1F5FA-2D63-4DFF-9EA4-102569511890}" type="presParOf" srcId="{3F9B8FB4-1998-40D1-AF62-E0DA66F2A91E}" destId="{3AE6604E-FBF2-40CD-B049-8B740923C6C6}" srcOrd="4" destOrd="0" presId="urn:microsoft.com/office/officeart/2005/8/layout/hProcess9"/>
    <dgm:cxn modelId="{19183E8B-9E27-498F-A927-23B617AF90DF}" type="presParOf" srcId="{3F9B8FB4-1998-40D1-AF62-E0DA66F2A91E}" destId="{8F3013CD-2A38-4293-BC62-EE64470BCFA5}" srcOrd="5" destOrd="0" presId="urn:microsoft.com/office/officeart/2005/8/layout/hProcess9"/>
    <dgm:cxn modelId="{7E42BBEA-FEC0-4A31-AE49-A0AFD064FCB3}" type="presParOf" srcId="{3F9B8FB4-1998-40D1-AF62-E0DA66F2A91E}" destId="{141266B7-4E38-46E5-9333-653F777BEC6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21EC99-AAAB-407F-8065-9B2D85082B74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8702860-FD1E-4FC1-A1F4-07D4702D3CC4}">
      <dgm:prSet/>
      <dgm:spPr/>
      <dgm:t>
        <a:bodyPr/>
        <a:lstStyle/>
        <a:p>
          <a:pPr rtl="0"/>
          <a:r>
            <a:rPr lang="ru-RU" smtClean="0"/>
            <a:t>Химическая модификация</a:t>
          </a:r>
          <a:endParaRPr lang="ru-RU"/>
        </a:p>
      </dgm:t>
    </dgm:pt>
    <dgm:pt modelId="{D7CD2986-3257-4FD1-BED9-98FC9E6F6533}" type="parTrans" cxnId="{9CC4DC15-B786-4E07-8049-67A0B2530C7F}">
      <dgm:prSet/>
      <dgm:spPr/>
      <dgm:t>
        <a:bodyPr/>
        <a:lstStyle/>
        <a:p>
          <a:endParaRPr lang="ru-RU"/>
        </a:p>
      </dgm:t>
    </dgm:pt>
    <dgm:pt modelId="{E00BF579-8DD1-4F01-8FF6-521CF284B874}" type="sibTrans" cxnId="{9CC4DC15-B786-4E07-8049-67A0B2530C7F}">
      <dgm:prSet/>
      <dgm:spPr/>
      <dgm:t>
        <a:bodyPr/>
        <a:lstStyle/>
        <a:p>
          <a:endParaRPr lang="ru-RU"/>
        </a:p>
      </dgm:t>
    </dgm:pt>
    <dgm:pt modelId="{38286611-0B9D-495C-985C-63E7E4751337}">
      <dgm:prSet/>
      <dgm:spPr/>
      <dgm:t>
        <a:bodyPr/>
        <a:lstStyle/>
        <a:p>
          <a:pPr rtl="0"/>
          <a:r>
            <a:rPr lang="ru-RU" smtClean="0"/>
            <a:t>способ, основанный на введении активных низкомолекулярных соединений полифункционального характера в процессе переработки резиновых смесей (как правило, при смешении)</a:t>
          </a:r>
          <a:endParaRPr lang="ru-RU"/>
        </a:p>
      </dgm:t>
    </dgm:pt>
    <dgm:pt modelId="{B3B099C7-37B0-4799-802E-AA1B0EF24297}" type="parTrans" cxnId="{13F89684-37CE-4A1A-8797-B311DB57C288}">
      <dgm:prSet/>
      <dgm:spPr/>
      <dgm:t>
        <a:bodyPr/>
        <a:lstStyle/>
        <a:p>
          <a:endParaRPr lang="ru-RU"/>
        </a:p>
      </dgm:t>
    </dgm:pt>
    <dgm:pt modelId="{9A0ED4E4-398A-4982-B987-B4D5E016FF78}" type="sibTrans" cxnId="{13F89684-37CE-4A1A-8797-B311DB57C288}">
      <dgm:prSet/>
      <dgm:spPr/>
      <dgm:t>
        <a:bodyPr/>
        <a:lstStyle/>
        <a:p>
          <a:endParaRPr lang="ru-RU"/>
        </a:p>
      </dgm:t>
    </dgm:pt>
    <dgm:pt modelId="{60B96C48-80CD-40E9-BC39-BA806E7DFA5E}">
      <dgm:prSet/>
      <dgm:spPr/>
      <dgm:t>
        <a:bodyPr/>
        <a:lstStyle/>
        <a:p>
          <a:pPr rtl="0"/>
          <a:r>
            <a:rPr lang="ru-RU" smtClean="0"/>
            <a:t>Физическая модификация</a:t>
          </a:r>
          <a:endParaRPr lang="ru-RU"/>
        </a:p>
      </dgm:t>
    </dgm:pt>
    <dgm:pt modelId="{EBE006FB-4262-4D43-AF21-82B6431D9824}" type="parTrans" cxnId="{F5725F88-19DE-4733-B73D-415162C8AC13}">
      <dgm:prSet/>
      <dgm:spPr/>
      <dgm:t>
        <a:bodyPr/>
        <a:lstStyle/>
        <a:p>
          <a:endParaRPr lang="ru-RU"/>
        </a:p>
      </dgm:t>
    </dgm:pt>
    <dgm:pt modelId="{731B1455-9F30-4C33-A5F5-BF6326EACF74}" type="sibTrans" cxnId="{F5725F88-19DE-4733-B73D-415162C8AC13}">
      <dgm:prSet/>
      <dgm:spPr/>
      <dgm:t>
        <a:bodyPr/>
        <a:lstStyle/>
        <a:p>
          <a:endParaRPr lang="ru-RU"/>
        </a:p>
      </dgm:t>
    </dgm:pt>
    <dgm:pt modelId="{2A3C137B-9BDB-464A-9268-9196B314679C}">
      <dgm:prSet/>
      <dgm:spPr/>
      <dgm:t>
        <a:bodyPr/>
        <a:lstStyle/>
        <a:p>
          <a:pPr rtl="0"/>
          <a:r>
            <a:rPr lang="ru-RU" smtClean="0"/>
            <a:t>применение специализированных подходов к механической обработке полимеров, что позволяет менять ограниченный перечень характеристик; обычно влияние физической модификации в существенной степени подчиняется стохастическим законам и зачастую имеет плохую воспроизводимость, хотя в некоторых случаях позволяет добиться неплохого технико-экономического эффекта</a:t>
          </a:r>
          <a:endParaRPr lang="ru-RU"/>
        </a:p>
      </dgm:t>
    </dgm:pt>
    <dgm:pt modelId="{08DEB7EF-A84D-40E4-9C94-33275A995D36}" type="parTrans" cxnId="{D181BC3D-BE1E-49D7-A029-7F4FFE43E0F8}">
      <dgm:prSet/>
      <dgm:spPr/>
      <dgm:t>
        <a:bodyPr/>
        <a:lstStyle/>
        <a:p>
          <a:endParaRPr lang="ru-RU"/>
        </a:p>
      </dgm:t>
    </dgm:pt>
    <dgm:pt modelId="{E9E9E1C9-F1F4-49AD-B1FF-E60FCE7954E7}" type="sibTrans" cxnId="{D181BC3D-BE1E-49D7-A029-7F4FFE43E0F8}">
      <dgm:prSet/>
      <dgm:spPr/>
      <dgm:t>
        <a:bodyPr/>
        <a:lstStyle/>
        <a:p>
          <a:endParaRPr lang="ru-RU"/>
        </a:p>
      </dgm:t>
    </dgm:pt>
    <dgm:pt modelId="{8128AC1B-2E7F-4D07-84C9-332B94FBB4F5}">
      <dgm:prSet/>
      <dgm:spPr/>
      <dgm:t>
        <a:bodyPr/>
        <a:lstStyle/>
        <a:p>
          <a:pPr rtl="0"/>
          <a:r>
            <a:rPr lang="ru-RU" smtClean="0"/>
            <a:t>Модификация полимеров на стадии синтеза</a:t>
          </a:r>
          <a:endParaRPr lang="ru-RU"/>
        </a:p>
      </dgm:t>
    </dgm:pt>
    <dgm:pt modelId="{136C9121-A162-4C51-9E51-C3121D2DC0BC}" type="parTrans" cxnId="{8F7C1D8F-46F3-4399-A1E6-9BEE961CF457}">
      <dgm:prSet/>
      <dgm:spPr/>
      <dgm:t>
        <a:bodyPr/>
        <a:lstStyle/>
        <a:p>
          <a:endParaRPr lang="ru-RU"/>
        </a:p>
      </dgm:t>
    </dgm:pt>
    <dgm:pt modelId="{C957CE67-1F72-4D1B-B715-536685B72D70}" type="sibTrans" cxnId="{8F7C1D8F-46F3-4399-A1E6-9BEE961CF457}">
      <dgm:prSet/>
      <dgm:spPr/>
      <dgm:t>
        <a:bodyPr/>
        <a:lstStyle/>
        <a:p>
          <a:endParaRPr lang="ru-RU"/>
        </a:p>
      </dgm:t>
    </dgm:pt>
    <dgm:pt modelId="{415BAC21-A8C9-4FD1-A9C3-9F9385604711}" type="pres">
      <dgm:prSet presAssocID="{BB21EC99-AAAB-407F-8065-9B2D85082B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1EEAF8-8B15-49C7-8DE2-4FA49DDF5168}" type="pres">
      <dgm:prSet presAssocID="{68702860-FD1E-4FC1-A1F4-07D4702D3CC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06DB8B-85E8-4DB5-9849-50DD06F7888B}" type="pres">
      <dgm:prSet presAssocID="{68702860-FD1E-4FC1-A1F4-07D4702D3CC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21A70-10A5-4089-97B8-7ADFC22B268E}" type="pres">
      <dgm:prSet presAssocID="{60B96C48-80CD-40E9-BC39-BA806E7DFA5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593C0-32F2-4A3D-A0E1-78FF02D51C17}" type="pres">
      <dgm:prSet presAssocID="{60B96C48-80CD-40E9-BC39-BA806E7DFA5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FC6F8-B1B7-4CA8-86FF-A52BA5A1F955}" type="pres">
      <dgm:prSet presAssocID="{8128AC1B-2E7F-4D07-84C9-332B94FBB4F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475EF3-6119-4521-BA03-EF1646764FB3}" type="presOf" srcId="{60B96C48-80CD-40E9-BC39-BA806E7DFA5E}" destId="{99D21A70-10A5-4089-97B8-7ADFC22B268E}" srcOrd="0" destOrd="0" presId="urn:microsoft.com/office/officeart/2005/8/layout/vList2"/>
    <dgm:cxn modelId="{D181BC3D-BE1E-49D7-A029-7F4FFE43E0F8}" srcId="{60B96C48-80CD-40E9-BC39-BA806E7DFA5E}" destId="{2A3C137B-9BDB-464A-9268-9196B314679C}" srcOrd="0" destOrd="0" parTransId="{08DEB7EF-A84D-40E4-9C94-33275A995D36}" sibTransId="{E9E9E1C9-F1F4-49AD-B1FF-E60FCE7954E7}"/>
    <dgm:cxn modelId="{E9FD1E66-D441-4615-9BB1-1494111AFB33}" type="presOf" srcId="{BB21EC99-AAAB-407F-8065-9B2D85082B74}" destId="{415BAC21-A8C9-4FD1-A9C3-9F9385604711}" srcOrd="0" destOrd="0" presId="urn:microsoft.com/office/officeart/2005/8/layout/vList2"/>
    <dgm:cxn modelId="{1DD60170-4DE7-4F61-AF38-F4E12B2BB89B}" type="presOf" srcId="{68702860-FD1E-4FC1-A1F4-07D4702D3CC4}" destId="{221EEAF8-8B15-49C7-8DE2-4FA49DDF5168}" srcOrd="0" destOrd="0" presId="urn:microsoft.com/office/officeart/2005/8/layout/vList2"/>
    <dgm:cxn modelId="{D15C3F13-E988-4304-9BDD-B85154E1C124}" type="presOf" srcId="{38286611-0B9D-495C-985C-63E7E4751337}" destId="{9306DB8B-85E8-4DB5-9849-50DD06F7888B}" srcOrd="0" destOrd="0" presId="urn:microsoft.com/office/officeart/2005/8/layout/vList2"/>
    <dgm:cxn modelId="{9CC4DC15-B786-4E07-8049-67A0B2530C7F}" srcId="{BB21EC99-AAAB-407F-8065-9B2D85082B74}" destId="{68702860-FD1E-4FC1-A1F4-07D4702D3CC4}" srcOrd="0" destOrd="0" parTransId="{D7CD2986-3257-4FD1-BED9-98FC9E6F6533}" sibTransId="{E00BF579-8DD1-4F01-8FF6-521CF284B874}"/>
    <dgm:cxn modelId="{8F7C1D8F-46F3-4399-A1E6-9BEE961CF457}" srcId="{BB21EC99-AAAB-407F-8065-9B2D85082B74}" destId="{8128AC1B-2E7F-4D07-84C9-332B94FBB4F5}" srcOrd="2" destOrd="0" parTransId="{136C9121-A162-4C51-9E51-C3121D2DC0BC}" sibTransId="{C957CE67-1F72-4D1B-B715-536685B72D70}"/>
    <dgm:cxn modelId="{FAA4A3C6-5301-44E8-8463-2BB128EF62A8}" type="presOf" srcId="{8128AC1B-2E7F-4D07-84C9-332B94FBB4F5}" destId="{AFDFC6F8-B1B7-4CA8-86FF-A52BA5A1F955}" srcOrd="0" destOrd="0" presId="urn:microsoft.com/office/officeart/2005/8/layout/vList2"/>
    <dgm:cxn modelId="{F5725F88-19DE-4733-B73D-415162C8AC13}" srcId="{BB21EC99-AAAB-407F-8065-9B2D85082B74}" destId="{60B96C48-80CD-40E9-BC39-BA806E7DFA5E}" srcOrd="1" destOrd="0" parTransId="{EBE006FB-4262-4D43-AF21-82B6431D9824}" sibTransId="{731B1455-9F30-4C33-A5F5-BF6326EACF74}"/>
    <dgm:cxn modelId="{13F89684-37CE-4A1A-8797-B311DB57C288}" srcId="{68702860-FD1E-4FC1-A1F4-07D4702D3CC4}" destId="{38286611-0B9D-495C-985C-63E7E4751337}" srcOrd="0" destOrd="0" parTransId="{B3B099C7-37B0-4799-802E-AA1B0EF24297}" sibTransId="{9A0ED4E4-398A-4982-B987-B4D5E016FF78}"/>
    <dgm:cxn modelId="{0DFEAFC8-1581-4F7D-93D8-F7DF2A1A17DB}" type="presOf" srcId="{2A3C137B-9BDB-464A-9268-9196B314679C}" destId="{BF5593C0-32F2-4A3D-A0E1-78FF02D51C17}" srcOrd="0" destOrd="0" presId="urn:microsoft.com/office/officeart/2005/8/layout/vList2"/>
    <dgm:cxn modelId="{624C9437-F6F9-4145-823A-6355DF6E411D}" type="presParOf" srcId="{415BAC21-A8C9-4FD1-A9C3-9F9385604711}" destId="{221EEAF8-8B15-49C7-8DE2-4FA49DDF5168}" srcOrd="0" destOrd="0" presId="urn:microsoft.com/office/officeart/2005/8/layout/vList2"/>
    <dgm:cxn modelId="{02F2811D-99E6-46C9-BFC7-F2875777A818}" type="presParOf" srcId="{415BAC21-A8C9-4FD1-A9C3-9F9385604711}" destId="{9306DB8B-85E8-4DB5-9849-50DD06F7888B}" srcOrd="1" destOrd="0" presId="urn:microsoft.com/office/officeart/2005/8/layout/vList2"/>
    <dgm:cxn modelId="{ECB9ADDB-0910-463F-B1E4-94620F100E78}" type="presParOf" srcId="{415BAC21-A8C9-4FD1-A9C3-9F9385604711}" destId="{99D21A70-10A5-4089-97B8-7ADFC22B268E}" srcOrd="2" destOrd="0" presId="urn:microsoft.com/office/officeart/2005/8/layout/vList2"/>
    <dgm:cxn modelId="{B6F8A9F7-2661-4054-8301-4DF290A60C07}" type="presParOf" srcId="{415BAC21-A8C9-4FD1-A9C3-9F9385604711}" destId="{BF5593C0-32F2-4A3D-A0E1-78FF02D51C17}" srcOrd="3" destOrd="0" presId="urn:microsoft.com/office/officeart/2005/8/layout/vList2"/>
    <dgm:cxn modelId="{5FB555AF-8BED-4B73-B88F-8707FF31B109}" type="presParOf" srcId="{415BAC21-A8C9-4FD1-A9C3-9F9385604711}" destId="{AFDFC6F8-B1B7-4CA8-86FF-A52BA5A1F95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80960D-A3AA-4A36-8819-ACD2D38DDFC5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88FAAE5-F6B5-4C33-909E-6CAFA4A76293}">
      <dgm:prSet/>
      <dgm:spPr/>
      <dgm:t>
        <a:bodyPr/>
        <a:lstStyle/>
        <a:p>
          <a:pPr rtl="0"/>
          <a:r>
            <a:rPr lang="ru-RU" smtClean="0"/>
            <a:t>Волокнистые (текстильные) материалы</a:t>
          </a:r>
          <a:endParaRPr lang="ru-RU"/>
        </a:p>
      </dgm:t>
    </dgm:pt>
    <dgm:pt modelId="{8F211A15-503D-4B04-B2DA-BAB6CB6F1609}" type="parTrans" cxnId="{8D3839D6-913A-47D2-A126-6A57C1C10E98}">
      <dgm:prSet/>
      <dgm:spPr/>
      <dgm:t>
        <a:bodyPr/>
        <a:lstStyle/>
        <a:p>
          <a:endParaRPr lang="ru-RU"/>
        </a:p>
      </dgm:t>
    </dgm:pt>
    <dgm:pt modelId="{B8E52125-6541-49DC-A32F-FF56C43A262A}" type="sibTrans" cxnId="{8D3839D6-913A-47D2-A126-6A57C1C10E98}">
      <dgm:prSet/>
      <dgm:spPr/>
      <dgm:t>
        <a:bodyPr/>
        <a:lstStyle/>
        <a:p>
          <a:endParaRPr lang="ru-RU"/>
        </a:p>
      </dgm:t>
    </dgm:pt>
    <dgm:pt modelId="{5987E3BC-FDC8-48F4-B815-9D53B958AFCD}">
      <dgm:prSet/>
      <dgm:spPr/>
      <dgm:t>
        <a:bodyPr/>
        <a:lstStyle/>
        <a:p>
          <a:pPr rtl="0"/>
          <a:r>
            <a:rPr lang="ru-RU" smtClean="0"/>
            <a:t>Ткань</a:t>
          </a:r>
          <a:endParaRPr lang="ru-RU"/>
        </a:p>
      </dgm:t>
    </dgm:pt>
    <dgm:pt modelId="{53E78D0E-B45F-4DB1-BA06-A20EE13675FC}" type="parTrans" cxnId="{F78B7500-EE80-4BB0-80F3-8EABED0322F3}">
      <dgm:prSet/>
      <dgm:spPr/>
      <dgm:t>
        <a:bodyPr/>
        <a:lstStyle/>
        <a:p>
          <a:endParaRPr lang="ru-RU"/>
        </a:p>
      </dgm:t>
    </dgm:pt>
    <dgm:pt modelId="{1C558FDA-D603-4021-802A-86A4B24B3A9D}" type="sibTrans" cxnId="{F78B7500-EE80-4BB0-80F3-8EABED0322F3}">
      <dgm:prSet/>
      <dgm:spPr/>
      <dgm:t>
        <a:bodyPr/>
        <a:lstStyle/>
        <a:p>
          <a:endParaRPr lang="ru-RU"/>
        </a:p>
      </dgm:t>
    </dgm:pt>
    <dgm:pt modelId="{91E55743-E637-49AA-AE3F-39B5438585B5}">
      <dgm:prSet/>
      <dgm:spPr/>
      <dgm:t>
        <a:bodyPr/>
        <a:lstStyle/>
        <a:p>
          <a:pPr rtl="0"/>
          <a:r>
            <a:rPr lang="ru-RU" smtClean="0"/>
            <a:t>Корд</a:t>
          </a:r>
          <a:endParaRPr lang="ru-RU"/>
        </a:p>
      </dgm:t>
    </dgm:pt>
    <dgm:pt modelId="{C1D40714-2475-43E6-800E-5AEA2214F5EF}" type="parTrans" cxnId="{AD68580C-80C6-448B-B009-B2B1CB712FC4}">
      <dgm:prSet/>
      <dgm:spPr/>
      <dgm:t>
        <a:bodyPr/>
        <a:lstStyle/>
        <a:p>
          <a:endParaRPr lang="ru-RU"/>
        </a:p>
      </dgm:t>
    </dgm:pt>
    <dgm:pt modelId="{EEDC0515-4144-41F3-A24C-2C62855D15B5}" type="sibTrans" cxnId="{AD68580C-80C6-448B-B009-B2B1CB712FC4}">
      <dgm:prSet/>
      <dgm:spPr/>
      <dgm:t>
        <a:bodyPr/>
        <a:lstStyle/>
        <a:p>
          <a:endParaRPr lang="ru-RU"/>
        </a:p>
      </dgm:t>
    </dgm:pt>
    <dgm:pt modelId="{10725BC8-F08A-4074-9D9E-982E209D1C8C}">
      <dgm:prSet/>
      <dgm:spPr/>
      <dgm:t>
        <a:bodyPr/>
        <a:lstStyle/>
        <a:p>
          <a:pPr rtl="0"/>
          <a:r>
            <a:rPr lang="ru-RU" smtClean="0"/>
            <a:t>Пряжа</a:t>
          </a:r>
          <a:endParaRPr lang="ru-RU"/>
        </a:p>
      </dgm:t>
    </dgm:pt>
    <dgm:pt modelId="{0C66E689-F8AA-4FD0-AE08-25182941D710}" type="parTrans" cxnId="{D75B8526-CDE2-4047-A36F-2C23FC1EEE09}">
      <dgm:prSet/>
      <dgm:spPr/>
      <dgm:t>
        <a:bodyPr/>
        <a:lstStyle/>
        <a:p>
          <a:endParaRPr lang="ru-RU"/>
        </a:p>
      </dgm:t>
    </dgm:pt>
    <dgm:pt modelId="{D19C59A3-0578-4310-A669-5F274A7451B1}" type="sibTrans" cxnId="{D75B8526-CDE2-4047-A36F-2C23FC1EEE09}">
      <dgm:prSet/>
      <dgm:spPr/>
      <dgm:t>
        <a:bodyPr/>
        <a:lstStyle/>
        <a:p>
          <a:endParaRPr lang="ru-RU"/>
        </a:p>
      </dgm:t>
    </dgm:pt>
    <dgm:pt modelId="{8655B57E-1F9D-4122-83B4-09D6C93458B6}">
      <dgm:prSet/>
      <dgm:spPr/>
      <dgm:t>
        <a:bodyPr/>
        <a:lstStyle/>
        <a:p>
          <a:pPr rtl="0"/>
          <a:r>
            <a:rPr lang="ru-RU" smtClean="0"/>
            <a:t>Нити</a:t>
          </a:r>
          <a:endParaRPr lang="ru-RU"/>
        </a:p>
      </dgm:t>
    </dgm:pt>
    <dgm:pt modelId="{3F937F6D-F1E1-4E5F-A304-D93C6B97DE41}" type="parTrans" cxnId="{558AB5EF-A0F9-45C2-B6F5-6D1F97397F84}">
      <dgm:prSet/>
      <dgm:spPr/>
      <dgm:t>
        <a:bodyPr/>
        <a:lstStyle/>
        <a:p>
          <a:endParaRPr lang="ru-RU"/>
        </a:p>
      </dgm:t>
    </dgm:pt>
    <dgm:pt modelId="{426B77DD-9698-42EC-9BCA-9AE8193FC16E}" type="sibTrans" cxnId="{558AB5EF-A0F9-45C2-B6F5-6D1F97397F84}">
      <dgm:prSet/>
      <dgm:spPr/>
      <dgm:t>
        <a:bodyPr/>
        <a:lstStyle/>
        <a:p>
          <a:endParaRPr lang="ru-RU"/>
        </a:p>
      </dgm:t>
    </dgm:pt>
    <dgm:pt modelId="{EB95D53D-DBE3-448B-B0B6-6DA8D54F402F}">
      <dgm:prSet/>
      <dgm:spPr/>
      <dgm:t>
        <a:bodyPr/>
        <a:lstStyle/>
        <a:p>
          <a:pPr rtl="0"/>
          <a:r>
            <a:rPr lang="ru-RU" smtClean="0"/>
            <a:t>Шнуры</a:t>
          </a:r>
          <a:endParaRPr lang="ru-RU"/>
        </a:p>
      </dgm:t>
    </dgm:pt>
    <dgm:pt modelId="{566BA066-5CA8-4FCE-A885-BEE61884EC73}" type="parTrans" cxnId="{15AF4FC8-A166-4F2F-9E49-8DAD450F2DCA}">
      <dgm:prSet/>
      <dgm:spPr/>
      <dgm:t>
        <a:bodyPr/>
        <a:lstStyle/>
        <a:p>
          <a:endParaRPr lang="ru-RU"/>
        </a:p>
      </dgm:t>
    </dgm:pt>
    <dgm:pt modelId="{40775057-47CE-4CC9-BD1E-8215EDF477DA}" type="sibTrans" cxnId="{15AF4FC8-A166-4F2F-9E49-8DAD450F2DCA}">
      <dgm:prSet/>
      <dgm:spPr/>
      <dgm:t>
        <a:bodyPr/>
        <a:lstStyle/>
        <a:p>
          <a:endParaRPr lang="ru-RU"/>
        </a:p>
      </dgm:t>
    </dgm:pt>
    <dgm:pt modelId="{9E6ACD79-9983-4FF2-BBDF-B96CE0DAB55B}">
      <dgm:prSet/>
      <dgm:spPr/>
      <dgm:t>
        <a:bodyPr/>
        <a:lstStyle/>
        <a:p>
          <a:pPr rtl="0"/>
          <a:r>
            <a:rPr lang="ru-RU" smtClean="0"/>
            <a:t>Металлы</a:t>
          </a:r>
          <a:endParaRPr lang="ru-RU"/>
        </a:p>
      </dgm:t>
    </dgm:pt>
    <dgm:pt modelId="{D334DD10-D80C-41CE-80F2-716AD18DEFEC}" type="parTrans" cxnId="{B60561C6-B919-446C-BBBA-588571C08140}">
      <dgm:prSet/>
      <dgm:spPr/>
      <dgm:t>
        <a:bodyPr/>
        <a:lstStyle/>
        <a:p>
          <a:endParaRPr lang="ru-RU"/>
        </a:p>
      </dgm:t>
    </dgm:pt>
    <dgm:pt modelId="{66BFEC24-1A8C-4753-AA0C-DCD2F8FC49C6}" type="sibTrans" cxnId="{B60561C6-B919-446C-BBBA-588571C08140}">
      <dgm:prSet/>
      <dgm:spPr/>
      <dgm:t>
        <a:bodyPr/>
        <a:lstStyle/>
        <a:p>
          <a:endParaRPr lang="ru-RU"/>
        </a:p>
      </dgm:t>
    </dgm:pt>
    <dgm:pt modelId="{6461A317-F1EA-4F05-8E4E-0449E7C2D5E9}">
      <dgm:prSet/>
      <dgm:spPr/>
      <dgm:t>
        <a:bodyPr/>
        <a:lstStyle/>
        <a:p>
          <a:pPr rtl="0"/>
          <a:r>
            <a:rPr lang="ru-RU" smtClean="0"/>
            <a:t>Металлокорд</a:t>
          </a:r>
          <a:endParaRPr lang="ru-RU"/>
        </a:p>
      </dgm:t>
    </dgm:pt>
    <dgm:pt modelId="{3A4D3036-DBEF-4F86-8B55-17D873B718B7}" type="parTrans" cxnId="{A485E621-4E35-4333-AC5C-82246829D642}">
      <dgm:prSet/>
      <dgm:spPr/>
      <dgm:t>
        <a:bodyPr/>
        <a:lstStyle/>
        <a:p>
          <a:endParaRPr lang="ru-RU"/>
        </a:p>
      </dgm:t>
    </dgm:pt>
    <dgm:pt modelId="{01EC4778-0749-4D78-81AF-9374DB3C0C67}" type="sibTrans" cxnId="{A485E621-4E35-4333-AC5C-82246829D642}">
      <dgm:prSet/>
      <dgm:spPr/>
      <dgm:t>
        <a:bodyPr/>
        <a:lstStyle/>
        <a:p>
          <a:endParaRPr lang="ru-RU"/>
        </a:p>
      </dgm:t>
    </dgm:pt>
    <dgm:pt modelId="{3B22B7E1-C918-44BB-BB52-AB23F5CEE703}">
      <dgm:prSet/>
      <dgm:spPr/>
      <dgm:t>
        <a:bodyPr/>
        <a:lstStyle/>
        <a:p>
          <a:pPr rtl="0"/>
          <a:r>
            <a:rPr lang="ru-RU" smtClean="0"/>
            <a:t>Тросы</a:t>
          </a:r>
          <a:endParaRPr lang="ru-RU"/>
        </a:p>
      </dgm:t>
    </dgm:pt>
    <dgm:pt modelId="{BF0E7567-0CC6-4D62-A754-44B133C8CA4C}" type="parTrans" cxnId="{478DE3E9-BC0F-43B6-8B01-86CE1EF5CB71}">
      <dgm:prSet/>
      <dgm:spPr/>
      <dgm:t>
        <a:bodyPr/>
        <a:lstStyle/>
        <a:p>
          <a:endParaRPr lang="ru-RU"/>
        </a:p>
      </dgm:t>
    </dgm:pt>
    <dgm:pt modelId="{C6B0AFD2-2FED-4B05-8570-34AB715CD7CF}" type="sibTrans" cxnId="{478DE3E9-BC0F-43B6-8B01-86CE1EF5CB71}">
      <dgm:prSet/>
      <dgm:spPr/>
      <dgm:t>
        <a:bodyPr/>
        <a:lstStyle/>
        <a:p>
          <a:endParaRPr lang="ru-RU"/>
        </a:p>
      </dgm:t>
    </dgm:pt>
    <dgm:pt modelId="{4AD7AD33-B6E6-40EF-9830-ACDFF80C527B}">
      <dgm:prSet/>
      <dgm:spPr/>
      <dgm:t>
        <a:bodyPr/>
        <a:lstStyle/>
        <a:p>
          <a:pPr rtl="0"/>
          <a:r>
            <a:rPr lang="ru-RU" smtClean="0"/>
            <a:t>Проволока</a:t>
          </a:r>
          <a:endParaRPr lang="ru-RU"/>
        </a:p>
      </dgm:t>
    </dgm:pt>
    <dgm:pt modelId="{544B6670-052E-41AB-945C-6A793A68A12A}" type="parTrans" cxnId="{9F8EC3CB-DA63-4D24-A650-B7F2A6D76C93}">
      <dgm:prSet/>
      <dgm:spPr/>
      <dgm:t>
        <a:bodyPr/>
        <a:lstStyle/>
        <a:p>
          <a:endParaRPr lang="ru-RU"/>
        </a:p>
      </dgm:t>
    </dgm:pt>
    <dgm:pt modelId="{049A5038-FF48-4C22-9C46-C7B0E372815C}" type="sibTrans" cxnId="{9F8EC3CB-DA63-4D24-A650-B7F2A6D76C93}">
      <dgm:prSet/>
      <dgm:spPr/>
      <dgm:t>
        <a:bodyPr/>
        <a:lstStyle/>
        <a:p>
          <a:endParaRPr lang="ru-RU"/>
        </a:p>
      </dgm:t>
    </dgm:pt>
    <dgm:pt modelId="{43A922F9-6320-48D4-BF28-B5C1E2AD54D3}">
      <dgm:prSet/>
      <dgm:spPr/>
      <dgm:t>
        <a:bodyPr/>
        <a:lstStyle/>
        <a:p>
          <a:pPr rtl="0"/>
          <a:r>
            <a:rPr lang="ru-RU" smtClean="0"/>
            <a:t>Фасонная</a:t>
          </a:r>
          <a:br>
            <a:rPr lang="ru-RU" smtClean="0"/>
          </a:br>
          <a:r>
            <a:rPr lang="ru-RU" smtClean="0"/>
            <a:t>арматура</a:t>
          </a:r>
          <a:endParaRPr lang="ru-RU"/>
        </a:p>
      </dgm:t>
    </dgm:pt>
    <dgm:pt modelId="{23DADEFD-3533-476E-AA51-51302490335D}" type="parTrans" cxnId="{84F0730C-A05B-4EE0-B801-5FDDA41267E9}">
      <dgm:prSet/>
      <dgm:spPr/>
      <dgm:t>
        <a:bodyPr/>
        <a:lstStyle/>
        <a:p>
          <a:endParaRPr lang="ru-RU"/>
        </a:p>
      </dgm:t>
    </dgm:pt>
    <dgm:pt modelId="{43D0BF31-CB92-4505-AA6E-F75862CDEB70}" type="sibTrans" cxnId="{84F0730C-A05B-4EE0-B801-5FDDA41267E9}">
      <dgm:prSet/>
      <dgm:spPr/>
      <dgm:t>
        <a:bodyPr/>
        <a:lstStyle/>
        <a:p>
          <a:endParaRPr lang="ru-RU"/>
        </a:p>
      </dgm:t>
    </dgm:pt>
    <dgm:pt modelId="{6B4B75AB-B49A-4D43-AA0A-96C9F2FBF613}" type="pres">
      <dgm:prSet presAssocID="{F580960D-A3AA-4A36-8819-ACD2D38DDFC5}" presName="linear" presStyleCnt="0">
        <dgm:presLayoutVars>
          <dgm:dir/>
          <dgm:animLvl val="lvl"/>
          <dgm:resizeHandles val="exact"/>
        </dgm:presLayoutVars>
      </dgm:prSet>
      <dgm:spPr/>
    </dgm:pt>
    <dgm:pt modelId="{68A1DCED-18B9-4561-A569-D4BA3C9FC489}" type="pres">
      <dgm:prSet presAssocID="{F88FAAE5-F6B5-4C33-909E-6CAFA4A76293}" presName="parentLin" presStyleCnt="0"/>
      <dgm:spPr/>
    </dgm:pt>
    <dgm:pt modelId="{C0F9C867-192C-4B92-BD77-384FEE46B8E9}" type="pres">
      <dgm:prSet presAssocID="{F88FAAE5-F6B5-4C33-909E-6CAFA4A76293}" presName="parentLeftMargin" presStyleLbl="node1" presStyleIdx="0" presStyleCnt="2"/>
      <dgm:spPr/>
    </dgm:pt>
    <dgm:pt modelId="{8AB4DA93-F3F5-43AB-A94F-119F5A24BBD9}" type="pres">
      <dgm:prSet presAssocID="{F88FAAE5-F6B5-4C33-909E-6CAFA4A7629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43CE7B4-592D-4E71-A9A8-230757424172}" type="pres">
      <dgm:prSet presAssocID="{F88FAAE5-F6B5-4C33-909E-6CAFA4A76293}" presName="negativeSpace" presStyleCnt="0"/>
      <dgm:spPr/>
    </dgm:pt>
    <dgm:pt modelId="{20083267-A593-4A0B-B92A-6FE9AC2DD83D}" type="pres">
      <dgm:prSet presAssocID="{F88FAAE5-F6B5-4C33-909E-6CAFA4A76293}" presName="childText" presStyleLbl="conFgAcc1" presStyleIdx="0" presStyleCnt="2">
        <dgm:presLayoutVars>
          <dgm:bulletEnabled val="1"/>
        </dgm:presLayoutVars>
      </dgm:prSet>
      <dgm:spPr/>
    </dgm:pt>
    <dgm:pt modelId="{D876E3DD-815A-40C3-86CE-EDF73E84CF5F}" type="pres">
      <dgm:prSet presAssocID="{B8E52125-6541-49DC-A32F-FF56C43A262A}" presName="spaceBetweenRectangles" presStyleCnt="0"/>
      <dgm:spPr/>
    </dgm:pt>
    <dgm:pt modelId="{F84D3879-1843-4E89-9779-838E568BB104}" type="pres">
      <dgm:prSet presAssocID="{9E6ACD79-9983-4FF2-BBDF-B96CE0DAB55B}" presName="parentLin" presStyleCnt="0"/>
      <dgm:spPr/>
    </dgm:pt>
    <dgm:pt modelId="{6FE17033-6EB6-4CE4-8F3A-B718703D9BFB}" type="pres">
      <dgm:prSet presAssocID="{9E6ACD79-9983-4FF2-BBDF-B96CE0DAB55B}" presName="parentLeftMargin" presStyleLbl="node1" presStyleIdx="0" presStyleCnt="2"/>
      <dgm:spPr/>
    </dgm:pt>
    <dgm:pt modelId="{4D902CEF-A1E2-4D19-8A75-A31B7D161B39}" type="pres">
      <dgm:prSet presAssocID="{9E6ACD79-9983-4FF2-BBDF-B96CE0DAB55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54EFF10-E725-4F15-8E81-BCC773BBFC34}" type="pres">
      <dgm:prSet presAssocID="{9E6ACD79-9983-4FF2-BBDF-B96CE0DAB55B}" presName="negativeSpace" presStyleCnt="0"/>
      <dgm:spPr/>
    </dgm:pt>
    <dgm:pt modelId="{C4121176-038B-40A8-A29E-F43CD9132271}" type="pres">
      <dgm:prSet presAssocID="{9E6ACD79-9983-4FF2-BBDF-B96CE0DAB55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7840909-4EBF-4FD1-9966-28B5F9FD8927}" type="presOf" srcId="{91E55743-E637-49AA-AE3F-39B5438585B5}" destId="{20083267-A593-4A0B-B92A-6FE9AC2DD83D}" srcOrd="0" destOrd="1" presId="urn:microsoft.com/office/officeart/2005/8/layout/list1"/>
    <dgm:cxn modelId="{D75B8526-CDE2-4047-A36F-2C23FC1EEE09}" srcId="{F88FAAE5-F6B5-4C33-909E-6CAFA4A76293}" destId="{10725BC8-F08A-4074-9D9E-982E209D1C8C}" srcOrd="2" destOrd="0" parTransId="{0C66E689-F8AA-4FD0-AE08-25182941D710}" sibTransId="{D19C59A3-0578-4310-A669-5F274A7451B1}"/>
    <dgm:cxn modelId="{558AB5EF-A0F9-45C2-B6F5-6D1F97397F84}" srcId="{F88FAAE5-F6B5-4C33-909E-6CAFA4A76293}" destId="{8655B57E-1F9D-4122-83B4-09D6C93458B6}" srcOrd="3" destOrd="0" parTransId="{3F937F6D-F1E1-4E5F-A304-D93C6B97DE41}" sibTransId="{426B77DD-9698-42EC-9BCA-9AE8193FC16E}"/>
    <dgm:cxn modelId="{9F8EC3CB-DA63-4D24-A650-B7F2A6D76C93}" srcId="{9E6ACD79-9983-4FF2-BBDF-B96CE0DAB55B}" destId="{4AD7AD33-B6E6-40EF-9830-ACDFF80C527B}" srcOrd="2" destOrd="0" parTransId="{544B6670-052E-41AB-945C-6A793A68A12A}" sibTransId="{049A5038-FF48-4C22-9C46-C7B0E372815C}"/>
    <dgm:cxn modelId="{E1B404C5-C3CE-42C5-9A10-230791E486E7}" type="presOf" srcId="{3B22B7E1-C918-44BB-BB52-AB23F5CEE703}" destId="{C4121176-038B-40A8-A29E-F43CD9132271}" srcOrd="0" destOrd="1" presId="urn:microsoft.com/office/officeart/2005/8/layout/list1"/>
    <dgm:cxn modelId="{8D3839D6-913A-47D2-A126-6A57C1C10E98}" srcId="{F580960D-A3AA-4A36-8819-ACD2D38DDFC5}" destId="{F88FAAE5-F6B5-4C33-909E-6CAFA4A76293}" srcOrd="0" destOrd="0" parTransId="{8F211A15-503D-4B04-B2DA-BAB6CB6F1609}" sibTransId="{B8E52125-6541-49DC-A32F-FF56C43A262A}"/>
    <dgm:cxn modelId="{911EFE63-1B50-473B-83CD-84BE814960BA}" type="presOf" srcId="{EB95D53D-DBE3-448B-B0B6-6DA8D54F402F}" destId="{20083267-A593-4A0B-B92A-6FE9AC2DD83D}" srcOrd="0" destOrd="4" presId="urn:microsoft.com/office/officeart/2005/8/layout/list1"/>
    <dgm:cxn modelId="{15AF4FC8-A166-4F2F-9E49-8DAD450F2DCA}" srcId="{F88FAAE5-F6B5-4C33-909E-6CAFA4A76293}" destId="{EB95D53D-DBE3-448B-B0B6-6DA8D54F402F}" srcOrd="4" destOrd="0" parTransId="{566BA066-5CA8-4FCE-A885-BEE61884EC73}" sibTransId="{40775057-47CE-4CC9-BD1E-8215EDF477DA}"/>
    <dgm:cxn modelId="{E3F85FAC-52AA-4C29-BF9C-EBD750DBD593}" type="presOf" srcId="{6461A317-F1EA-4F05-8E4E-0449E7C2D5E9}" destId="{C4121176-038B-40A8-A29E-F43CD9132271}" srcOrd="0" destOrd="0" presId="urn:microsoft.com/office/officeart/2005/8/layout/list1"/>
    <dgm:cxn modelId="{7C2E52D8-2AD5-4D22-8314-A2AA179F8BE9}" type="presOf" srcId="{43A922F9-6320-48D4-BF28-B5C1E2AD54D3}" destId="{C4121176-038B-40A8-A29E-F43CD9132271}" srcOrd="0" destOrd="3" presId="urn:microsoft.com/office/officeart/2005/8/layout/list1"/>
    <dgm:cxn modelId="{6A915299-7758-4157-83F3-EC1723DDFCAA}" type="presOf" srcId="{5987E3BC-FDC8-48F4-B815-9D53B958AFCD}" destId="{20083267-A593-4A0B-B92A-6FE9AC2DD83D}" srcOrd="0" destOrd="0" presId="urn:microsoft.com/office/officeart/2005/8/layout/list1"/>
    <dgm:cxn modelId="{F78B7500-EE80-4BB0-80F3-8EABED0322F3}" srcId="{F88FAAE5-F6B5-4C33-909E-6CAFA4A76293}" destId="{5987E3BC-FDC8-48F4-B815-9D53B958AFCD}" srcOrd="0" destOrd="0" parTransId="{53E78D0E-B45F-4DB1-BA06-A20EE13675FC}" sibTransId="{1C558FDA-D603-4021-802A-86A4B24B3A9D}"/>
    <dgm:cxn modelId="{2D591C53-BDF4-46A4-AE17-1742424119C6}" type="presOf" srcId="{F580960D-A3AA-4A36-8819-ACD2D38DDFC5}" destId="{6B4B75AB-B49A-4D43-AA0A-96C9F2FBF613}" srcOrd="0" destOrd="0" presId="urn:microsoft.com/office/officeart/2005/8/layout/list1"/>
    <dgm:cxn modelId="{5733509F-5642-47F2-ABB5-90D56857F5C6}" type="presOf" srcId="{8655B57E-1F9D-4122-83B4-09D6C93458B6}" destId="{20083267-A593-4A0B-B92A-6FE9AC2DD83D}" srcOrd="0" destOrd="3" presId="urn:microsoft.com/office/officeart/2005/8/layout/list1"/>
    <dgm:cxn modelId="{113F3945-90E5-4455-AE58-73852059E5AD}" type="presOf" srcId="{4AD7AD33-B6E6-40EF-9830-ACDFF80C527B}" destId="{C4121176-038B-40A8-A29E-F43CD9132271}" srcOrd="0" destOrd="2" presId="urn:microsoft.com/office/officeart/2005/8/layout/list1"/>
    <dgm:cxn modelId="{AD68580C-80C6-448B-B009-B2B1CB712FC4}" srcId="{F88FAAE5-F6B5-4C33-909E-6CAFA4A76293}" destId="{91E55743-E637-49AA-AE3F-39B5438585B5}" srcOrd="1" destOrd="0" parTransId="{C1D40714-2475-43E6-800E-5AEA2214F5EF}" sibTransId="{EEDC0515-4144-41F3-A24C-2C62855D15B5}"/>
    <dgm:cxn modelId="{84F0730C-A05B-4EE0-B801-5FDDA41267E9}" srcId="{9E6ACD79-9983-4FF2-BBDF-B96CE0DAB55B}" destId="{43A922F9-6320-48D4-BF28-B5C1E2AD54D3}" srcOrd="3" destOrd="0" parTransId="{23DADEFD-3533-476E-AA51-51302490335D}" sibTransId="{43D0BF31-CB92-4505-AA6E-F75862CDEB70}"/>
    <dgm:cxn modelId="{B60561C6-B919-446C-BBBA-588571C08140}" srcId="{F580960D-A3AA-4A36-8819-ACD2D38DDFC5}" destId="{9E6ACD79-9983-4FF2-BBDF-B96CE0DAB55B}" srcOrd="1" destOrd="0" parTransId="{D334DD10-D80C-41CE-80F2-716AD18DEFEC}" sibTransId="{66BFEC24-1A8C-4753-AA0C-DCD2F8FC49C6}"/>
    <dgm:cxn modelId="{478DE3E9-BC0F-43B6-8B01-86CE1EF5CB71}" srcId="{9E6ACD79-9983-4FF2-BBDF-B96CE0DAB55B}" destId="{3B22B7E1-C918-44BB-BB52-AB23F5CEE703}" srcOrd="1" destOrd="0" parTransId="{BF0E7567-0CC6-4D62-A754-44B133C8CA4C}" sibTransId="{C6B0AFD2-2FED-4B05-8570-34AB715CD7CF}"/>
    <dgm:cxn modelId="{BFD4C64D-7466-40D8-AD67-8E05F3AA6CDC}" type="presOf" srcId="{F88FAAE5-F6B5-4C33-909E-6CAFA4A76293}" destId="{8AB4DA93-F3F5-43AB-A94F-119F5A24BBD9}" srcOrd="1" destOrd="0" presId="urn:microsoft.com/office/officeart/2005/8/layout/list1"/>
    <dgm:cxn modelId="{3ADAB7CF-C4F7-4978-9E83-BA7426F2D622}" type="presOf" srcId="{F88FAAE5-F6B5-4C33-909E-6CAFA4A76293}" destId="{C0F9C867-192C-4B92-BD77-384FEE46B8E9}" srcOrd="0" destOrd="0" presId="urn:microsoft.com/office/officeart/2005/8/layout/list1"/>
    <dgm:cxn modelId="{8633297E-7CCC-4AA5-BB0C-E04EA560A10A}" type="presOf" srcId="{9E6ACD79-9983-4FF2-BBDF-B96CE0DAB55B}" destId="{6FE17033-6EB6-4CE4-8F3A-B718703D9BFB}" srcOrd="0" destOrd="0" presId="urn:microsoft.com/office/officeart/2005/8/layout/list1"/>
    <dgm:cxn modelId="{29BA410A-B990-483A-8B6F-EC3CBA624A8E}" type="presOf" srcId="{10725BC8-F08A-4074-9D9E-982E209D1C8C}" destId="{20083267-A593-4A0B-B92A-6FE9AC2DD83D}" srcOrd="0" destOrd="2" presId="urn:microsoft.com/office/officeart/2005/8/layout/list1"/>
    <dgm:cxn modelId="{A485E621-4E35-4333-AC5C-82246829D642}" srcId="{9E6ACD79-9983-4FF2-BBDF-B96CE0DAB55B}" destId="{6461A317-F1EA-4F05-8E4E-0449E7C2D5E9}" srcOrd="0" destOrd="0" parTransId="{3A4D3036-DBEF-4F86-8B55-17D873B718B7}" sibTransId="{01EC4778-0749-4D78-81AF-9374DB3C0C67}"/>
    <dgm:cxn modelId="{A2FE2B3F-3E1F-4A51-AFC5-1F5BAE2EBB69}" type="presOf" srcId="{9E6ACD79-9983-4FF2-BBDF-B96CE0DAB55B}" destId="{4D902CEF-A1E2-4D19-8A75-A31B7D161B39}" srcOrd="1" destOrd="0" presId="urn:microsoft.com/office/officeart/2005/8/layout/list1"/>
    <dgm:cxn modelId="{9939B3E3-4E69-416F-AB48-E069E9B20617}" type="presParOf" srcId="{6B4B75AB-B49A-4D43-AA0A-96C9F2FBF613}" destId="{68A1DCED-18B9-4561-A569-D4BA3C9FC489}" srcOrd="0" destOrd="0" presId="urn:microsoft.com/office/officeart/2005/8/layout/list1"/>
    <dgm:cxn modelId="{B5E6C2A7-E8B0-46F8-AC44-7E7338751FA6}" type="presParOf" srcId="{68A1DCED-18B9-4561-A569-D4BA3C9FC489}" destId="{C0F9C867-192C-4B92-BD77-384FEE46B8E9}" srcOrd="0" destOrd="0" presId="urn:microsoft.com/office/officeart/2005/8/layout/list1"/>
    <dgm:cxn modelId="{933D1B42-6337-4E5D-9A1E-DAE7F7BE96B3}" type="presParOf" srcId="{68A1DCED-18B9-4561-A569-D4BA3C9FC489}" destId="{8AB4DA93-F3F5-43AB-A94F-119F5A24BBD9}" srcOrd="1" destOrd="0" presId="urn:microsoft.com/office/officeart/2005/8/layout/list1"/>
    <dgm:cxn modelId="{65EB66A4-C890-445F-845A-281B545B7864}" type="presParOf" srcId="{6B4B75AB-B49A-4D43-AA0A-96C9F2FBF613}" destId="{243CE7B4-592D-4E71-A9A8-230757424172}" srcOrd="1" destOrd="0" presId="urn:microsoft.com/office/officeart/2005/8/layout/list1"/>
    <dgm:cxn modelId="{EE61BFBE-ADE7-4FFF-8701-8DD3A5AA49BB}" type="presParOf" srcId="{6B4B75AB-B49A-4D43-AA0A-96C9F2FBF613}" destId="{20083267-A593-4A0B-B92A-6FE9AC2DD83D}" srcOrd="2" destOrd="0" presId="urn:microsoft.com/office/officeart/2005/8/layout/list1"/>
    <dgm:cxn modelId="{D73BF88A-A254-402E-963A-08EECCAE18B5}" type="presParOf" srcId="{6B4B75AB-B49A-4D43-AA0A-96C9F2FBF613}" destId="{D876E3DD-815A-40C3-86CE-EDF73E84CF5F}" srcOrd="3" destOrd="0" presId="urn:microsoft.com/office/officeart/2005/8/layout/list1"/>
    <dgm:cxn modelId="{EEF21EB5-1656-4D10-98C4-A44CBB17C905}" type="presParOf" srcId="{6B4B75AB-B49A-4D43-AA0A-96C9F2FBF613}" destId="{F84D3879-1843-4E89-9779-838E568BB104}" srcOrd="4" destOrd="0" presId="urn:microsoft.com/office/officeart/2005/8/layout/list1"/>
    <dgm:cxn modelId="{21D3D47A-19E7-44C2-81B6-378DD410D2F9}" type="presParOf" srcId="{F84D3879-1843-4E89-9779-838E568BB104}" destId="{6FE17033-6EB6-4CE4-8F3A-B718703D9BFB}" srcOrd="0" destOrd="0" presId="urn:microsoft.com/office/officeart/2005/8/layout/list1"/>
    <dgm:cxn modelId="{E703E5C5-CEFD-4F3D-9502-21355D4119D0}" type="presParOf" srcId="{F84D3879-1843-4E89-9779-838E568BB104}" destId="{4D902CEF-A1E2-4D19-8A75-A31B7D161B39}" srcOrd="1" destOrd="0" presId="urn:microsoft.com/office/officeart/2005/8/layout/list1"/>
    <dgm:cxn modelId="{F9FFF7D8-F40F-4D95-BD55-3A7188C6FCEE}" type="presParOf" srcId="{6B4B75AB-B49A-4D43-AA0A-96C9F2FBF613}" destId="{A54EFF10-E725-4F15-8E81-BCC773BBFC34}" srcOrd="5" destOrd="0" presId="urn:microsoft.com/office/officeart/2005/8/layout/list1"/>
    <dgm:cxn modelId="{01520832-62D5-4B48-9A6A-450669B67FFB}" type="presParOf" srcId="{6B4B75AB-B49A-4D43-AA0A-96C9F2FBF613}" destId="{C4121176-038B-40A8-A29E-F43CD913227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094C1-E842-471E-8809-B58733557EFB}">
      <dsp:nvSpPr>
        <dsp:cNvPr id="0" name=""/>
        <dsp:cNvSpPr/>
      </dsp:nvSpPr>
      <dsp:spPr>
        <a:xfrm>
          <a:off x="0" y="460592"/>
          <a:ext cx="7777683" cy="7547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/>
            <a:t>Адгезия</a:t>
          </a:r>
          <a:r>
            <a:rPr lang="ru-RU" sz="1900" kern="1200" smtClean="0"/>
            <a:t> – склеивание, сцепление между разнородными телами</a:t>
          </a:r>
          <a:endParaRPr lang="ru-RU" sz="1900" kern="1200"/>
        </a:p>
      </dsp:txBody>
      <dsp:txXfrm>
        <a:off x="36845" y="497437"/>
        <a:ext cx="7703993" cy="681087"/>
      </dsp:txXfrm>
    </dsp:sp>
    <dsp:sp modelId="{A6F6FBE8-AF63-4E70-86C0-8ED71D5A814C}">
      <dsp:nvSpPr>
        <dsp:cNvPr id="0" name=""/>
        <dsp:cNvSpPr/>
      </dsp:nvSpPr>
      <dsp:spPr>
        <a:xfrm>
          <a:off x="0" y="1270090"/>
          <a:ext cx="7777683" cy="7547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/>
            <a:t>Адгезия</a:t>
          </a:r>
          <a:r>
            <a:rPr lang="ru-RU" sz="1900" kern="1200" smtClean="0"/>
            <a:t> – молекулярная связь между поверхностями приведенных в контакт разнородных тел</a:t>
          </a:r>
          <a:endParaRPr lang="ru-RU" sz="1900" kern="1200"/>
        </a:p>
      </dsp:txBody>
      <dsp:txXfrm>
        <a:off x="36845" y="1306935"/>
        <a:ext cx="7703993" cy="681087"/>
      </dsp:txXfrm>
    </dsp:sp>
    <dsp:sp modelId="{D218CF8D-DB30-456A-8256-7CE5976B2D32}">
      <dsp:nvSpPr>
        <dsp:cNvPr id="0" name=""/>
        <dsp:cNvSpPr/>
      </dsp:nvSpPr>
      <dsp:spPr>
        <a:xfrm>
          <a:off x="0" y="2079588"/>
          <a:ext cx="7777683" cy="7547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/>
            <a:t>Адгезия</a:t>
          </a:r>
          <a:r>
            <a:rPr lang="ru-RU" sz="1900" kern="1200" smtClean="0"/>
            <a:t> – термодинамическая работа, которую необходимо совершить для разделения в равновесных условиях двух приведенных в контакт тел</a:t>
          </a:r>
          <a:endParaRPr lang="ru-RU" sz="1900" kern="1200"/>
        </a:p>
      </dsp:txBody>
      <dsp:txXfrm>
        <a:off x="36845" y="2116433"/>
        <a:ext cx="7703993" cy="681087"/>
      </dsp:txXfrm>
    </dsp:sp>
    <dsp:sp modelId="{527D3E91-559C-4BCD-92EA-D4F12E9117EB}">
      <dsp:nvSpPr>
        <dsp:cNvPr id="0" name=""/>
        <dsp:cNvSpPr/>
      </dsp:nvSpPr>
      <dsp:spPr>
        <a:xfrm>
          <a:off x="0" y="2889085"/>
          <a:ext cx="7777683" cy="7547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/>
            <a:t>Адгезия</a:t>
          </a:r>
          <a:r>
            <a:rPr lang="ru-RU" sz="1900" kern="1200" smtClean="0"/>
            <a:t> – явление, которое позволяет клеевому слою передавать нагрузку от субстрата клеевому соединению</a:t>
          </a:r>
          <a:endParaRPr lang="ru-RU" sz="1900" kern="1200"/>
        </a:p>
      </dsp:txBody>
      <dsp:txXfrm>
        <a:off x="36845" y="2925930"/>
        <a:ext cx="7703993" cy="681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CD1C0-D6EC-472A-A15D-C3AC87A7E8D7}">
      <dsp:nvSpPr>
        <dsp:cNvPr id="0" name=""/>
        <dsp:cNvSpPr/>
      </dsp:nvSpPr>
      <dsp:spPr>
        <a:xfrm>
          <a:off x="0" y="35378"/>
          <a:ext cx="7056784" cy="11093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/>
            <a:t>Когезия</a:t>
          </a:r>
          <a:r>
            <a:rPr lang="ru-RU" sz="2000" kern="1200" smtClean="0"/>
            <a:t> –</a:t>
          </a:r>
          <a:r>
            <a:rPr lang="ru-RU" sz="2000" b="1" kern="1200" smtClean="0"/>
            <a:t> </a:t>
          </a:r>
          <a:r>
            <a:rPr lang="ru-RU" sz="2000" kern="1200" smtClean="0"/>
            <a:t>адгезия тела самого к себе</a:t>
          </a:r>
          <a:endParaRPr lang="ru-RU" sz="2000" kern="1200"/>
        </a:p>
      </dsp:txBody>
      <dsp:txXfrm>
        <a:off x="54152" y="89530"/>
        <a:ext cx="6948480" cy="1001002"/>
      </dsp:txXfrm>
    </dsp:sp>
    <dsp:sp modelId="{04EFA878-0C67-446C-9824-BDA581693B15}">
      <dsp:nvSpPr>
        <dsp:cNvPr id="0" name=""/>
        <dsp:cNvSpPr/>
      </dsp:nvSpPr>
      <dsp:spPr>
        <a:xfrm>
          <a:off x="0" y="1202284"/>
          <a:ext cx="7056784" cy="11093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/>
            <a:t>Аутогезия</a:t>
          </a:r>
          <a:r>
            <a:rPr lang="ru-RU" sz="2000" kern="1200" smtClean="0"/>
            <a:t> –</a:t>
          </a:r>
          <a:r>
            <a:rPr lang="ru-RU" sz="2000" b="1" kern="1200" smtClean="0"/>
            <a:t> </a:t>
          </a:r>
          <a:r>
            <a:rPr lang="ru-RU" sz="2000" kern="1200" smtClean="0"/>
            <a:t>адгезия между одинаковыми по природе телами</a:t>
          </a:r>
          <a:endParaRPr lang="ru-RU" sz="2000" kern="1200"/>
        </a:p>
      </dsp:txBody>
      <dsp:txXfrm>
        <a:off x="54152" y="1256436"/>
        <a:ext cx="6948480" cy="1001002"/>
      </dsp:txXfrm>
    </dsp:sp>
    <dsp:sp modelId="{54FE4178-D48C-4914-8624-93E20D0AC713}">
      <dsp:nvSpPr>
        <dsp:cNvPr id="0" name=""/>
        <dsp:cNvSpPr/>
      </dsp:nvSpPr>
      <dsp:spPr>
        <a:xfrm>
          <a:off x="0" y="2369191"/>
          <a:ext cx="7056784" cy="11093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/>
            <a:t>Адгезионная прочность </a:t>
          </a:r>
          <a:r>
            <a:rPr lang="ru-RU" sz="2000" kern="1200" smtClean="0"/>
            <a:t>(практическая адгезия) -</a:t>
          </a:r>
          <a:r>
            <a:rPr lang="ru-RU" sz="2000" b="1" kern="1200" smtClean="0"/>
            <a:t> </a:t>
          </a:r>
          <a:r>
            <a:rPr lang="ru-RU" sz="2000" kern="1200" smtClean="0"/>
            <a:t>прочность адгезионного соединения, зависит также еще от когезионных характеристик субстрата и даже от метода испытания</a:t>
          </a:r>
          <a:endParaRPr lang="ru-RU" sz="2000" kern="1200"/>
        </a:p>
      </dsp:txBody>
      <dsp:txXfrm>
        <a:off x="54152" y="2423343"/>
        <a:ext cx="6948480" cy="1001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C3D9A-FB83-4811-9E77-3ABA0B2FB8DE}">
      <dsp:nvSpPr>
        <dsp:cNvPr id="0" name=""/>
        <dsp:cNvSpPr/>
      </dsp:nvSpPr>
      <dsp:spPr>
        <a:xfrm>
          <a:off x="572463" y="0"/>
          <a:ext cx="6487920" cy="316835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79021EB-CAB0-4B54-9C38-638F79A58FD7}">
      <dsp:nvSpPr>
        <dsp:cNvPr id="0" name=""/>
        <dsp:cNvSpPr/>
      </dsp:nvSpPr>
      <dsp:spPr>
        <a:xfrm>
          <a:off x="3820" y="950505"/>
          <a:ext cx="1837399" cy="12673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+mj-lt"/>
            </a:rPr>
            <a:t>Энергия связей, действующих на поверхности раздела</a:t>
          </a:r>
          <a:endParaRPr lang="ru-RU" sz="1800" kern="1200">
            <a:latin typeface="+mj-lt"/>
          </a:endParaRPr>
        </a:p>
      </dsp:txBody>
      <dsp:txXfrm>
        <a:off x="65686" y="1012371"/>
        <a:ext cx="1713667" cy="1143608"/>
      </dsp:txXfrm>
    </dsp:sp>
    <dsp:sp modelId="{B42EA945-0FBA-4FC2-BB96-F1CB56036BAF}">
      <dsp:nvSpPr>
        <dsp:cNvPr id="0" name=""/>
        <dsp:cNvSpPr/>
      </dsp:nvSpPr>
      <dsp:spPr>
        <a:xfrm>
          <a:off x="1933089" y="950505"/>
          <a:ext cx="1837399" cy="12673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+mj-lt"/>
            </a:rPr>
            <a:t>Число связей, образующихся на границе раздела</a:t>
          </a:r>
          <a:endParaRPr lang="ru-RU" sz="1800" kern="1200">
            <a:latin typeface="+mj-lt"/>
          </a:endParaRPr>
        </a:p>
      </dsp:txBody>
      <dsp:txXfrm>
        <a:off x="1994955" y="1012371"/>
        <a:ext cx="1713667" cy="1143608"/>
      </dsp:txXfrm>
    </dsp:sp>
    <dsp:sp modelId="{3AE6604E-FBF2-40CD-B049-8B740923C6C6}">
      <dsp:nvSpPr>
        <dsp:cNvPr id="0" name=""/>
        <dsp:cNvSpPr/>
      </dsp:nvSpPr>
      <dsp:spPr>
        <a:xfrm>
          <a:off x="3862358" y="950505"/>
          <a:ext cx="1837399" cy="12673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+mj-lt"/>
            </a:rPr>
            <a:t>Дефектность границы раздела</a:t>
          </a:r>
          <a:endParaRPr lang="ru-RU" sz="1800" kern="1200">
            <a:latin typeface="+mj-lt"/>
          </a:endParaRPr>
        </a:p>
      </dsp:txBody>
      <dsp:txXfrm>
        <a:off x="3924224" y="1012371"/>
        <a:ext cx="1713667" cy="1143608"/>
      </dsp:txXfrm>
    </dsp:sp>
    <dsp:sp modelId="{141266B7-4E38-46E5-9333-653F777BEC67}">
      <dsp:nvSpPr>
        <dsp:cNvPr id="0" name=""/>
        <dsp:cNvSpPr/>
      </dsp:nvSpPr>
      <dsp:spPr>
        <a:xfrm>
          <a:off x="5791628" y="950505"/>
          <a:ext cx="1837399" cy="12673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+mj-lt"/>
            </a:rPr>
            <a:t>Структура поверхности раздела</a:t>
          </a:r>
          <a:endParaRPr lang="ru-RU" sz="1800" kern="1200">
            <a:latin typeface="+mj-lt"/>
          </a:endParaRPr>
        </a:p>
      </dsp:txBody>
      <dsp:txXfrm>
        <a:off x="5853494" y="1012371"/>
        <a:ext cx="1713667" cy="11436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EEAF8-8B15-49C7-8DE2-4FA49DDF5168}">
      <dsp:nvSpPr>
        <dsp:cNvPr id="0" name=""/>
        <dsp:cNvSpPr/>
      </dsp:nvSpPr>
      <dsp:spPr>
        <a:xfrm>
          <a:off x="0" y="1331"/>
          <a:ext cx="7560840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Химическая модификация</a:t>
          </a:r>
          <a:endParaRPr lang="ru-RU" sz="2400" kern="1200"/>
        </a:p>
      </dsp:txBody>
      <dsp:txXfrm>
        <a:off x="28100" y="29431"/>
        <a:ext cx="7504640" cy="519439"/>
      </dsp:txXfrm>
    </dsp:sp>
    <dsp:sp modelId="{9306DB8B-85E8-4DB5-9849-50DD06F7888B}">
      <dsp:nvSpPr>
        <dsp:cNvPr id="0" name=""/>
        <dsp:cNvSpPr/>
      </dsp:nvSpPr>
      <dsp:spPr>
        <a:xfrm>
          <a:off x="0" y="576971"/>
          <a:ext cx="756084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57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smtClean="0"/>
            <a:t>способ, основанный на введении активных низкомолекулярных соединений полифункционального характера в процессе переработки резиновых смесей (как правило, при смешении)</a:t>
          </a:r>
          <a:endParaRPr lang="ru-RU" sz="1900" kern="1200"/>
        </a:p>
      </dsp:txBody>
      <dsp:txXfrm>
        <a:off x="0" y="576971"/>
        <a:ext cx="7560840" cy="869400"/>
      </dsp:txXfrm>
    </dsp:sp>
    <dsp:sp modelId="{99D21A70-10A5-4089-97B8-7ADFC22B268E}">
      <dsp:nvSpPr>
        <dsp:cNvPr id="0" name=""/>
        <dsp:cNvSpPr/>
      </dsp:nvSpPr>
      <dsp:spPr>
        <a:xfrm>
          <a:off x="0" y="1446372"/>
          <a:ext cx="7560840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Физическая модификация</a:t>
          </a:r>
          <a:endParaRPr lang="ru-RU" sz="2400" kern="1200"/>
        </a:p>
      </dsp:txBody>
      <dsp:txXfrm>
        <a:off x="28100" y="1474472"/>
        <a:ext cx="7504640" cy="519439"/>
      </dsp:txXfrm>
    </dsp:sp>
    <dsp:sp modelId="{BF5593C0-32F2-4A3D-A0E1-78FF02D51C17}">
      <dsp:nvSpPr>
        <dsp:cNvPr id="0" name=""/>
        <dsp:cNvSpPr/>
      </dsp:nvSpPr>
      <dsp:spPr>
        <a:xfrm>
          <a:off x="0" y="2022011"/>
          <a:ext cx="7560840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57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smtClean="0"/>
            <a:t>применение специализированных подходов к механической обработке полимеров, что позволяет менять ограниченный перечень характеристик; обычно влияние физической модификации в существенной степени подчиняется стохастическим законам и зачастую имеет плохую воспроизводимость, хотя в некоторых случаях позволяет добиться неплохого технико-экономического эффекта</a:t>
          </a:r>
          <a:endParaRPr lang="ru-RU" sz="1900" kern="1200"/>
        </a:p>
      </dsp:txBody>
      <dsp:txXfrm>
        <a:off x="0" y="2022011"/>
        <a:ext cx="7560840" cy="1937520"/>
      </dsp:txXfrm>
    </dsp:sp>
    <dsp:sp modelId="{AFDFC6F8-B1B7-4CA8-86FF-A52BA5A1F955}">
      <dsp:nvSpPr>
        <dsp:cNvPr id="0" name=""/>
        <dsp:cNvSpPr/>
      </dsp:nvSpPr>
      <dsp:spPr>
        <a:xfrm>
          <a:off x="0" y="3959532"/>
          <a:ext cx="7560840" cy="575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Модификация полимеров на стадии синтеза</a:t>
          </a:r>
          <a:endParaRPr lang="ru-RU" sz="2400" kern="1200"/>
        </a:p>
      </dsp:txBody>
      <dsp:txXfrm>
        <a:off x="28100" y="3987632"/>
        <a:ext cx="7504640" cy="519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83267-A593-4A0B-B92A-6FE9AC2DD83D}">
      <dsp:nvSpPr>
        <dsp:cNvPr id="0" name=""/>
        <dsp:cNvSpPr/>
      </dsp:nvSpPr>
      <dsp:spPr>
        <a:xfrm>
          <a:off x="0" y="324279"/>
          <a:ext cx="7920880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4748" tIns="416560" rIns="61474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Ткань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Корд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Пряжа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Нити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Шнуры</a:t>
          </a:r>
          <a:endParaRPr lang="ru-RU" sz="2000" kern="1200"/>
        </a:p>
      </dsp:txBody>
      <dsp:txXfrm>
        <a:off x="0" y="324279"/>
        <a:ext cx="7920880" cy="2142000"/>
      </dsp:txXfrm>
    </dsp:sp>
    <dsp:sp modelId="{8AB4DA93-F3F5-43AB-A94F-119F5A24BBD9}">
      <dsp:nvSpPr>
        <dsp:cNvPr id="0" name=""/>
        <dsp:cNvSpPr/>
      </dsp:nvSpPr>
      <dsp:spPr>
        <a:xfrm>
          <a:off x="396044" y="29079"/>
          <a:ext cx="5544616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Волокнистые (текстильные) материалы</a:t>
          </a:r>
          <a:endParaRPr lang="ru-RU" sz="2000" kern="1200"/>
        </a:p>
      </dsp:txBody>
      <dsp:txXfrm>
        <a:off x="424865" y="57900"/>
        <a:ext cx="5486974" cy="532758"/>
      </dsp:txXfrm>
    </dsp:sp>
    <dsp:sp modelId="{C4121176-038B-40A8-A29E-F43CD9132271}">
      <dsp:nvSpPr>
        <dsp:cNvPr id="0" name=""/>
        <dsp:cNvSpPr/>
      </dsp:nvSpPr>
      <dsp:spPr>
        <a:xfrm>
          <a:off x="0" y="2869480"/>
          <a:ext cx="7920880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4748" tIns="416560" rIns="61474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Металлокорд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Тросы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Проволока</a:t>
          </a:r>
          <a:endParaRPr lang="ru-RU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Фасонная</a:t>
          </a:r>
          <a:br>
            <a:rPr lang="ru-RU" sz="2000" kern="1200" smtClean="0"/>
          </a:br>
          <a:r>
            <a:rPr lang="ru-RU" sz="2000" kern="1200" smtClean="0"/>
            <a:t>арматура</a:t>
          </a:r>
          <a:endParaRPr lang="ru-RU" sz="2000" kern="1200"/>
        </a:p>
      </dsp:txBody>
      <dsp:txXfrm>
        <a:off x="0" y="2869480"/>
        <a:ext cx="7920880" cy="2142000"/>
      </dsp:txXfrm>
    </dsp:sp>
    <dsp:sp modelId="{4D902CEF-A1E2-4D19-8A75-A31B7D161B39}">
      <dsp:nvSpPr>
        <dsp:cNvPr id="0" name=""/>
        <dsp:cNvSpPr/>
      </dsp:nvSpPr>
      <dsp:spPr>
        <a:xfrm>
          <a:off x="396044" y="2574280"/>
          <a:ext cx="5544616" cy="590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Металлы</a:t>
          </a:r>
          <a:endParaRPr lang="ru-RU" sz="2000" kern="1200"/>
        </a:p>
      </dsp:txBody>
      <dsp:txXfrm>
        <a:off x="424865" y="2603101"/>
        <a:ext cx="5486974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B9A4C-3EB6-4C4A-BC16-908DEBED8CC3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52A0B-202F-4678-A80A-E06776D14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51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FD056-EC84-4C22-A6AE-69F254FBF0C1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E5DBD-75DF-444C-8F8E-7BF185569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29209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836712"/>
            <a:ext cx="828092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rgbClr val="094B9B"/>
                </a:solidFill>
              </a:rPr>
              <a:t>ПРОФЕССИОНАЛЬНЫЙ МОДУЛЬ</a:t>
            </a:r>
            <a:endParaRPr lang="en-US" sz="3000" b="1" dirty="0" smtClean="0">
              <a:solidFill>
                <a:srgbClr val="094B9B"/>
              </a:solidFill>
            </a:endParaRPr>
          </a:p>
          <a:p>
            <a:r>
              <a:rPr lang="ru-RU" sz="3000" b="1" dirty="0" smtClean="0">
                <a:solidFill>
                  <a:srgbClr val="094B9B"/>
                </a:solidFill>
              </a:rPr>
              <a:t>«Технологические добавки для резиновых смесей для повышения адгезии к текстильной и металлической арматуре  при производстве рукавов, конвейерных лент, ремней»</a:t>
            </a:r>
          </a:p>
          <a:p>
            <a:endParaRPr lang="ru-RU" sz="3000" b="1" dirty="0">
              <a:solidFill>
                <a:srgbClr val="094B9B"/>
              </a:solidFill>
            </a:endParaRPr>
          </a:p>
          <a:p>
            <a:r>
              <a:rPr lang="ru-RU" sz="2000" b="1" dirty="0">
                <a:solidFill>
                  <a:srgbClr val="094B9B"/>
                </a:solidFill>
              </a:rPr>
              <a:t>Тема 2.1. Общие вопросы крепления резин к армирующим материалам</a:t>
            </a:r>
            <a:endParaRPr lang="ru-RU" sz="2000" b="1" dirty="0" smtClean="0">
              <a:solidFill>
                <a:srgbClr val="094B9B"/>
              </a:solidFill>
            </a:endParaRPr>
          </a:p>
          <a:p>
            <a:endParaRPr lang="ru-RU" sz="2000" b="1" dirty="0">
              <a:solidFill>
                <a:srgbClr val="094B9B"/>
              </a:solidFill>
            </a:endParaRPr>
          </a:p>
          <a:p>
            <a:endParaRPr lang="ru-RU" sz="2000" b="1" dirty="0" smtClean="0">
              <a:solidFill>
                <a:srgbClr val="094B9B"/>
              </a:solidFill>
            </a:endParaRPr>
          </a:p>
          <a:p>
            <a:endParaRPr lang="ru-RU" sz="2000" b="1" dirty="0">
              <a:solidFill>
                <a:srgbClr val="094B9B"/>
              </a:solidFill>
            </a:endParaRPr>
          </a:p>
          <a:p>
            <a:r>
              <a:rPr lang="ru-RU" sz="1400" dirty="0" smtClean="0">
                <a:solidFill>
                  <a:srgbClr val="094B9B"/>
                </a:solidFill>
              </a:rPr>
              <a:t>Авторы:	Фомин </a:t>
            </a:r>
            <a:r>
              <a:rPr lang="ru-RU" sz="1400" dirty="0">
                <a:solidFill>
                  <a:srgbClr val="094B9B"/>
                </a:solidFill>
              </a:rPr>
              <a:t>С.В., к.т.н., доцент, проректор по УМР ФГБОУ ВПО «ВятГУ</a:t>
            </a:r>
            <a:r>
              <a:rPr lang="ru-RU" sz="1400" dirty="0" smtClean="0">
                <a:solidFill>
                  <a:srgbClr val="094B9B"/>
                </a:solidFill>
              </a:rPr>
              <a:t>»</a:t>
            </a:r>
          </a:p>
          <a:p>
            <a:r>
              <a:rPr lang="ru-RU" sz="1400" dirty="0">
                <a:solidFill>
                  <a:srgbClr val="094B9B"/>
                </a:solidFill>
              </a:rPr>
              <a:t>	</a:t>
            </a:r>
            <a:r>
              <a:rPr lang="ru-RU" sz="1400" dirty="0" smtClean="0">
                <a:solidFill>
                  <a:srgbClr val="094B9B"/>
                </a:solidFill>
              </a:rPr>
              <a:t>Козулин Д.А</a:t>
            </a:r>
            <a:r>
              <a:rPr lang="ru-RU" sz="1400" dirty="0">
                <a:solidFill>
                  <a:srgbClr val="094B9B"/>
                </a:solidFill>
              </a:rPr>
              <a:t>., к.х.н., заместитель декана химического факультета, доцент кафедры ХТПЭ </a:t>
            </a:r>
            <a:r>
              <a:rPr lang="ru-RU" sz="1400" dirty="0" smtClean="0">
                <a:solidFill>
                  <a:srgbClr val="094B9B"/>
                </a:solidFill>
              </a:rPr>
              <a:t>ВятГУ</a:t>
            </a:r>
          </a:p>
          <a:p>
            <a:r>
              <a:rPr lang="ru-RU" sz="1400" dirty="0">
                <a:solidFill>
                  <a:srgbClr val="094B9B"/>
                </a:solidFill>
              </a:rPr>
              <a:t>	Мансурова И.А., к.х.н., доцент, доцент кафедры ХТПЭ </a:t>
            </a:r>
            <a:r>
              <a:rPr lang="ru-RU" sz="1400" dirty="0" smtClean="0">
                <a:solidFill>
                  <a:srgbClr val="094B9B"/>
                </a:solidFill>
              </a:rPr>
              <a:t>ВятГУ</a:t>
            </a:r>
          </a:p>
          <a:p>
            <a:r>
              <a:rPr lang="ru-RU" sz="1400" dirty="0">
                <a:solidFill>
                  <a:srgbClr val="094B9B"/>
                </a:solidFill>
              </a:rPr>
              <a:t>	Бурков А.А., к.х.н., доцент кафедры ХТПЭ ВятГУ</a:t>
            </a:r>
          </a:p>
          <a:p>
            <a:r>
              <a:rPr lang="ru-RU" sz="1400" dirty="0">
                <a:solidFill>
                  <a:srgbClr val="094B9B"/>
                </a:solidFill>
              </a:rPr>
              <a:t>	Широкова Е.С., к.х.н., доцент кафедры ХТПЭ ВятГУ</a:t>
            </a:r>
          </a:p>
          <a:p>
            <a:r>
              <a:rPr lang="ru-RU" sz="1400" dirty="0">
                <a:solidFill>
                  <a:srgbClr val="094B9B"/>
                </a:solidFill>
              </a:rPr>
              <a:t>	Веснин Р.Л., к.х.н., </a:t>
            </a:r>
            <a:r>
              <a:rPr lang="ru-RU" sz="1400" dirty="0" err="1">
                <a:solidFill>
                  <a:srgbClr val="094B9B"/>
                </a:solidFill>
              </a:rPr>
              <a:t>и.о</a:t>
            </a:r>
            <a:r>
              <a:rPr lang="ru-RU" sz="1400" dirty="0">
                <a:solidFill>
                  <a:srgbClr val="094B9B"/>
                </a:solidFill>
              </a:rPr>
              <a:t>. зав. кафедрой кафедры ХТПЭ ВятГУ</a:t>
            </a:r>
          </a:p>
          <a:p>
            <a:r>
              <a:rPr lang="ru-RU" sz="1400" dirty="0">
                <a:solidFill>
                  <a:srgbClr val="094B9B"/>
                </a:solidFill>
              </a:rPr>
              <a:t>	Потапов Е.Э., д.х.н., профессор кафедры ХФП МИТХТ им. М.В. Ломоносова</a:t>
            </a:r>
          </a:p>
        </p:txBody>
      </p:sp>
      <p:pic>
        <p:nvPicPr>
          <p:cNvPr id="1034" name="Picture 10" descr="d:\Документы_Фомин\!!!_УМР\Ученый совет\Ослинные уш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939189" cy="67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470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29209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d:\Документы_Фомин\!!!_УМР\Ученый совет\Ослинные уш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939189" cy="67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03648" y="475239"/>
            <a:ext cx="7740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94B9B"/>
                </a:solidFill>
              </a:rPr>
              <a:t>Адгезия. Определения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255424"/>
              </p:ext>
            </p:extLst>
          </p:nvPr>
        </p:nvGraphicFramePr>
        <p:xfrm>
          <a:off x="683158" y="1124744"/>
          <a:ext cx="7777683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6637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29209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d:\Документы_Фомин\!!!_УМР\Ученый совет\Ослинные уш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939189" cy="67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03648" y="475239"/>
            <a:ext cx="7740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94B9B"/>
                </a:solidFill>
              </a:rPr>
              <a:t>Адгезия. Терминология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622858235"/>
              </p:ext>
            </p:extLst>
          </p:nvPr>
        </p:nvGraphicFramePr>
        <p:xfrm>
          <a:off x="1043608" y="1859340"/>
          <a:ext cx="7056784" cy="3513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1513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29209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d:\Документы_Фомин\!!!_УМР\Ученый совет\Ослинные уш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939189" cy="67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03648" y="475239"/>
            <a:ext cx="7740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rgbClr val="094B9B"/>
                </a:solidFill>
              </a:rPr>
              <a:t>Схема разрушения адгезионного соединения</a:t>
            </a:r>
            <a:endParaRPr lang="ru-RU" sz="2000" b="1" dirty="0" smtClean="0">
              <a:solidFill>
                <a:srgbClr val="094B9B"/>
              </a:solidFill>
            </a:endParaRPr>
          </a:p>
        </p:txBody>
      </p:sp>
      <p:pic>
        <p:nvPicPr>
          <p:cNvPr id="8" name="Picture 2" descr="D:\Rubber\Работа\ТПП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122469"/>
            <a:ext cx="5400600" cy="261306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 bwMode="auto">
          <a:xfrm>
            <a:off x="251520" y="1330381"/>
            <a:ext cx="1612942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субстраты</a:t>
            </a:r>
          </a:p>
          <a:p>
            <a:pPr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(подложки,</a:t>
            </a:r>
          </a:p>
          <a:p>
            <a:pPr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склеиваемые</a:t>
            </a:r>
          </a:p>
          <a:p>
            <a:pPr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материалы)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0" name="Прямая соединительная линия 9"/>
          <p:cNvCxnSpPr>
            <a:stCxn id="9" idx="2"/>
          </p:cNvCxnSpPr>
          <p:nvPr/>
        </p:nvCxnSpPr>
        <p:spPr bwMode="auto">
          <a:xfrm rot="16200000" flipH="1">
            <a:off x="1398937" y="2189763"/>
            <a:ext cx="527863" cy="120975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9" idx="2"/>
          </p:cNvCxnSpPr>
          <p:nvPr/>
        </p:nvCxnSpPr>
        <p:spPr bwMode="auto">
          <a:xfrm rot="16200000" flipH="1">
            <a:off x="642852" y="2945848"/>
            <a:ext cx="1896015" cy="106573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 bwMode="auto">
          <a:xfrm>
            <a:off x="7668344" y="1402389"/>
            <a:ext cx="113524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слой</a:t>
            </a:r>
          </a:p>
          <a:p>
            <a:pPr>
              <a:defRPr/>
            </a:pP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адгезива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>
              <a:defRPr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(клея)</a:t>
            </a:r>
          </a:p>
        </p:txBody>
      </p:sp>
      <p:cxnSp>
        <p:nvCxnSpPr>
          <p:cNvPr id="13" name="Прямая соединительная линия 12"/>
          <p:cNvCxnSpPr>
            <a:stCxn id="12" idx="2"/>
          </p:cNvCxnSpPr>
          <p:nvPr/>
        </p:nvCxnSpPr>
        <p:spPr bwMode="auto">
          <a:xfrm rot="5400000">
            <a:off x="7153680" y="2264319"/>
            <a:ext cx="1020888" cy="11436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auto">
          <a:xfrm>
            <a:off x="1357313" y="4987386"/>
            <a:ext cx="5929312" cy="642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31840" y="5416011"/>
            <a:ext cx="153118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адгезионное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разрушение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87624" y="5416011"/>
            <a:ext cx="174118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аутогезионное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разрушение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01827" y="5416011"/>
            <a:ext cx="152157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когезионное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разрушение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94370" y="5416011"/>
            <a:ext cx="146867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смешанное</a:t>
            </a:r>
          </a:p>
          <a:p>
            <a:pPr algn="ctr"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разрушение</a:t>
            </a:r>
          </a:p>
        </p:txBody>
      </p:sp>
      <p:cxnSp>
        <p:nvCxnSpPr>
          <p:cNvPr id="19" name="Прямая соединительная линия 18"/>
          <p:cNvCxnSpPr>
            <a:stCxn id="15" idx="0"/>
          </p:cNvCxnSpPr>
          <p:nvPr/>
        </p:nvCxnSpPr>
        <p:spPr>
          <a:xfrm rot="16200000" flipV="1">
            <a:off x="2803971" y="4322548"/>
            <a:ext cx="1997398" cy="18952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6" idx="0"/>
          </p:cNvCxnSpPr>
          <p:nvPr/>
        </p:nvCxnSpPr>
        <p:spPr>
          <a:xfrm rot="5400000" flipH="1" flipV="1">
            <a:off x="1344300" y="4276544"/>
            <a:ext cx="1853382" cy="42555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7" idx="0"/>
          </p:cNvCxnSpPr>
          <p:nvPr/>
        </p:nvCxnSpPr>
        <p:spPr>
          <a:xfrm rot="16200000" flipV="1">
            <a:off x="4406640" y="4160039"/>
            <a:ext cx="2141414" cy="37053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8" idx="0"/>
          </p:cNvCxnSpPr>
          <p:nvPr/>
        </p:nvCxnSpPr>
        <p:spPr>
          <a:xfrm rot="16200000" flipV="1">
            <a:off x="6117779" y="4105084"/>
            <a:ext cx="1997398" cy="62445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011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29209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d:\Документы_Фомин\!!!_УМР\Ученый совет\Ослинные уш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939189" cy="67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03648" y="475239"/>
            <a:ext cx="7740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rgbClr val="094B9B"/>
                </a:solidFill>
              </a:rPr>
              <a:t>Факторы, определяющие адгезионную прочность</a:t>
            </a:r>
          </a:p>
        </p:txBody>
      </p:sp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4035306224"/>
              </p:ext>
            </p:extLst>
          </p:nvPr>
        </p:nvGraphicFramePr>
        <p:xfrm>
          <a:off x="755576" y="2276872"/>
          <a:ext cx="7632848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4177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29209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d:\Документы_Фомин\!!!_УМР\Ученый совет\Ослинные уш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939189" cy="67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03648" y="475239"/>
            <a:ext cx="7740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94B9B"/>
                </a:solidFill>
              </a:rPr>
              <a:t>Модификация. Виды</a:t>
            </a:r>
            <a:endParaRPr lang="ru-RU" sz="2000" b="1" dirty="0">
              <a:solidFill>
                <a:srgbClr val="094B9B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39616361"/>
              </p:ext>
            </p:extLst>
          </p:nvPr>
        </p:nvGraphicFramePr>
        <p:xfrm>
          <a:off x="791580" y="1340768"/>
          <a:ext cx="756084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3135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29209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d:\Документы_Фомин\!!!_УМР\Ученый совет\Ослинные уш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939189" cy="67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03648" y="475239"/>
            <a:ext cx="7740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94B9B"/>
                </a:solidFill>
              </a:rPr>
              <a:t>Армирующие материалы</a:t>
            </a:r>
            <a:endParaRPr lang="ru-RU" sz="2000" b="1" dirty="0" smtClean="0">
              <a:solidFill>
                <a:srgbClr val="094B9B"/>
              </a:solidFill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966454226"/>
              </p:ext>
            </p:extLst>
          </p:nvPr>
        </p:nvGraphicFramePr>
        <p:xfrm>
          <a:off x="611560" y="1340768"/>
          <a:ext cx="792088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0163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5329</TotalTime>
  <Words>272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umu_fsv</dc:creator>
  <cp:lastModifiedBy>Фомин Сергей Валерьевич</cp:lastModifiedBy>
  <cp:revision>404</cp:revision>
  <dcterms:created xsi:type="dcterms:W3CDTF">2012-01-20T13:37:48Z</dcterms:created>
  <dcterms:modified xsi:type="dcterms:W3CDTF">2015-02-23T12:00:41Z</dcterms:modified>
</cp:coreProperties>
</file>