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78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90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21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10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22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5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78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77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86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7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14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8CE2AF-EE03-485A-95D5-4FBAE8C10AAB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C52513F-B50D-4602-B2BF-FB78BA19FBF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76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Мифологические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0" y="5349240"/>
            <a:ext cx="3642360" cy="124968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ОРМ-17,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 Раиса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80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304800"/>
            <a:ext cx="11811000" cy="637032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древнее народное сказание о легендарных героях, богах, о происхождении явлений природы, традиций, обычаев. 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Мифы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основном направлены на передачу молодому поколению традиционных взглядов на природу: все в ней имеет своего духа-хозяина. Эти духи-хозяева следят за тем, чтобы человек не причинил особого вреда всему живому и неживому на земле.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Таким образом, мифы имели не только познавательное, но и воспитательное значение для молодого поколения юкагиров, ибо только на поучительном опыте предков можно было выработать в нем черты духовного и нравственного своеобразия, свойственного душевному и психическому складу арктического человека.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37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89561"/>
            <a:ext cx="11597640" cy="588740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Теплый край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[юг]. Зап. Е. 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Ромбандаевой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матери Марии Дмитриевны в 1959г. в д.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Хошлог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Пер. Е. 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Ромбандеевой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[62].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Лыжня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Мосьхума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Зап. Е. 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Ромбандаевой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матери Марии Дмитриевны в 1959г. в д.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Хошлог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Пер. Е. 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Ромбандеевой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[62].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Первый слух, первая весть о деревне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Мувынтес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Зап. Е. 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Ромбандаевой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матери Марии Дмитриевны в 1959г. в д.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Хошлог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Пер. Е. 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Ромбандеевой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архив составителя. -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первые. 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0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56123"/>
            <a:ext cx="10058400" cy="14050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Сюжетно-композиционная структура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" y="1844040"/>
            <a:ext cx="11841480" cy="47244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Умрет человек, его одна душа в теплые края отправляется. Когда душа туда идет, через теплое море проходит. Через это море ее переносит утка, по срезанным родственниками волосам.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Поэтому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умрет человек, близкие родственники срезают с затылка волосы, складывают вместе. Исполняется сорок дней, убивают утку, вместе с уткой волосы поджигают.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Строят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маленький навес. Когда навес готов, в него кладут сжигаемые волосы и скелет утки с перьями, подправляют для сжигания.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Если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душа до теплого края добирается, там и начинает жить обратно. Пока не превратится в маленького ребенка.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463627" y="2491740"/>
            <a:ext cx="533400" cy="472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463627" y="3779520"/>
            <a:ext cx="533400" cy="472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463627" y="5135880"/>
            <a:ext cx="533400" cy="472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55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Лыжня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Мосьхума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6680" y="1737360"/>
            <a:ext cx="11963400" cy="493776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лося первоначально было шесть ног, рук. Он был священным. Его никто догнать не мог, убить не мог.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Мосьхум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решил что-то сделать. Он решил что, лось должен быть доступным для человека. Надел лыжи, догнал лося, взмахнул своей саблей, задние ноги лосю отрубил. Они находятся на небе чуть пониже созвездия Лося – четыре тусклых звезды.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Поэтому у этого зверя зад выпуклый. С этого времени лось перестал быть священным, люди начали его добывать. 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Мосьхум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сделанное добро тоже наверху отразился. Он бежал за лосем, его лыжная дорога на небе виднеется – называют ее Лыжной дорогой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Мосьхума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265507" y="2131888"/>
            <a:ext cx="533400" cy="472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993" y="3520283"/>
            <a:ext cx="585267" cy="49991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553" y="4686195"/>
            <a:ext cx="58526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4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слух, первая весть о деревне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Мувынтес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560" y="1737360"/>
            <a:ext cx="1167384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далеком прошлом в деревне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Мувынтес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жили двое – жена и муж. Они начали стареть, детей у них нет. Жена, муж постарели. Во всем друг другу помогают.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Однажды пошли вместе дровишки собирать. И в дупле нашли мальчишку. Он сильно испугался, замерз, говорить не может. Домой привезли, растили, кормили, водились, лелеяли.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Сын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 приходить в себя. Начал иногда улыбаться, Понемногу говорить начал. Сильным, высоким, трудолюбивым мужчиной стал. Деду и бабушке помогал.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Этого парня звали Лиственница. Из-за того, что очень высокий или из-за того, что в дупле лиственницы нашли. Сын женушку нашел. Жена семь сыновей родила. Они все выросли, женились. С этого времени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Мувынтес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стала многолюдной.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925" y="2456644"/>
            <a:ext cx="585267" cy="499915"/>
          </a:xfrm>
          <a:prstGeom prst="rect">
            <a:avLst/>
          </a:prstGeom>
        </p:spPr>
      </p:pic>
      <p:sp>
        <p:nvSpPr>
          <p:cNvPr id="5" name="Стрелка вниз 4"/>
          <p:cNvSpPr/>
          <p:nvPr/>
        </p:nvSpPr>
        <p:spPr>
          <a:xfrm>
            <a:off x="5583858" y="3611880"/>
            <a:ext cx="533400" cy="472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1991" y="4739641"/>
            <a:ext cx="58526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5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28600"/>
            <a:ext cx="11734800" cy="564049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жителей кто ростом высоким окажется, Лиственницей и назовут. Всех членов семьи тоже дразнят лиственницей. Деревня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Мувынтес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 и образовалось. До 1941 ее дома – постройки стояли. Началась война, милую деревню и разогнали.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36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560" y="944880"/>
            <a:ext cx="10058400" cy="120396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13765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</TotalTime>
  <Words>666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Ретро</vt:lpstr>
      <vt:lpstr>Мифологические  сказки</vt:lpstr>
      <vt:lpstr>Презентация PowerPoint</vt:lpstr>
      <vt:lpstr>Презентация PowerPoint</vt:lpstr>
      <vt:lpstr> Сюжетно-композиционная структура  Теплый край</vt:lpstr>
      <vt:lpstr>Лыжня Мосьхума</vt:lpstr>
      <vt:lpstr>Первый слух, первая весть о деревне Мувынтес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Мифологические  сказки</dc:title>
  <dc:creator>БОЛУГУР 2017</dc:creator>
  <cp:lastModifiedBy>БОЛУГУР 2017</cp:lastModifiedBy>
  <cp:revision>11</cp:revision>
  <dcterms:created xsi:type="dcterms:W3CDTF">2020-02-03T15:25:00Z</dcterms:created>
  <dcterms:modified xsi:type="dcterms:W3CDTF">2020-02-03T17:32:28Z</dcterms:modified>
</cp:coreProperties>
</file>