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46"/>
  </p:notesMasterIdLst>
  <p:sldIdLst>
    <p:sldId id="271" r:id="rId3"/>
    <p:sldId id="267" r:id="rId4"/>
    <p:sldId id="306" r:id="rId5"/>
    <p:sldId id="307" r:id="rId6"/>
    <p:sldId id="308" r:id="rId7"/>
    <p:sldId id="309" r:id="rId8"/>
    <p:sldId id="310" r:id="rId9"/>
    <p:sldId id="314" r:id="rId10"/>
    <p:sldId id="312" r:id="rId11"/>
    <p:sldId id="313" r:id="rId12"/>
    <p:sldId id="272" r:id="rId13"/>
    <p:sldId id="273" r:id="rId14"/>
    <p:sldId id="276" r:id="rId15"/>
    <p:sldId id="280" r:id="rId16"/>
    <p:sldId id="322" r:id="rId17"/>
    <p:sldId id="278" r:id="rId18"/>
    <p:sldId id="274" r:id="rId19"/>
    <p:sldId id="258" r:id="rId20"/>
    <p:sldId id="279" r:id="rId21"/>
    <p:sldId id="292" r:id="rId22"/>
    <p:sldId id="269" r:id="rId23"/>
    <p:sldId id="266" r:id="rId24"/>
    <p:sldId id="318" r:id="rId25"/>
    <p:sldId id="319" r:id="rId26"/>
    <p:sldId id="257" r:id="rId27"/>
    <p:sldId id="320" r:id="rId28"/>
    <p:sldId id="289" r:id="rId29"/>
    <p:sldId id="317" r:id="rId30"/>
    <p:sldId id="282" r:id="rId31"/>
    <p:sldId id="283" r:id="rId32"/>
    <p:sldId id="285" r:id="rId33"/>
    <p:sldId id="284" r:id="rId34"/>
    <p:sldId id="321" r:id="rId35"/>
    <p:sldId id="290" r:id="rId36"/>
    <p:sldId id="315" r:id="rId37"/>
    <p:sldId id="316" r:id="rId38"/>
    <p:sldId id="293" r:id="rId39"/>
    <p:sldId id="294" r:id="rId40"/>
    <p:sldId id="300" r:id="rId41"/>
    <p:sldId id="301" r:id="rId42"/>
    <p:sldId id="304" r:id="rId43"/>
    <p:sldId id="305" r:id="rId44"/>
    <p:sldId id="323" r:id="rId4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a:srgbClr val="0000CC"/>
    <a:srgbClr val="D72603"/>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85877" autoAdjust="0"/>
  </p:normalViewPr>
  <p:slideViewPr>
    <p:cSldViewPr>
      <p:cViewPr>
        <p:scale>
          <a:sx n="80" d="100"/>
          <a:sy n="80" d="100"/>
        </p:scale>
        <p:origin x="-133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89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10E59-8B69-4A4E-AA9A-43D53297218C}"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ru-RU"/>
        </a:p>
      </dgm:t>
    </dgm:pt>
    <dgm:pt modelId="{B37725BC-5FCC-4B0F-B70D-D62547456353}">
      <dgm:prSet phldrT="[Текст]" custT="1"/>
      <dgm:spPr/>
      <dgm:t>
        <a:bodyPr/>
        <a:lstStyle/>
        <a:p>
          <a:r>
            <a:rPr lang="ru-RU" sz="4000" dirty="0" smtClean="0">
              <a:solidFill>
                <a:srgbClr val="000000"/>
              </a:solidFill>
            </a:rPr>
            <a:t>Все рабочие места</a:t>
          </a:r>
          <a:endParaRPr lang="ru-RU" sz="4000" dirty="0">
            <a:solidFill>
              <a:srgbClr val="000000"/>
            </a:solidFill>
          </a:endParaRPr>
        </a:p>
      </dgm:t>
    </dgm:pt>
    <dgm:pt modelId="{BB5B4C38-7D40-403F-8063-8FE5EE4C64E1}" type="parTrans" cxnId="{C6701BDD-4742-4B3E-AC70-72456E2D04F7}">
      <dgm:prSet/>
      <dgm:spPr/>
      <dgm:t>
        <a:bodyPr/>
        <a:lstStyle/>
        <a:p>
          <a:endParaRPr lang="ru-RU"/>
        </a:p>
      </dgm:t>
    </dgm:pt>
    <dgm:pt modelId="{48FF7008-974E-4269-A3AB-1CC0939A8779}" type="sibTrans" cxnId="{C6701BDD-4742-4B3E-AC70-72456E2D04F7}">
      <dgm:prSet/>
      <dgm:spPr/>
      <dgm:t>
        <a:bodyPr/>
        <a:lstStyle/>
        <a:p>
          <a:endParaRPr lang="ru-RU"/>
        </a:p>
      </dgm:t>
    </dgm:pt>
    <dgm:pt modelId="{54BCCB2C-BC26-4F7F-9858-331BECCB2B85}">
      <dgm:prSet phldrT="[Текст]" custT="1"/>
      <dgm:spPr/>
      <dgm:t>
        <a:bodyPr/>
        <a:lstStyle/>
        <a:p>
          <a:pPr algn="r"/>
          <a:r>
            <a:rPr lang="ru-RU" sz="2400" b="1" dirty="0" smtClean="0">
              <a:solidFill>
                <a:srgbClr val="000000"/>
              </a:solidFill>
            </a:rPr>
            <a:t>за исключением </a:t>
          </a:r>
          <a:r>
            <a:rPr lang="ru-RU" sz="2000" dirty="0" smtClean="0">
              <a:solidFill>
                <a:srgbClr val="000000"/>
              </a:solidFill>
            </a:rPr>
            <a:t>рабочих мест, на которых работники заняты на ПЭВМ и (или) эксплуатируют офисную копировальную и бытовую технику. </a:t>
          </a:r>
          <a:endParaRPr lang="ru-RU" sz="2000" dirty="0">
            <a:solidFill>
              <a:srgbClr val="000000"/>
            </a:solidFill>
          </a:endParaRPr>
        </a:p>
      </dgm:t>
    </dgm:pt>
    <dgm:pt modelId="{601C7665-BE19-4A17-8DEA-B292A34EE76C}" type="parTrans" cxnId="{7BE7C97C-5116-466B-983D-65838F8F03D8}">
      <dgm:prSet/>
      <dgm:spPr/>
      <dgm:t>
        <a:bodyPr/>
        <a:lstStyle/>
        <a:p>
          <a:endParaRPr lang="ru-RU"/>
        </a:p>
      </dgm:t>
    </dgm:pt>
    <dgm:pt modelId="{CD027BAA-1DBE-43CA-A0B3-D7EDC7682E70}" type="sibTrans" cxnId="{7BE7C97C-5116-466B-983D-65838F8F03D8}">
      <dgm:prSet/>
      <dgm:spPr/>
      <dgm:t>
        <a:bodyPr/>
        <a:lstStyle/>
        <a:p>
          <a:endParaRPr lang="ru-RU"/>
        </a:p>
      </dgm:t>
    </dgm:pt>
    <dgm:pt modelId="{DAD1D121-8410-468D-AF43-AD029A9DEB73}" type="pres">
      <dgm:prSet presAssocID="{26210E59-8B69-4A4E-AA9A-43D53297218C}" presName="Name0" presStyleCnt="0">
        <dgm:presLayoutVars>
          <dgm:chMax val="2"/>
          <dgm:chPref val="2"/>
          <dgm:dir/>
          <dgm:animOne/>
          <dgm:resizeHandles val="exact"/>
        </dgm:presLayoutVars>
      </dgm:prSet>
      <dgm:spPr/>
      <dgm:t>
        <a:bodyPr/>
        <a:lstStyle/>
        <a:p>
          <a:endParaRPr lang="ru-RU"/>
        </a:p>
      </dgm:t>
    </dgm:pt>
    <dgm:pt modelId="{DBF81CCF-AA5C-453E-930C-729387EA5126}" type="pres">
      <dgm:prSet presAssocID="{26210E59-8B69-4A4E-AA9A-43D53297218C}" presName="Background" presStyleLbl="bgImgPlace1" presStyleIdx="0" presStyleCnt="1" custScaleX="109476" custScaleY="154017"/>
      <dgm:spPr/>
    </dgm:pt>
    <dgm:pt modelId="{5FE5D40A-A8E2-4712-B74E-18427722C2A3}" type="pres">
      <dgm:prSet presAssocID="{26210E59-8B69-4A4E-AA9A-43D53297218C}" presName="ParentText1" presStyleLbl="revTx" presStyleIdx="0" presStyleCnt="2">
        <dgm:presLayoutVars>
          <dgm:chMax val="0"/>
          <dgm:chPref val="0"/>
          <dgm:bulletEnabled val="1"/>
        </dgm:presLayoutVars>
      </dgm:prSet>
      <dgm:spPr/>
      <dgm:t>
        <a:bodyPr/>
        <a:lstStyle/>
        <a:p>
          <a:endParaRPr lang="ru-RU"/>
        </a:p>
      </dgm:t>
    </dgm:pt>
    <dgm:pt modelId="{FF8C3862-9F86-44D3-93AB-B56BA8F2E1A1}" type="pres">
      <dgm:prSet presAssocID="{26210E59-8B69-4A4E-AA9A-43D53297218C}" presName="ParentText2" presStyleLbl="revTx" presStyleIdx="1" presStyleCnt="2" custScaleX="119684" custScaleY="103256">
        <dgm:presLayoutVars>
          <dgm:chMax val="0"/>
          <dgm:chPref val="0"/>
          <dgm:bulletEnabled val="1"/>
        </dgm:presLayoutVars>
      </dgm:prSet>
      <dgm:spPr/>
      <dgm:t>
        <a:bodyPr/>
        <a:lstStyle/>
        <a:p>
          <a:endParaRPr lang="ru-RU"/>
        </a:p>
      </dgm:t>
    </dgm:pt>
    <dgm:pt modelId="{9E316615-ACF7-4F50-B953-A825F7728B68}" type="pres">
      <dgm:prSet presAssocID="{26210E59-8B69-4A4E-AA9A-43D53297218C}" presName="Plus" presStyleLbl="alignNode1" presStyleIdx="0" presStyleCnt="2" custLinFactNeighborX="-6815" custLinFactNeighborY="-40501"/>
      <dgm:spPr>
        <a:solidFill>
          <a:srgbClr val="00B050"/>
        </a:solidFill>
      </dgm:spPr>
    </dgm:pt>
    <dgm:pt modelId="{CB9CA471-01D9-4E9E-B8D0-A1A8A2F6C068}" type="pres">
      <dgm:prSet presAssocID="{26210E59-8B69-4A4E-AA9A-43D53297218C}" presName="Minus" presStyleLbl="alignNode1" presStyleIdx="1" presStyleCnt="2" custLinFactY="-22657" custLinFactNeighborX="-6326" custLinFactNeighborY="-100000"/>
      <dgm:spPr>
        <a:solidFill>
          <a:srgbClr val="FF0000"/>
        </a:solidFill>
      </dgm:spPr>
      <dgm:t>
        <a:bodyPr/>
        <a:lstStyle/>
        <a:p>
          <a:endParaRPr lang="ru-RU"/>
        </a:p>
      </dgm:t>
    </dgm:pt>
    <dgm:pt modelId="{65B32B82-E672-436C-B359-4A7DFE3C9EA8}" type="pres">
      <dgm:prSet presAssocID="{26210E59-8B69-4A4E-AA9A-43D53297218C}" presName="Divider" presStyleLbl="parChTrans1D1" presStyleIdx="0" presStyleCnt="1"/>
      <dgm:spPr/>
    </dgm:pt>
  </dgm:ptLst>
  <dgm:cxnLst>
    <dgm:cxn modelId="{C6701BDD-4742-4B3E-AC70-72456E2D04F7}" srcId="{26210E59-8B69-4A4E-AA9A-43D53297218C}" destId="{B37725BC-5FCC-4B0F-B70D-D62547456353}" srcOrd="0" destOrd="0" parTransId="{BB5B4C38-7D40-403F-8063-8FE5EE4C64E1}" sibTransId="{48FF7008-974E-4269-A3AB-1CC0939A8779}"/>
    <dgm:cxn modelId="{B1FA18A7-7BE6-4B39-AA86-20C44D2FEF1F}" type="presOf" srcId="{54BCCB2C-BC26-4F7F-9858-331BECCB2B85}" destId="{FF8C3862-9F86-44D3-93AB-B56BA8F2E1A1}" srcOrd="0" destOrd="0" presId="urn:microsoft.com/office/officeart/2009/3/layout/PlusandMinus"/>
    <dgm:cxn modelId="{BF871A34-C4FE-45C2-A8D4-5826542973B0}" type="presOf" srcId="{B37725BC-5FCC-4B0F-B70D-D62547456353}" destId="{5FE5D40A-A8E2-4712-B74E-18427722C2A3}" srcOrd="0" destOrd="0" presId="urn:microsoft.com/office/officeart/2009/3/layout/PlusandMinus"/>
    <dgm:cxn modelId="{7D64BC81-641A-4DD8-BCE2-079C4F384067}" type="presOf" srcId="{26210E59-8B69-4A4E-AA9A-43D53297218C}" destId="{DAD1D121-8410-468D-AF43-AD029A9DEB73}" srcOrd="0" destOrd="0" presId="urn:microsoft.com/office/officeart/2009/3/layout/PlusandMinus"/>
    <dgm:cxn modelId="{7BE7C97C-5116-466B-983D-65838F8F03D8}" srcId="{26210E59-8B69-4A4E-AA9A-43D53297218C}" destId="{54BCCB2C-BC26-4F7F-9858-331BECCB2B85}" srcOrd="1" destOrd="0" parTransId="{601C7665-BE19-4A17-8DEA-B292A34EE76C}" sibTransId="{CD027BAA-1DBE-43CA-A0B3-D7EDC7682E70}"/>
    <dgm:cxn modelId="{274881C7-0FB7-4312-84C8-113342D4AE1E}" type="presParOf" srcId="{DAD1D121-8410-468D-AF43-AD029A9DEB73}" destId="{DBF81CCF-AA5C-453E-930C-729387EA5126}" srcOrd="0" destOrd="0" presId="urn:microsoft.com/office/officeart/2009/3/layout/PlusandMinus"/>
    <dgm:cxn modelId="{3D7CD571-D736-42FC-BAB1-BF59CCB737E6}" type="presParOf" srcId="{DAD1D121-8410-468D-AF43-AD029A9DEB73}" destId="{5FE5D40A-A8E2-4712-B74E-18427722C2A3}" srcOrd="1" destOrd="0" presId="urn:microsoft.com/office/officeart/2009/3/layout/PlusandMinus"/>
    <dgm:cxn modelId="{72FF99B1-D661-4928-A7D1-421CA63859D3}" type="presParOf" srcId="{DAD1D121-8410-468D-AF43-AD029A9DEB73}" destId="{FF8C3862-9F86-44D3-93AB-B56BA8F2E1A1}" srcOrd="2" destOrd="0" presId="urn:microsoft.com/office/officeart/2009/3/layout/PlusandMinus"/>
    <dgm:cxn modelId="{EC895175-0957-4441-A52C-5563C9952266}" type="presParOf" srcId="{DAD1D121-8410-468D-AF43-AD029A9DEB73}" destId="{9E316615-ACF7-4F50-B953-A825F7728B68}" srcOrd="3" destOrd="0" presId="urn:microsoft.com/office/officeart/2009/3/layout/PlusandMinus"/>
    <dgm:cxn modelId="{926C2200-290D-4DC0-9CC4-07713E5A9C77}" type="presParOf" srcId="{DAD1D121-8410-468D-AF43-AD029A9DEB73}" destId="{CB9CA471-01D9-4E9E-B8D0-A1A8A2F6C068}" srcOrd="4" destOrd="0" presId="urn:microsoft.com/office/officeart/2009/3/layout/PlusandMinus"/>
    <dgm:cxn modelId="{F0595B24-4FCE-4094-9DD4-4DA85C5B10C9}" type="presParOf" srcId="{DAD1D121-8410-468D-AF43-AD029A9DEB73}" destId="{65B32B82-E672-436C-B359-4A7DFE3C9EA8}" srcOrd="5" destOrd="0" presId="urn:microsoft.com/office/officeart/2009/3/layout/PlusandMinu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172BDC-4D25-4FCE-BBFB-7CBED673DA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D657968-638E-4FE8-9E91-13EE1D5758B8}">
      <dgm:prSet phldrT="[Текст]" custT="1"/>
      <dgm:spPr>
        <a:solidFill>
          <a:srgbClr val="BC8F00"/>
        </a:solidFill>
      </dgm:spPr>
      <dgm:t>
        <a:bodyPr vert="vert270" anchor="ctr"/>
        <a:lstStyle/>
        <a:p>
          <a:pPr algn="ctr"/>
          <a:r>
            <a:rPr lang="ru-RU" sz="2800" b="1" dirty="0" smtClean="0">
              <a:solidFill>
                <a:schemeClr val="bg1"/>
              </a:solidFill>
            </a:rPr>
            <a:t>Подготовка СОУТ</a:t>
          </a:r>
        </a:p>
        <a:p>
          <a:pPr algn="ctr"/>
          <a:r>
            <a:rPr lang="ru-RU" sz="1800" b="1" dirty="0" smtClean="0">
              <a:solidFill>
                <a:schemeClr val="bg1"/>
              </a:solidFill>
            </a:rPr>
            <a:t> (проводится Работодателем) </a:t>
          </a:r>
          <a:endParaRPr lang="ru-RU" sz="1800" b="1" dirty="0">
            <a:solidFill>
              <a:schemeClr val="bg1"/>
            </a:solidFill>
          </a:endParaRPr>
        </a:p>
      </dgm:t>
    </dgm:pt>
    <dgm:pt modelId="{64C0A11F-B975-4433-A1E2-A559AD0758FD}" type="parTrans" cxnId="{2403164D-868D-43A3-851F-7B8DF2787569}">
      <dgm:prSet/>
      <dgm:spPr/>
      <dgm:t>
        <a:bodyPr/>
        <a:lstStyle/>
        <a:p>
          <a:endParaRPr lang="ru-RU"/>
        </a:p>
      </dgm:t>
    </dgm:pt>
    <dgm:pt modelId="{ECD94CC1-6221-48AE-AC3C-0F43B6D06EE1}" type="sibTrans" cxnId="{2403164D-868D-43A3-851F-7B8DF2787569}">
      <dgm:prSet/>
      <dgm:spPr/>
      <dgm:t>
        <a:bodyPr/>
        <a:lstStyle/>
        <a:p>
          <a:endParaRPr lang="ru-RU"/>
        </a:p>
      </dgm:t>
    </dgm:pt>
    <dgm:pt modelId="{787B7A1F-B7B4-4E16-9DDF-943F4904D342}">
      <dgm:prSet phldrT="[Текст]"/>
      <dgm:spPr/>
      <dgm:t>
        <a:bodyPr/>
        <a:lstStyle/>
        <a:p>
          <a:r>
            <a:rPr lang="ru-RU" dirty="0" smtClean="0">
              <a:solidFill>
                <a:srgbClr val="000000"/>
              </a:solidFill>
              <a:latin typeface="Times New Roman" pitchFamily="18" charset="0"/>
              <a:cs typeface="Arial" charset="0"/>
            </a:rPr>
            <a:t>- выбор аккредитованной организации, проводящей специальную оценку условий труда;</a:t>
          </a:r>
          <a:endParaRPr lang="ru-RU" dirty="0"/>
        </a:p>
      </dgm:t>
    </dgm:pt>
    <dgm:pt modelId="{482F0450-7EA9-415F-AFB7-79A71C484C04}" type="parTrans" cxnId="{F78D2BC6-A875-4B71-86FA-0F2CEFFEC682}">
      <dgm:prSet/>
      <dgm:spPr/>
      <dgm:t>
        <a:bodyPr/>
        <a:lstStyle/>
        <a:p>
          <a:endParaRPr lang="ru-RU"/>
        </a:p>
      </dgm:t>
    </dgm:pt>
    <dgm:pt modelId="{80A617FD-10DC-4C4A-9C46-3B422A1E5BD7}" type="sibTrans" cxnId="{F78D2BC6-A875-4B71-86FA-0F2CEFFEC682}">
      <dgm:prSet/>
      <dgm:spPr/>
      <dgm:t>
        <a:bodyPr/>
        <a:lstStyle/>
        <a:p>
          <a:endParaRPr lang="ru-RU"/>
        </a:p>
      </dgm:t>
    </dgm:pt>
    <dgm:pt modelId="{87DACAF3-92A7-4CC0-84A6-D9F9A21CCB23}">
      <dgm:prSet phldrT="[Текст]"/>
      <dgm:spPr/>
      <dgm:t>
        <a:bodyPr/>
        <a:lstStyle/>
        <a:p>
          <a:r>
            <a:rPr lang="ru-RU" dirty="0" smtClean="0">
              <a:solidFill>
                <a:srgbClr val="000000"/>
              </a:solidFill>
              <a:latin typeface="Times New Roman" pitchFamily="18" charset="0"/>
              <a:cs typeface="Arial" charset="0"/>
            </a:rPr>
            <a:t>- формирование комиссии по проведению СОУТ (далее – комиссия);</a:t>
          </a:r>
          <a:endParaRPr lang="ru-RU" dirty="0"/>
        </a:p>
      </dgm:t>
    </dgm:pt>
    <dgm:pt modelId="{EBC80EA2-594A-4594-B8F9-9BE6CC1C2376}" type="parTrans" cxnId="{CB0C7726-A731-45EB-91C9-8F12A1B64196}">
      <dgm:prSet/>
      <dgm:spPr/>
      <dgm:t>
        <a:bodyPr/>
        <a:lstStyle/>
        <a:p>
          <a:endParaRPr lang="ru-RU"/>
        </a:p>
      </dgm:t>
    </dgm:pt>
    <dgm:pt modelId="{9B430A12-6CDA-45D5-91F0-5C3D191F1D9F}" type="sibTrans" cxnId="{CB0C7726-A731-45EB-91C9-8F12A1B64196}">
      <dgm:prSet/>
      <dgm:spPr/>
      <dgm:t>
        <a:bodyPr/>
        <a:lstStyle/>
        <a:p>
          <a:endParaRPr lang="ru-RU"/>
        </a:p>
      </dgm:t>
    </dgm:pt>
    <dgm:pt modelId="{73697C1F-5FE1-48CD-AD4F-F78B99EFB0E8}">
      <dgm:prSet phldrT="[Текст]"/>
      <dgm:spPr/>
      <dgm:t>
        <a:bodyPr/>
        <a:lstStyle/>
        <a:p>
          <a:r>
            <a:rPr lang="ru-RU" dirty="0" smtClean="0">
              <a:solidFill>
                <a:srgbClr val="000000"/>
              </a:solidFill>
              <a:latin typeface="Times New Roman" pitchFamily="18" charset="0"/>
              <a:cs typeface="Arial" charset="0"/>
            </a:rPr>
            <a:t>- утверждение графика проведения СОУТ;</a:t>
          </a:r>
        </a:p>
      </dgm:t>
    </dgm:pt>
    <dgm:pt modelId="{62F84730-DDFC-4383-9DDF-4AD720CAD53A}" type="parTrans" cxnId="{FF8DD253-7640-481B-AF2B-D45BAFA5F1EE}">
      <dgm:prSet/>
      <dgm:spPr/>
      <dgm:t>
        <a:bodyPr/>
        <a:lstStyle/>
        <a:p>
          <a:endParaRPr lang="ru-RU"/>
        </a:p>
      </dgm:t>
    </dgm:pt>
    <dgm:pt modelId="{EE4DAAD9-AC77-4C13-900F-3EBB9B3D6EF8}" type="sibTrans" cxnId="{FF8DD253-7640-481B-AF2B-D45BAFA5F1EE}">
      <dgm:prSet/>
      <dgm:spPr/>
      <dgm:t>
        <a:bodyPr/>
        <a:lstStyle/>
        <a:p>
          <a:endParaRPr lang="ru-RU"/>
        </a:p>
      </dgm:t>
    </dgm:pt>
    <dgm:pt modelId="{F3DA130B-7BE8-41AF-BA6C-6DBD23810430}">
      <dgm:prSet/>
      <dgm:spPr/>
      <dgm:t>
        <a:bodyPr/>
        <a:lstStyle/>
        <a:p>
          <a:r>
            <a:rPr lang="ru-RU" dirty="0" smtClean="0">
              <a:solidFill>
                <a:srgbClr val="000000"/>
              </a:solidFill>
              <a:latin typeface="Times New Roman" pitchFamily="18" charset="0"/>
              <a:cs typeface="Arial" charset="0"/>
            </a:rPr>
            <a:t>- утверждение перечня рабочих мест, на которых проводится СОУТ.   </a:t>
          </a:r>
          <a:endParaRPr lang="ru-RU" dirty="0"/>
        </a:p>
      </dgm:t>
    </dgm:pt>
    <dgm:pt modelId="{EEE35308-CDC4-47DE-96DA-12986BDAA28D}" type="parTrans" cxnId="{9C30960E-2DBF-4384-8068-9A536D1E3500}">
      <dgm:prSet/>
      <dgm:spPr/>
      <dgm:t>
        <a:bodyPr/>
        <a:lstStyle/>
        <a:p>
          <a:endParaRPr lang="ru-RU"/>
        </a:p>
      </dgm:t>
    </dgm:pt>
    <dgm:pt modelId="{9473735F-6644-439B-AC78-CC041E5EDDD3}" type="sibTrans" cxnId="{9C30960E-2DBF-4384-8068-9A536D1E3500}">
      <dgm:prSet/>
      <dgm:spPr/>
      <dgm:t>
        <a:bodyPr/>
        <a:lstStyle/>
        <a:p>
          <a:endParaRPr lang="ru-RU"/>
        </a:p>
      </dgm:t>
    </dgm:pt>
    <dgm:pt modelId="{1C0FA844-42BE-458A-AF52-050EDCEE8CEE}" type="pres">
      <dgm:prSet presAssocID="{58172BDC-4D25-4FCE-BBFB-7CBED673DAE9}" presName="vert0" presStyleCnt="0">
        <dgm:presLayoutVars>
          <dgm:dir/>
          <dgm:animOne val="branch"/>
          <dgm:animLvl val="lvl"/>
        </dgm:presLayoutVars>
      </dgm:prSet>
      <dgm:spPr/>
      <dgm:t>
        <a:bodyPr/>
        <a:lstStyle/>
        <a:p>
          <a:endParaRPr lang="ru-RU"/>
        </a:p>
      </dgm:t>
    </dgm:pt>
    <dgm:pt modelId="{C1BF4E7A-C491-47E1-8ECE-B55753BB1A2F}" type="pres">
      <dgm:prSet presAssocID="{9D657968-638E-4FE8-9E91-13EE1D5758B8}" presName="thickLine" presStyleLbl="alignNode1" presStyleIdx="0" presStyleCnt="1"/>
      <dgm:spPr/>
    </dgm:pt>
    <dgm:pt modelId="{CB0228F2-FB2E-4C4A-9510-4AD6B1220A9F}" type="pres">
      <dgm:prSet presAssocID="{9D657968-638E-4FE8-9E91-13EE1D5758B8}" presName="horz1" presStyleCnt="0"/>
      <dgm:spPr/>
    </dgm:pt>
    <dgm:pt modelId="{CEB9387B-BEFA-4AF3-86B7-BAB03B944690}" type="pres">
      <dgm:prSet presAssocID="{9D657968-638E-4FE8-9E91-13EE1D5758B8}" presName="tx1" presStyleLbl="revTx" presStyleIdx="0" presStyleCnt="5"/>
      <dgm:spPr/>
      <dgm:t>
        <a:bodyPr/>
        <a:lstStyle/>
        <a:p>
          <a:endParaRPr lang="ru-RU"/>
        </a:p>
      </dgm:t>
    </dgm:pt>
    <dgm:pt modelId="{1DE51B6B-6697-4D61-9254-9EB92F7C61C8}" type="pres">
      <dgm:prSet presAssocID="{9D657968-638E-4FE8-9E91-13EE1D5758B8}" presName="vert1" presStyleCnt="0"/>
      <dgm:spPr/>
    </dgm:pt>
    <dgm:pt modelId="{E7CD9849-144B-4288-A5CD-AD48797BC490}" type="pres">
      <dgm:prSet presAssocID="{787B7A1F-B7B4-4E16-9DDF-943F4904D342}" presName="vertSpace2a" presStyleCnt="0"/>
      <dgm:spPr/>
    </dgm:pt>
    <dgm:pt modelId="{327BA8C4-AFFC-4533-A3A9-D53413258857}" type="pres">
      <dgm:prSet presAssocID="{787B7A1F-B7B4-4E16-9DDF-943F4904D342}" presName="horz2" presStyleCnt="0"/>
      <dgm:spPr/>
    </dgm:pt>
    <dgm:pt modelId="{EB6B1AE9-42B7-4D88-B9FC-4B0430D4F7E0}" type="pres">
      <dgm:prSet presAssocID="{787B7A1F-B7B4-4E16-9DDF-943F4904D342}" presName="horzSpace2" presStyleCnt="0"/>
      <dgm:spPr/>
    </dgm:pt>
    <dgm:pt modelId="{758A02DD-4EA4-440F-A0AC-590AC100983E}" type="pres">
      <dgm:prSet presAssocID="{787B7A1F-B7B4-4E16-9DDF-943F4904D342}" presName="tx2" presStyleLbl="revTx" presStyleIdx="1" presStyleCnt="5"/>
      <dgm:spPr/>
      <dgm:t>
        <a:bodyPr/>
        <a:lstStyle/>
        <a:p>
          <a:endParaRPr lang="ru-RU"/>
        </a:p>
      </dgm:t>
    </dgm:pt>
    <dgm:pt modelId="{13E925ED-D64F-4395-A9F2-35B0E95D031A}" type="pres">
      <dgm:prSet presAssocID="{787B7A1F-B7B4-4E16-9DDF-943F4904D342}" presName="vert2" presStyleCnt="0"/>
      <dgm:spPr/>
    </dgm:pt>
    <dgm:pt modelId="{E69C409A-ADDC-451C-92DD-675E8DD4EA34}" type="pres">
      <dgm:prSet presAssocID="{787B7A1F-B7B4-4E16-9DDF-943F4904D342}" presName="thinLine2b" presStyleLbl="callout" presStyleIdx="0" presStyleCnt="4"/>
      <dgm:spPr/>
    </dgm:pt>
    <dgm:pt modelId="{07EDBC2F-EA53-4800-B74D-AA76C20F0733}" type="pres">
      <dgm:prSet presAssocID="{787B7A1F-B7B4-4E16-9DDF-943F4904D342}" presName="vertSpace2b" presStyleCnt="0"/>
      <dgm:spPr/>
    </dgm:pt>
    <dgm:pt modelId="{062BCF71-D9F1-47A0-9D2E-25FA7E933E29}" type="pres">
      <dgm:prSet presAssocID="{87DACAF3-92A7-4CC0-84A6-D9F9A21CCB23}" presName="horz2" presStyleCnt="0"/>
      <dgm:spPr/>
    </dgm:pt>
    <dgm:pt modelId="{D384E0DF-7976-46E5-8AE9-0E69323C4AFA}" type="pres">
      <dgm:prSet presAssocID="{87DACAF3-92A7-4CC0-84A6-D9F9A21CCB23}" presName="horzSpace2" presStyleCnt="0"/>
      <dgm:spPr/>
    </dgm:pt>
    <dgm:pt modelId="{F9602B8B-E634-4418-8866-24C93C18B05D}" type="pres">
      <dgm:prSet presAssocID="{87DACAF3-92A7-4CC0-84A6-D9F9A21CCB23}" presName="tx2" presStyleLbl="revTx" presStyleIdx="2" presStyleCnt="5"/>
      <dgm:spPr/>
      <dgm:t>
        <a:bodyPr/>
        <a:lstStyle/>
        <a:p>
          <a:endParaRPr lang="ru-RU"/>
        </a:p>
      </dgm:t>
    </dgm:pt>
    <dgm:pt modelId="{43DD47DD-5F9D-42B5-AFEF-411E57FBC388}" type="pres">
      <dgm:prSet presAssocID="{87DACAF3-92A7-4CC0-84A6-D9F9A21CCB23}" presName="vert2" presStyleCnt="0"/>
      <dgm:spPr/>
    </dgm:pt>
    <dgm:pt modelId="{E2EC642F-A87D-4147-9C53-006A97832521}" type="pres">
      <dgm:prSet presAssocID="{87DACAF3-92A7-4CC0-84A6-D9F9A21CCB23}" presName="thinLine2b" presStyleLbl="callout" presStyleIdx="1" presStyleCnt="4"/>
      <dgm:spPr/>
    </dgm:pt>
    <dgm:pt modelId="{E193DF82-6EDA-4A9D-96E7-6E8D40200E91}" type="pres">
      <dgm:prSet presAssocID="{87DACAF3-92A7-4CC0-84A6-D9F9A21CCB23}" presName="vertSpace2b" presStyleCnt="0"/>
      <dgm:spPr/>
    </dgm:pt>
    <dgm:pt modelId="{BA576F84-7563-47F9-A274-6F0735728059}" type="pres">
      <dgm:prSet presAssocID="{73697C1F-5FE1-48CD-AD4F-F78B99EFB0E8}" presName="horz2" presStyleCnt="0"/>
      <dgm:spPr/>
    </dgm:pt>
    <dgm:pt modelId="{8F11F0F6-012E-447A-B5CB-A8670CE48607}" type="pres">
      <dgm:prSet presAssocID="{73697C1F-5FE1-48CD-AD4F-F78B99EFB0E8}" presName="horzSpace2" presStyleCnt="0"/>
      <dgm:spPr/>
    </dgm:pt>
    <dgm:pt modelId="{54B9505E-7EF7-4808-8EF6-C460E6916602}" type="pres">
      <dgm:prSet presAssocID="{73697C1F-5FE1-48CD-AD4F-F78B99EFB0E8}" presName="tx2" presStyleLbl="revTx" presStyleIdx="3" presStyleCnt="5"/>
      <dgm:spPr/>
      <dgm:t>
        <a:bodyPr/>
        <a:lstStyle/>
        <a:p>
          <a:endParaRPr lang="ru-RU"/>
        </a:p>
      </dgm:t>
    </dgm:pt>
    <dgm:pt modelId="{22F71C1F-B082-483C-B3C6-C1934ADE4FBA}" type="pres">
      <dgm:prSet presAssocID="{73697C1F-5FE1-48CD-AD4F-F78B99EFB0E8}" presName="vert2" presStyleCnt="0"/>
      <dgm:spPr/>
    </dgm:pt>
    <dgm:pt modelId="{5268AA8D-8769-4C8F-9A76-AD48FE67569D}" type="pres">
      <dgm:prSet presAssocID="{73697C1F-5FE1-48CD-AD4F-F78B99EFB0E8}" presName="thinLine2b" presStyleLbl="callout" presStyleIdx="2" presStyleCnt="4"/>
      <dgm:spPr/>
    </dgm:pt>
    <dgm:pt modelId="{C05D8522-3726-4EB2-B6D3-125A4DF7D899}" type="pres">
      <dgm:prSet presAssocID="{73697C1F-5FE1-48CD-AD4F-F78B99EFB0E8}" presName="vertSpace2b" presStyleCnt="0"/>
      <dgm:spPr/>
    </dgm:pt>
    <dgm:pt modelId="{19831FBB-F846-405B-ADFC-174248636D71}" type="pres">
      <dgm:prSet presAssocID="{F3DA130B-7BE8-41AF-BA6C-6DBD23810430}" presName="horz2" presStyleCnt="0"/>
      <dgm:spPr/>
    </dgm:pt>
    <dgm:pt modelId="{1B5605AA-4E75-4BC8-BE2A-062F22171A8F}" type="pres">
      <dgm:prSet presAssocID="{F3DA130B-7BE8-41AF-BA6C-6DBD23810430}" presName="horzSpace2" presStyleCnt="0"/>
      <dgm:spPr/>
    </dgm:pt>
    <dgm:pt modelId="{F89ECD40-8ABA-4F69-B50F-30BCF33C2B8F}" type="pres">
      <dgm:prSet presAssocID="{F3DA130B-7BE8-41AF-BA6C-6DBD23810430}" presName="tx2" presStyleLbl="revTx" presStyleIdx="4" presStyleCnt="5"/>
      <dgm:spPr/>
      <dgm:t>
        <a:bodyPr/>
        <a:lstStyle/>
        <a:p>
          <a:endParaRPr lang="ru-RU"/>
        </a:p>
      </dgm:t>
    </dgm:pt>
    <dgm:pt modelId="{043E8D16-9914-472C-846E-B596B5AC7BA7}" type="pres">
      <dgm:prSet presAssocID="{F3DA130B-7BE8-41AF-BA6C-6DBD23810430}" presName="vert2" presStyleCnt="0"/>
      <dgm:spPr/>
    </dgm:pt>
    <dgm:pt modelId="{112FAD3D-C073-4B0A-93A9-A3240F47AD44}" type="pres">
      <dgm:prSet presAssocID="{F3DA130B-7BE8-41AF-BA6C-6DBD23810430}" presName="thinLine2b" presStyleLbl="callout" presStyleIdx="3" presStyleCnt="4"/>
      <dgm:spPr/>
    </dgm:pt>
    <dgm:pt modelId="{9E4CC657-CA8F-4944-9190-7008706220A4}" type="pres">
      <dgm:prSet presAssocID="{F3DA130B-7BE8-41AF-BA6C-6DBD23810430}" presName="vertSpace2b" presStyleCnt="0"/>
      <dgm:spPr/>
    </dgm:pt>
  </dgm:ptLst>
  <dgm:cxnLst>
    <dgm:cxn modelId="{00EFE5BE-C8A8-41B3-8E8D-0BB154ED3B52}" type="presOf" srcId="{58172BDC-4D25-4FCE-BBFB-7CBED673DAE9}" destId="{1C0FA844-42BE-458A-AF52-050EDCEE8CEE}" srcOrd="0" destOrd="0" presId="urn:microsoft.com/office/officeart/2008/layout/LinedList"/>
    <dgm:cxn modelId="{1CD5C096-D5CC-4EDF-9340-87930E4ACECC}" type="presOf" srcId="{787B7A1F-B7B4-4E16-9DDF-943F4904D342}" destId="{758A02DD-4EA4-440F-A0AC-590AC100983E}" srcOrd="0" destOrd="0" presId="urn:microsoft.com/office/officeart/2008/layout/LinedList"/>
    <dgm:cxn modelId="{2403164D-868D-43A3-851F-7B8DF2787569}" srcId="{58172BDC-4D25-4FCE-BBFB-7CBED673DAE9}" destId="{9D657968-638E-4FE8-9E91-13EE1D5758B8}" srcOrd="0" destOrd="0" parTransId="{64C0A11F-B975-4433-A1E2-A559AD0758FD}" sibTransId="{ECD94CC1-6221-48AE-AC3C-0F43B6D06EE1}"/>
    <dgm:cxn modelId="{F67D362B-427E-4D33-A336-D4874AC3356F}" type="presOf" srcId="{87DACAF3-92A7-4CC0-84A6-D9F9A21CCB23}" destId="{F9602B8B-E634-4418-8866-24C93C18B05D}" srcOrd="0" destOrd="0" presId="urn:microsoft.com/office/officeart/2008/layout/LinedList"/>
    <dgm:cxn modelId="{FC1AE671-B62D-4A01-94B5-165DADFC82A3}" type="presOf" srcId="{9D657968-638E-4FE8-9E91-13EE1D5758B8}" destId="{CEB9387B-BEFA-4AF3-86B7-BAB03B944690}" srcOrd="0" destOrd="0" presId="urn:microsoft.com/office/officeart/2008/layout/LinedList"/>
    <dgm:cxn modelId="{CB0C7726-A731-45EB-91C9-8F12A1B64196}" srcId="{9D657968-638E-4FE8-9E91-13EE1D5758B8}" destId="{87DACAF3-92A7-4CC0-84A6-D9F9A21CCB23}" srcOrd="1" destOrd="0" parTransId="{EBC80EA2-594A-4594-B8F9-9BE6CC1C2376}" sibTransId="{9B430A12-6CDA-45D5-91F0-5C3D191F1D9F}"/>
    <dgm:cxn modelId="{F78D2BC6-A875-4B71-86FA-0F2CEFFEC682}" srcId="{9D657968-638E-4FE8-9E91-13EE1D5758B8}" destId="{787B7A1F-B7B4-4E16-9DDF-943F4904D342}" srcOrd="0" destOrd="0" parTransId="{482F0450-7EA9-415F-AFB7-79A71C484C04}" sibTransId="{80A617FD-10DC-4C4A-9C46-3B422A1E5BD7}"/>
    <dgm:cxn modelId="{0ADC4694-AA64-4D9D-9727-06144A04F3E0}" type="presOf" srcId="{73697C1F-5FE1-48CD-AD4F-F78B99EFB0E8}" destId="{54B9505E-7EF7-4808-8EF6-C460E6916602}" srcOrd="0" destOrd="0" presId="urn:microsoft.com/office/officeart/2008/layout/LinedList"/>
    <dgm:cxn modelId="{DA3041D3-A4BD-46C5-BF71-92D0B9EE1E19}" type="presOf" srcId="{F3DA130B-7BE8-41AF-BA6C-6DBD23810430}" destId="{F89ECD40-8ABA-4F69-B50F-30BCF33C2B8F}" srcOrd="0" destOrd="0" presId="urn:microsoft.com/office/officeart/2008/layout/LinedList"/>
    <dgm:cxn modelId="{9C30960E-2DBF-4384-8068-9A536D1E3500}" srcId="{9D657968-638E-4FE8-9E91-13EE1D5758B8}" destId="{F3DA130B-7BE8-41AF-BA6C-6DBD23810430}" srcOrd="3" destOrd="0" parTransId="{EEE35308-CDC4-47DE-96DA-12986BDAA28D}" sibTransId="{9473735F-6644-439B-AC78-CC041E5EDDD3}"/>
    <dgm:cxn modelId="{FF8DD253-7640-481B-AF2B-D45BAFA5F1EE}" srcId="{9D657968-638E-4FE8-9E91-13EE1D5758B8}" destId="{73697C1F-5FE1-48CD-AD4F-F78B99EFB0E8}" srcOrd="2" destOrd="0" parTransId="{62F84730-DDFC-4383-9DDF-4AD720CAD53A}" sibTransId="{EE4DAAD9-AC77-4C13-900F-3EBB9B3D6EF8}"/>
    <dgm:cxn modelId="{977F7E3E-4227-49EC-9C8F-61C3C486081B}" type="presParOf" srcId="{1C0FA844-42BE-458A-AF52-050EDCEE8CEE}" destId="{C1BF4E7A-C491-47E1-8ECE-B55753BB1A2F}" srcOrd="0" destOrd="0" presId="urn:microsoft.com/office/officeart/2008/layout/LinedList"/>
    <dgm:cxn modelId="{615300D5-7511-4BA9-92AF-9024573A827F}" type="presParOf" srcId="{1C0FA844-42BE-458A-AF52-050EDCEE8CEE}" destId="{CB0228F2-FB2E-4C4A-9510-4AD6B1220A9F}" srcOrd="1" destOrd="0" presId="urn:microsoft.com/office/officeart/2008/layout/LinedList"/>
    <dgm:cxn modelId="{548C087D-4D37-4FDB-A23A-99A41D9A3126}" type="presParOf" srcId="{CB0228F2-FB2E-4C4A-9510-4AD6B1220A9F}" destId="{CEB9387B-BEFA-4AF3-86B7-BAB03B944690}" srcOrd="0" destOrd="0" presId="urn:microsoft.com/office/officeart/2008/layout/LinedList"/>
    <dgm:cxn modelId="{E37BBF16-FF08-4614-A075-D51B179D238B}" type="presParOf" srcId="{CB0228F2-FB2E-4C4A-9510-4AD6B1220A9F}" destId="{1DE51B6B-6697-4D61-9254-9EB92F7C61C8}" srcOrd="1" destOrd="0" presId="urn:microsoft.com/office/officeart/2008/layout/LinedList"/>
    <dgm:cxn modelId="{23F80CA5-E5AE-45CA-9B13-DF36335E60D1}" type="presParOf" srcId="{1DE51B6B-6697-4D61-9254-9EB92F7C61C8}" destId="{E7CD9849-144B-4288-A5CD-AD48797BC490}" srcOrd="0" destOrd="0" presId="urn:microsoft.com/office/officeart/2008/layout/LinedList"/>
    <dgm:cxn modelId="{F8410CB7-A3F0-4F34-B06A-7968DCCBF65F}" type="presParOf" srcId="{1DE51B6B-6697-4D61-9254-9EB92F7C61C8}" destId="{327BA8C4-AFFC-4533-A3A9-D53413258857}" srcOrd="1" destOrd="0" presId="urn:microsoft.com/office/officeart/2008/layout/LinedList"/>
    <dgm:cxn modelId="{7C9DEE63-6C98-4C3D-85E4-13FA93DD123D}" type="presParOf" srcId="{327BA8C4-AFFC-4533-A3A9-D53413258857}" destId="{EB6B1AE9-42B7-4D88-B9FC-4B0430D4F7E0}" srcOrd="0" destOrd="0" presId="urn:microsoft.com/office/officeart/2008/layout/LinedList"/>
    <dgm:cxn modelId="{3B7487E0-BDB4-47CE-B447-9F8E900F5F24}" type="presParOf" srcId="{327BA8C4-AFFC-4533-A3A9-D53413258857}" destId="{758A02DD-4EA4-440F-A0AC-590AC100983E}" srcOrd="1" destOrd="0" presId="urn:microsoft.com/office/officeart/2008/layout/LinedList"/>
    <dgm:cxn modelId="{D12A402B-C382-4085-BCD4-ECBE02E374DB}" type="presParOf" srcId="{327BA8C4-AFFC-4533-A3A9-D53413258857}" destId="{13E925ED-D64F-4395-A9F2-35B0E95D031A}" srcOrd="2" destOrd="0" presId="urn:microsoft.com/office/officeart/2008/layout/LinedList"/>
    <dgm:cxn modelId="{109E11C3-26AC-44E7-AAAC-D47202C745E1}" type="presParOf" srcId="{1DE51B6B-6697-4D61-9254-9EB92F7C61C8}" destId="{E69C409A-ADDC-451C-92DD-675E8DD4EA34}" srcOrd="2" destOrd="0" presId="urn:microsoft.com/office/officeart/2008/layout/LinedList"/>
    <dgm:cxn modelId="{B5B4F6F4-7507-4CEA-AEDF-FDDA99A589A8}" type="presParOf" srcId="{1DE51B6B-6697-4D61-9254-9EB92F7C61C8}" destId="{07EDBC2F-EA53-4800-B74D-AA76C20F0733}" srcOrd="3" destOrd="0" presId="urn:microsoft.com/office/officeart/2008/layout/LinedList"/>
    <dgm:cxn modelId="{96CEA55C-9EAE-4D66-A5BC-67D590C32DF0}" type="presParOf" srcId="{1DE51B6B-6697-4D61-9254-9EB92F7C61C8}" destId="{062BCF71-D9F1-47A0-9D2E-25FA7E933E29}" srcOrd="4" destOrd="0" presId="urn:microsoft.com/office/officeart/2008/layout/LinedList"/>
    <dgm:cxn modelId="{0F1CE92A-484E-4F4A-B46A-E44DE1CAE855}" type="presParOf" srcId="{062BCF71-D9F1-47A0-9D2E-25FA7E933E29}" destId="{D384E0DF-7976-46E5-8AE9-0E69323C4AFA}" srcOrd="0" destOrd="0" presId="urn:microsoft.com/office/officeart/2008/layout/LinedList"/>
    <dgm:cxn modelId="{FAF54064-AD7F-4128-A306-F6D1CA6917CF}" type="presParOf" srcId="{062BCF71-D9F1-47A0-9D2E-25FA7E933E29}" destId="{F9602B8B-E634-4418-8866-24C93C18B05D}" srcOrd="1" destOrd="0" presId="urn:microsoft.com/office/officeart/2008/layout/LinedList"/>
    <dgm:cxn modelId="{FC7716D6-A705-48AF-B90C-489FCF7363D9}" type="presParOf" srcId="{062BCF71-D9F1-47A0-9D2E-25FA7E933E29}" destId="{43DD47DD-5F9D-42B5-AFEF-411E57FBC388}" srcOrd="2" destOrd="0" presId="urn:microsoft.com/office/officeart/2008/layout/LinedList"/>
    <dgm:cxn modelId="{5C6CA5C2-4E10-420E-8065-F31B96B7CF83}" type="presParOf" srcId="{1DE51B6B-6697-4D61-9254-9EB92F7C61C8}" destId="{E2EC642F-A87D-4147-9C53-006A97832521}" srcOrd="5" destOrd="0" presId="urn:microsoft.com/office/officeart/2008/layout/LinedList"/>
    <dgm:cxn modelId="{0207058D-62B9-4C7C-AD49-4701077D092B}" type="presParOf" srcId="{1DE51B6B-6697-4D61-9254-9EB92F7C61C8}" destId="{E193DF82-6EDA-4A9D-96E7-6E8D40200E91}" srcOrd="6" destOrd="0" presId="urn:microsoft.com/office/officeart/2008/layout/LinedList"/>
    <dgm:cxn modelId="{71ADB8D3-5A99-4C8C-A48B-2EDC4D6EFC4A}" type="presParOf" srcId="{1DE51B6B-6697-4D61-9254-9EB92F7C61C8}" destId="{BA576F84-7563-47F9-A274-6F0735728059}" srcOrd="7" destOrd="0" presId="urn:microsoft.com/office/officeart/2008/layout/LinedList"/>
    <dgm:cxn modelId="{DF02E831-6904-4A22-B1D0-36D62207D0CC}" type="presParOf" srcId="{BA576F84-7563-47F9-A274-6F0735728059}" destId="{8F11F0F6-012E-447A-B5CB-A8670CE48607}" srcOrd="0" destOrd="0" presId="urn:microsoft.com/office/officeart/2008/layout/LinedList"/>
    <dgm:cxn modelId="{04CD2E05-A04D-4D1C-85A4-75FA3EA1262E}" type="presParOf" srcId="{BA576F84-7563-47F9-A274-6F0735728059}" destId="{54B9505E-7EF7-4808-8EF6-C460E6916602}" srcOrd="1" destOrd="0" presId="urn:microsoft.com/office/officeart/2008/layout/LinedList"/>
    <dgm:cxn modelId="{E3197AB1-FCB6-412B-BD36-1D476D8275D2}" type="presParOf" srcId="{BA576F84-7563-47F9-A274-6F0735728059}" destId="{22F71C1F-B082-483C-B3C6-C1934ADE4FBA}" srcOrd="2" destOrd="0" presId="urn:microsoft.com/office/officeart/2008/layout/LinedList"/>
    <dgm:cxn modelId="{C8B1E848-75D6-4012-8CA2-5904F9274F0E}" type="presParOf" srcId="{1DE51B6B-6697-4D61-9254-9EB92F7C61C8}" destId="{5268AA8D-8769-4C8F-9A76-AD48FE67569D}" srcOrd="8" destOrd="0" presId="urn:microsoft.com/office/officeart/2008/layout/LinedList"/>
    <dgm:cxn modelId="{18FADFAA-BD19-439B-8FC0-E7D7209C67AD}" type="presParOf" srcId="{1DE51B6B-6697-4D61-9254-9EB92F7C61C8}" destId="{C05D8522-3726-4EB2-B6D3-125A4DF7D899}" srcOrd="9" destOrd="0" presId="urn:microsoft.com/office/officeart/2008/layout/LinedList"/>
    <dgm:cxn modelId="{0A88D469-39E0-429A-836C-7F46F6131D88}" type="presParOf" srcId="{1DE51B6B-6697-4D61-9254-9EB92F7C61C8}" destId="{19831FBB-F846-405B-ADFC-174248636D71}" srcOrd="10" destOrd="0" presId="urn:microsoft.com/office/officeart/2008/layout/LinedList"/>
    <dgm:cxn modelId="{AC7F2F28-1A4C-412E-9373-7F3DEEDFAA9A}" type="presParOf" srcId="{19831FBB-F846-405B-ADFC-174248636D71}" destId="{1B5605AA-4E75-4BC8-BE2A-062F22171A8F}" srcOrd="0" destOrd="0" presId="urn:microsoft.com/office/officeart/2008/layout/LinedList"/>
    <dgm:cxn modelId="{6FDEF04F-063B-4CC2-9642-AD045329DB1A}" type="presParOf" srcId="{19831FBB-F846-405B-ADFC-174248636D71}" destId="{F89ECD40-8ABA-4F69-B50F-30BCF33C2B8F}" srcOrd="1" destOrd="0" presId="urn:microsoft.com/office/officeart/2008/layout/LinedList"/>
    <dgm:cxn modelId="{C04ED794-7C94-45DD-B8BB-DE5F593E9E84}" type="presParOf" srcId="{19831FBB-F846-405B-ADFC-174248636D71}" destId="{043E8D16-9914-472C-846E-B596B5AC7BA7}" srcOrd="2" destOrd="0" presId="urn:microsoft.com/office/officeart/2008/layout/LinedList"/>
    <dgm:cxn modelId="{75F2AA57-13EC-40FC-A7CF-F33A52A69895}" type="presParOf" srcId="{1DE51B6B-6697-4D61-9254-9EB92F7C61C8}" destId="{112FAD3D-C073-4B0A-93A9-A3240F47AD44}" srcOrd="11" destOrd="0" presId="urn:microsoft.com/office/officeart/2008/layout/LinedList"/>
    <dgm:cxn modelId="{AF6DC07A-4C6E-45FC-8CBE-131F10CB5071}" type="presParOf" srcId="{1DE51B6B-6697-4D61-9254-9EB92F7C61C8}" destId="{9E4CC657-CA8F-4944-9190-7008706220A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172BDC-4D25-4FCE-BBFB-7CBED673DA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D657968-638E-4FE8-9E91-13EE1D5758B8}">
      <dgm:prSet phldrT="[Текст]" custT="1"/>
      <dgm:spPr>
        <a:solidFill>
          <a:srgbClr val="00B050"/>
        </a:solidFill>
      </dgm:spPr>
      <dgm:t>
        <a:bodyPr vert="vert270" anchor="ctr"/>
        <a:lstStyle/>
        <a:p>
          <a:pPr algn="ctr"/>
          <a:r>
            <a:rPr lang="ru-RU" sz="2400" b="1" dirty="0" smtClean="0">
              <a:solidFill>
                <a:schemeClr val="bg1"/>
              </a:solidFill>
            </a:rPr>
            <a:t>Идентификация потенциально ВОПФ</a:t>
          </a:r>
        </a:p>
        <a:p>
          <a:pPr algn="ctr"/>
          <a:r>
            <a:rPr lang="ru-RU" sz="1600" b="1" dirty="0" smtClean="0">
              <a:solidFill>
                <a:schemeClr val="bg1"/>
              </a:solidFill>
            </a:rPr>
            <a:t>  (проводится экспертом)</a:t>
          </a:r>
          <a:endParaRPr lang="ru-RU" sz="1600" b="1" dirty="0">
            <a:solidFill>
              <a:schemeClr val="bg1"/>
            </a:solidFill>
          </a:endParaRPr>
        </a:p>
      </dgm:t>
    </dgm:pt>
    <dgm:pt modelId="{64C0A11F-B975-4433-A1E2-A559AD0758FD}" type="parTrans" cxnId="{2403164D-868D-43A3-851F-7B8DF2787569}">
      <dgm:prSet/>
      <dgm:spPr/>
      <dgm:t>
        <a:bodyPr/>
        <a:lstStyle/>
        <a:p>
          <a:endParaRPr lang="ru-RU" sz="1600"/>
        </a:p>
      </dgm:t>
    </dgm:pt>
    <dgm:pt modelId="{ECD94CC1-6221-48AE-AC3C-0F43B6D06EE1}" type="sibTrans" cxnId="{2403164D-868D-43A3-851F-7B8DF2787569}">
      <dgm:prSet/>
      <dgm:spPr/>
      <dgm:t>
        <a:bodyPr/>
        <a:lstStyle/>
        <a:p>
          <a:endParaRPr lang="ru-RU" sz="1600"/>
        </a:p>
      </dgm:t>
    </dgm:pt>
    <dgm:pt modelId="{787B7A1F-B7B4-4E16-9DDF-943F4904D342}">
      <dgm:prSet phldrT="[Текст]" custT="1"/>
      <dgm:spPr/>
      <dgm:t>
        <a:bodyPr/>
        <a:lstStyle/>
        <a:p>
          <a:r>
            <a:rPr lang="ru-RU" sz="1800" dirty="0" smtClean="0">
              <a:solidFill>
                <a:srgbClr val="000000"/>
              </a:solidFill>
              <a:latin typeface="Times New Roman" pitchFamily="18" charset="0"/>
              <a:cs typeface="Arial" charset="0"/>
            </a:rPr>
            <a:t>- сбор и анализ информации о производственном оборудовании, материалах и сырье, используемым работником;</a:t>
          </a:r>
          <a:endParaRPr lang="ru-RU" sz="1800" dirty="0"/>
        </a:p>
      </dgm:t>
    </dgm:pt>
    <dgm:pt modelId="{482F0450-7EA9-415F-AFB7-79A71C484C04}" type="parTrans" cxnId="{F78D2BC6-A875-4B71-86FA-0F2CEFFEC682}">
      <dgm:prSet/>
      <dgm:spPr/>
      <dgm:t>
        <a:bodyPr/>
        <a:lstStyle/>
        <a:p>
          <a:endParaRPr lang="ru-RU" sz="1600"/>
        </a:p>
      </dgm:t>
    </dgm:pt>
    <dgm:pt modelId="{80A617FD-10DC-4C4A-9C46-3B422A1E5BD7}" type="sibTrans" cxnId="{F78D2BC6-A875-4B71-86FA-0F2CEFFEC682}">
      <dgm:prSet/>
      <dgm:spPr/>
      <dgm:t>
        <a:bodyPr/>
        <a:lstStyle/>
        <a:p>
          <a:endParaRPr lang="ru-RU" sz="1600"/>
        </a:p>
      </dgm:t>
    </dgm:pt>
    <dgm:pt modelId="{87DACAF3-92A7-4CC0-84A6-D9F9A21CCB23}">
      <dgm:prSet phldrT="[Текст]" custT="1"/>
      <dgm:spPr/>
      <dgm:t>
        <a:bodyPr/>
        <a:lstStyle/>
        <a:p>
          <a:r>
            <a:rPr lang="ru-RU" sz="1800" dirty="0" smtClean="0">
              <a:solidFill>
                <a:srgbClr val="000000"/>
              </a:solidFill>
              <a:latin typeface="Times New Roman" pitchFamily="18" charset="0"/>
              <a:cs typeface="Arial" charset="0"/>
            </a:rPr>
            <a:t>- анализ, результатов ранее проводившихся на данных рабочих местах исследований и измерений;</a:t>
          </a:r>
          <a:endParaRPr lang="ru-RU" sz="1800" dirty="0"/>
        </a:p>
      </dgm:t>
    </dgm:pt>
    <dgm:pt modelId="{EBC80EA2-594A-4594-B8F9-9BE6CC1C2376}" type="parTrans" cxnId="{CB0C7726-A731-45EB-91C9-8F12A1B64196}">
      <dgm:prSet/>
      <dgm:spPr/>
      <dgm:t>
        <a:bodyPr/>
        <a:lstStyle/>
        <a:p>
          <a:endParaRPr lang="ru-RU" sz="1600"/>
        </a:p>
      </dgm:t>
    </dgm:pt>
    <dgm:pt modelId="{9B430A12-6CDA-45D5-91F0-5C3D191F1D9F}" type="sibTrans" cxnId="{CB0C7726-A731-45EB-91C9-8F12A1B64196}">
      <dgm:prSet/>
      <dgm:spPr/>
      <dgm:t>
        <a:bodyPr/>
        <a:lstStyle/>
        <a:p>
          <a:endParaRPr lang="ru-RU" sz="1600"/>
        </a:p>
      </dgm:t>
    </dgm:pt>
    <dgm:pt modelId="{73697C1F-5FE1-48CD-AD4F-F78B99EFB0E8}">
      <dgm:prSet phldrT="[Текст]" custT="1"/>
      <dgm:spPr/>
      <dgm:t>
        <a:bodyPr/>
        <a:lstStyle/>
        <a:p>
          <a:r>
            <a:rPr lang="ru-RU" sz="1800" dirty="0" smtClean="0">
              <a:solidFill>
                <a:srgbClr val="000000"/>
              </a:solidFill>
              <a:latin typeface="Times New Roman" pitchFamily="18" charset="0"/>
              <a:cs typeface="Arial" charset="0"/>
            </a:rPr>
            <a:t>- анализ случаев производственного травматизма и (или) установления профессионального заболевания, возникшего по причине воздействия ВОПФ;</a:t>
          </a:r>
        </a:p>
      </dgm:t>
    </dgm:pt>
    <dgm:pt modelId="{62F84730-DDFC-4383-9DDF-4AD720CAD53A}" type="parTrans" cxnId="{FF8DD253-7640-481B-AF2B-D45BAFA5F1EE}">
      <dgm:prSet/>
      <dgm:spPr/>
      <dgm:t>
        <a:bodyPr/>
        <a:lstStyle/>
        <a:p>
          <a:endParaRPr lang="ru-RU" sz="1600"/>
        </a:p>
      </dgm:t>
    </dgm:pt>
    <dgm:pt modelId="{EE4DAAD9-AC77-4C13-900F-3EBB9B3D6EF8}" type="sibTrans" cxnId="{FF8DD253-7640-481B-AF2B-D45BAFA5F1EE}">
      <dgm:prSet/>
      <dgm:spPr/>
      <dgm:t>
        <a:bodyPr/>
        <a:lstStyle/>
        <a:p>
          <a:endParaRPr lang="ru-RU" sz="1600"/>
        </a:p>
      </dgm:t>
    </dgm:pt>
    <dgm:pt modelId="{F3DA130B-7BE8-41AF-BA6C-6DBD23810430}">
      <dgm:prSet custT="1"/>
      <dgm:spPr/>
      <dgm:t>
        <a:bodyPr/>
        <a:lstStyle/>
        <a:p>
          <a:r>
            <a:rPr lang="ru-RU" sz="1800" dirty="0" smtClean="0">
              <a:solidFill>
                <a:srgbClr val="000000"/>
              </a:solidFill>
              <a:latin typeface="Times New Roman" pitchFamily="18" charset="0"/>
              <a:cs typeface="Arial" charset="0"/>
            </a:rPr>
            <a:t>- анализ предложений работников по выявлению потенциально ВОПФ на их рабочих местах;</a:t>
          </a:r>
        </a:p>
      </dgm:t>
    </dgm:pt>
    <dgm:pt modelId="{EEE35308-CDC4-47DE-96DA-12986BDAA28D}" type="parTrans" cxnId="{9C30960E-2DBF-4384-8068-9A536D1E3500}">
      <dgm:prSet/>
      <dgm:spPr/>
      <dgm:t>
        <a:bodyPr/>
        <a:lstStyle/>
        <a:p>
          <a:endParaRPr lang="ru-RU" sz="1600"/>
        </a:p>
      </dgm:t>
    </dgm:pt>
    <dgm:pt modelId="{9473735F-6644-439B-AC78-CC041E5EDDD3}" type="sibTrans" cxnId="{9C30960E-2DBF-4384-8068-9A536D1E3500}">
      <dgm:prSet/>
      <dgm:spPr/>
      <dgm:t>
        <a:bodyPr/>
        <a:lstStyle/>
        <a:p>
          <a:endParaRPr lang="ru-RU" sz="1600"/>
        </a:p>
      </dgm:t>
    </dgm:pt>
    <dgm:pt modelId="{1D4727F1-0CDB-4D7B-BEDF-F066E66E2ADA}">
      <dgm:prSet phldrT="[Текст]" custT="1"/>
      <dgm:spPr/>
      <dgm:t>
        <a:bodyPr/>
        <a:lstStyle/>
        <a:p>
          <a:r>
            <a:rPr lang="ru-RU" sz="1800" dirty="0" smtClean="0">
              <a:solidFill>
                <a:srgbClr val="000000"/>
              </a:solidFill>
              <a:latin typeface="Times New Roman" pitchFamily="18" charset="0"/>
              <a:cs typeface="Arial" charset="0"/>
            </a:rPr>
            <a:t>- анализ сведений по обязательным медицинским осмотрам работников;</a:t>
          </a:r>
          <a:endParaRPr lang="ru-RU" sz="1800" dirty="0">
            <a:solidFill>
              <a:srgbClr val="000000"/>
            </a:solidFill>
            <a:latin typeface="Times New Roman" pitchFamily="18" charset="0"/>
            <a:cs typeface="Arial" charset="0"/>
          </a:endParaRPr>
        </a:p>
      </dgm:t>
    </dgm:pt>
    <dgm:pt modelId="{21F8D6E1-F202-4073-8AFB-38DF8AC6218C}" type="parTrans" cxnId="{36DD3EB9-D17D-4348-BE3E-26680EF14B6C}">
      <dgm:prSet/>
      <dgm:spPr/>
      <dgm:t>
        <a:bodyPr/>
        <a:lstStyle/>
        <a:p>
          <a:endParaRPr lang="ru-RU"/>
        </a:p>
      </dgm:t>
    </dgm:pt>
    <dgm:pt modelId="{F1F0FB6A-F919-49B1-8DC3-61CAA127F848}" type="sibTrans" cxnId="{36DD3EB9-D17D-4348-BE3E-26680EF14B6C}">
      <dgm:prSet/>
      <dgm:spPr/>
      <dgm:t>
        <a:bodyPr/>
        <a:lstStyle/>
        <a:p>
          <a:endParaRPr lang="ru-RU"/>
        </a:p>
      </dgm:t>
    </dgm:pt>
    <dgm:pt modelId="{52B95427-F875-40E6-BA0A-6955216C3D3A}">
      <dgm:prSet custT="1"/>
      <dgm:spPr/>
      <dgm:t>
        <a:bodyPr/>
        <a:lstStyle/>
        <a:p>
          <a:r>
            <a:rPr lang="ru-RU" sz="1800" dirty="0" smtClean="0">
              <a:solidFill>
                <a:srgbClr val="000000"/>
              </a:solidFill>
              <a:latin typeface="Times New Roman" pitchFamily="18" charset="0"/>
              <a:cs typeface="Arial" charset="0"/>
            </a:rPr>
            <a:t>- составление заключения и перечня рабочих мест, на которых не выявлены ВОПФ и/или условия труда на данных рабочих местах признаются комиссией допустимыми. </a:t>
          </a:r>
        </a:p>
      </dgm:t>
    </dgm:pt>
    <dgm:pt modelId="{1C41706C-7F77-4F5A-A65D-39FBE00E569B}" type="parTrans" cxnId="{B3944A14-90C4-4AA4-8006-BC91529FED32}">
      <dgm:prSet/>
      <dgm:spPr/>
      <dgm:t>
        <a:bodyPr/>
        <a:lstStyle/>
        <a:p>
          <a:endParaRPr lang="ru-RU"/>
        </a:p>
      </dgm:t>
    </dgm:pt>
    <dgm:pt modelId="{30682DA3-B278-4430-90CF-D5EEB0E0A916}" type="sibTrans" cxnId="{B3944A14-90C4-4AA4-8006-BC91529FED32}">
      <dgm:prSet/>
      <dgm:spPr/>
      <dgm:t>
        <a:bodyPr/>
        <a:lstStyle/>
        <a:p>
          <a:endParaRPr lang="ru-RU"/>
        </a:p>
      </dgm:t>
    </dgm:pt>
    <dgm:pt modelId="{1C0FA844-42BE-458A-AF52-050EDCEE8CEE}" type="pres">
      <dgm:prSet presAssocID="{58172BDC-4D25-4FCE-BBFB-7CBED673DAE9}" presName="vert0" presStyleCnt="0">
        <dgm:presLayoutVars>
          <dgm:dir/>
          <dgm:animOne val="branch"/>
          <dgm:animLvl val="lvl"/>
        </dgm:presLayoutVars>
      </dgm:prSet>
      <dgm:spPr/>
      <dgm:t>
        <a:bodyPr/>
        <a:lstStyle/>
        <a:p>
          <a:endParaRPr lang="ru-RU"/>
        </a:p>
      </dgm:t>
    </dgm:pt>
    <dgm:pt modelId="{C1BF4E7A-C491-47E1-8ECE-B55753BB1A2F}" type="pres">
      <dgm:prSet presAssocID="{9D657968-638E-4FE8-9E91-13EE1D5758B8}" presName="thickLine" presStyleLbl="alignNode1" presStyleIdx="0" presStyleCnt="1"/>
      <dgm:spPr/>
    </dgm:pt>
    <dgm:pt modelId="{CB0228F2-FB2E-4C4A-9510-4AD6B1220A9F}" type="pres">
      <dgm:prSet presAssocID="{9D657968-638E-4FE8-9E91-13EE1D5758B8}" presName="horz1" presStyleCnt="0"/>
      <dgm:spPr/>
    </dgm:pt>
    <dgm:pt modelId="{CEB9387B-BEFA-4AF3-86B7-BAB03B944690}" type="pres">
      <dgm:prSet presAssocID="{9D657968-638E-4FE8-9E91-13EE1D5758B8}" presName="tx1" presStyleLbl="revTx" presStyleIdx="0" presStyleCnt="7"/>
      <dgm:spPr/>
      <dgm:t>
        <a:bodyPr/>
        <a:lstStyle/>
        <a:p>
          <a:endParaRPr lang="ru-RU"/>
        </a:p>
      </dgm:t>
    </dgm:pt>
    <dgm:pt modelId="{1DE51B6B-6697-4D61-9254-9EB92F7C61C8}" type="pres">
      <dgm:prSet presAssocID="{9D657968-638E-4FE8-9E91-13EE1D5758B8}" presName="vert1" presStyleCnt="0"/>
      <dgm:spPr/>
    </dgm:pt>
    <dgm:pt modelId="{E7CD9849-144B-4288-A5CD-AD48797BC490}" type="pres">
      <dgm:prSet presAssocID="{787B7A1F-B7B4-4E16-9DDF-943F4904D342}" presName="vertSpace2a" presStyleCnt="0"/>
      <dgm:spPr/>
    </dgm:pt>
    <dgm:pt modelId="{327BA8C4-AFFC-4533-A3A9-D53413258857}" type="pres">
      <dgm:prSet presAssocID="{787B7A1F-B7B4-4E16-9DDF-943F4904D342}" presName="horz2" presStyleCnt="0"/>
      <dgm:spPr/>
    </dgm:pt>
    <dgm:pt modelId="{EB6B1AE9-42B7-4D88-B9FC-4B0430D4F7E0}" type="pres">
      <dgm:prSet presAssocID="{787B7A1F-B7B4-4E16-9DDF-943F4904D342}" presName="horzSpace2" presStyleCnt="0"/>
      <dgm:spPr/>
    </dgm:pt>
    <dgm:pt modelId="{758A02DD-4EA4-440F-A0AC-590AC100983E}" type="pres">
      <dgm:prSet presAssocID="{787B7A1F-B7B4-4E16-9DDF-943F4904D342}" presName="tx2" presStyleLbl="revTx" presStyleIdx="1" presStyleCnt="7"/>
      <dgm:spPr/>
      <dgm:t>
        <a:bodyPr/>
        <a:lstStyle/>
        <a:p>
          <a:endParaRPr lang="ru-RU"/>
        </a:p>
      </dgm:t>
    </dgm:pt>
    <dgm:pt modelId="{13E925ED-D64F-4395-A9F2-35B0E95D031A}" type="pres">
      <dgm:prSet presAssocID="{787B7A1F-B7B4-4E16-9DDF-943F4904D342}" presName="vert2" presStyleCnt="0"/>
      <dgm:spPr/>
    </dgm:pt>
    <dgm:pt modelId="{E69C409A-ADDC-451C-92DD-675E8DD4EA34}" type="pres">
      <dgm:prSet presAssocID="{787B7A1F-B7B4-4E16-9DDF-943F4904D342}" presName="thinLine2b" presStyleLbl="callout" presStyleIdx="0" presStyleCnt="6"/>
      <dgm:spPr/>
    </dgm:pt>
    <dgm:pt modelId="{07EDBC2F-EA53-4800-B74D-AA76C20F0733}" type="pres">
      <dgm:prSet presAssocID="{787B7A1F-B7B4-4E16-9DDF-943F4904D342}" presName="vertSpace2b" presStyleCnt="0"/>
      <dgm:spPr/>
    </dgm:pt>
    <dgm:pt modelId="{FD8135B3-AEAE-4DC9-AC85-89FE2E34E7F1}" type="pres">
      <dgm:prSet presAssocID="{1D4727F1-0CDB-4D7B-BEDF-F066E66E2ADA}" presName="horz2" presStyleCnt="0"/>
      <dgm:spPr/>
    </dgm:pt>
    <dgm:pt modelId="{C9C488C9-B5E4-4840-B849-917D3CE995E0}" type="pres">
      <dgm:prSet presAssocID="{1D4727F1-0CDB-4D7B-BEDF-F066E66E2ADA}" presName="horzSpace2" presStyleCnt="0"/>
      <dgm:spPr/>
    </dgm:pt>
    <dgm:pt modelId="{8B259BAA-FD70-4E54-AE5E-C02D9962B1B7}" type="pres">
      <dgm:prSet presAssocID="{1D4727F1-0CDB-4D7B-BEDF-F066E66E2ADA}" presName="tx2" presStyleLbl="revTx" presStyleIdx="2" presStyleCnt="7"/>
      <dgm:spPr/>
      <dgm:t>
        <a:bodyPr/>
        <a:lstStyle/>
        <a:p>
          <a:endParaRPr lang="ru-RU"/>
        </a:p>
      </dgm:t>
    </dgm:pt>
    <dgm:pt modelId="{6D383DB8-D319-450E-B3C9-CCF496D729E8}" type="pres">
      <dgm:prSet presAssocID="{1D4727F1-0CDB-4D7B-BEDF-F066E66E2ADA}" presName="vert2" presStyleCnt="0"/>
      <dgm:spPr/>
    </dgm:pt>
    <dgm:pt modelId="{AD41CF27-39C0-4CE1-B5D3-31CBF90D7BB2}" type="pres">
      <dgm:prSet presAssocID="{1D4727F1-0CDB-4D7B-BEDF-F066E66E2ADA}" presName="thinLine2b" presStyleLbl="callout" presStyleIdx="1" presStyleCnt="6"/>
      <dgm:spPr/>
    </dgm:pt>
    <dgm:pt modelId="{868B2C72-3D75-4096-9FEC-4FA16F7F56A1}" type="pres">
      <dgm:prSet presAssocID="{1D4727F1-0CDB-4D7B-BEDF-F066E66E2ADA}" presName="vertSpace2b" presStyleCnt="0"/>
      <dgm:spPr/>
    </dgm:pt>
    <dgm:pt modelId="{062BCF71-D9F1-47A0-9D2E-25FA7E933E29}" type="pres">
      <dgm:prSet presAssocID="{87DACAF3-92A7-4CC0-84A6-D9F9A21CCB23}" presName="horz2" presStyleCnt="0"/>
      <dgm:spPr/>
    </dgm:pt>
    <dgm:pt modelId="{D384E0DF-7976-46E5-8AE9-0E69323C4AFA}" type="pres">
      <dgm:prSet presAssocID="{87DACAF3-92A7-4CC0-84A6-D9F9A21CCB23}" presName="horzSpace2" presStyleCnt="0"/>
      <dgm:spPr/>
    </dgm:pt>
    <dgm:pt modelId="{F9602B8B-E634-4418-8866-24C93C18B05D}" type="pres">
      <dgm:prSet presAssocID="{87DACAF3-92A7-4CC0-84A6-D9F9A21CCB23}" presName="tx2" presStyleLbl="revTx" presStyleIdx="3" presStyleCnt="7"/>
      <dgm:spPr/>
      <dgm:t>
        <a:bodyPr/>
        <a:lstStyle/>
        <a:p>
          <a:endParaRPr lang="ru-RU"/>
        </a:p>
      </dgm:t>
    </dgm:pt>
    <dgm:pt modelId="{43DD47DD-5F9D-42B5-AFEF-411E57FBC388}" type="pres">
      <dgm:prSet presAssocID="{87DACAF3-92A7-4CC0-84A6-D9F9A21CCB23}" presName="vert2" presStyleCnt="0"/>
      <dgm:spPr/>
    </dgm:pt>
    <dgm:pt modelId="{E2EC642F-A87D-4147-9C53-006A97832521}" type="pres">
      <dgm:prSet presAssocID="{87DACAF3-92A7-4CC0-84A6-D9F9A21CCB23}" presName="thinLine2b" presStyleLbl="callout" presStyleIdx="2" presStyleCnt="6"/>
      <dgm:spPr/>
    </dgm:pt>
    <dgm:pt modelId="{E193DF82-6EDA-4A9D-96E7-6E8D40200E91}" type="pres">
      <dgm:prSet presAssocID="{87DACAF3-92A7-4CC0-84A6-D9F9A21CCB23}" presName="vertSpace2b" presStyleCnt="0"/>
      <dgm:spPr/>
    </dgm:pt>
    <dgm:pt modelId="{BA576F84-7563-47F9-A274-6F0735728059}" type="pres">
      <dgm:prSet presAssocID="{73697C1F-5FE1-48CD-AD4F-F78B99EFB0E8}" presName="horz2" presStyleCnt="0"/>
      <dgm:spPr/>
    </dgm:pt>
    <dgm:pt modelId="{8F11F0F6-012E-447A-B5CB-A8670CE48607}" type="pres">
      <dgm:prSet presAssocID="{73697C1F-5FE1-48CD-AD4F-F78B99EFB0E8}" presName="horzSpace2" presStyleCnt="0"/>
      <dgm:spPr/>
    </dgm:pt>
    <dgm:pt modelId="{54B9505E-7EF7-4808-8EF6-C460E6916602}" type="pres">
      <dgm:prSet presAssocID="{73697C1F-5FE1-48CD-AD4F-F78B99EFB0E8}" presName="tx2" presStyleLbl="revTx" presStyleIdx="4" presStyleCnt="7"/>
      <dgm:spPr/>
      <dgm:t>
        <a:bodyPr/>
        <a:lstStyle/>
        <a:p>
          <a:endParaRPr lang="ru-RU"/>
        </a:p>
      </dgm:t>
    </dgm:pt>
    <dgm:pt modelId="{22F71C1F-B082-483C-B3C6-C1934ADE4FBA}" type="pres">
      <dgm:prSet presAssocID="{73697C1F-5FE1-48CD-AD4F-F78B99EFB0E8}" presName="vert2" presStyleCnt="0"/>
      <dgm:spPr/>
    </dgm:pt>
    <dgm:pt modelId="{5268AA8D-8769-4C8F-9A76-AD48FE67569D}" type="pres">
      <dgm:prSet presAssocID="{73697C1F-5FE1-48CD-AD4F-F78B99EFB0E8}" presName="thinLine2b" presStyleLbl="callout" presStyleIdx="3" presStyleCnt="6"/>
      <dgm:spPr/>
    </dgm:pt>
    <dgm:pt modelId="{C05D8522-3726-4EB2-B6D3-125A4DF7D899}" type="pres">
      <dgm:prSet presAssocID="{73697C1F-5FE1-48CD-AD4F-F78B99EFB0E8}" presName="vertSpace2b" presStyleCnt="0"/>
      <dgm:spPr/>
    </dgm:pt>
    <dgm:pt modelId="{19831FBB-F846-405B-ADFC-174248636D71}" type="pres">
      <dgm:prSet presAssocID="{F3DA130B-7BE8-41AF-BA6C-6DBD23810430}" presName="horz2" presStyleCnt="0"/>
      <dgm:spPr/>
    </dgm:pt>
    <dgm:pt modelId="{1B5605AA-4E75-4BC8-BE2A-062F22171A8F}" type="pres">
      <dgm:prSet presAssocID="{F3DA130B-7BE8-41AF-BA6C-6DBD23810430}" presName="horzSpace2" presStyleCnt="0"/>
      <dgm:spPr/>
    </dgm:pt>
    <dgm:pt modelId="{F89ECD40-8ABA-4F69-B50F-30BCF33C2B8F}" type="pres">
      <dgm:prSet presAssocID="{F3DA130B-7BE8-41AF-BA6C-6DBD23810430}" presName="tx2" presStyleLbl="revTx" presStyleIdx="5" presStyleCnt="7"/>
      <dgm:spPr/>
      <dgm:t>
        <a:bodyPr/>
        <a:lstStyle/>
        <a:p>
          <a:endParaRPr lang="ru-RU"/>
        </a:p>
      </dgm:t>
    </dgm:pt>
    <dgm:pt modelId="{043E8D16-9914-472C-846E-B596B5AC7BA7}" type="pres">
      <dgm:prSet presAssocID="{F3DA130B-7BE8-41AF-BA6C-6DBD23810430}" presName="vert2" presStyleCnt="0"/>
      <dgm:spPr/>
    </dgm:pt>
    <dgm:pt modelId="{112FAD3D-C073-4B0A-93A9-A3240F47AD44}" type="pres">
      <dgm:prSet presAssocID="{F3DA130B-7BE8-41AF-BA6C-6DBD23810430}" presName="thinLine2b" presStyleLbl="callout" presStyleIdx="4" presStyleCnt="6"/>
      <dgm:spPr/>
    </dgm:pt>
    <dgm:pt modelId="{9E4CC657-CA8F-4944-9190-7008706220A4}" type="pres">
      <dgm:prSet presAssocID="{F3DA130B-7BE8-41AF-BA6C-6DBD23810430}" presName="vertSpace2b" presStyleCnt="0"/>
      <dgm:spPr/>
    </dgm:pt>
    <dgm:pt modelId="{CECA52D1-6ACD-41F0-A2D2-20605B51251F}" type="pres">
      <dgm:prSet presAssocID="{52B95427-F875-40E6-BA0A-6955216C3D3A}" presName="horz2" presStyleCnt="0"/>
      <dgm:spPr/>
    </dgm:pt>
    <dgm:pt modelId="{40246911-A211-43E1-A833-7278694E4C75}" type="pres">
      <dgm:prSet presAssocID="{52B95427-F875-40E6-BA0A-6955216C3D3A}" presName="horzSpace2" presStyleCnt="0"/>
      <dgm:spPr/>
    </dgm:pt>
    <dgm:pt modelId="{55BAF91F-3E28-4418-9046-EDC456F14334}" type="pres">
      <dgm:prSet presAssocID="{52B95427-F875-40E6-BA0A-6955216C3D3A}" presName="tx2" presStyleLbl="revTx" presStyleIdx="6" presStyleCnt="7"/>
      <dgm:spPr/>
      <dgm:t>
        <a:bodyPr/>
        <a:lstStyle/>
        <a:p>
          <a:endParaRPr lang="ru-RU"/>
        </a:p>
      </dgm:t>
    </dgm:pt>
    <dgm:pt modelId="{934143E9-CE83-4D1D-979F-E57D0DB38135}" type="pres">
      <dgm:prSet presAssocID="{52B95427-F875-40E6-BA0A-6955216C3D3A}" presName="vert2" presStyleCnt="0"/>
      <dgm:spPr/>
    </dgm:pt>
    <dgm:pt modelId="{C591BA88-B41D-4355-B5CF-912F3825B4DE}" type="pres">
      <dgm:prSet presAssocID="{52B95427-F875-40E6-BA0A-6955216C3D3A}" presName="thinLine2b" presStyleLbl="callout" presStyleIdx="5" presStyleCnt="6"/>
      <dgm:spPr/>
    </dgm:pt>
    <dgm:pt modelId="{9768593D-95CA-4FAD-B40B-8969D58F09C6}" type="pres">
      <dgm:prSet presAssocID="{52B95427-F875-40E6-BA0A-6955216C3D3A}" presName="vertSpace2b" presStyleCnt="0"/>
      <dgm:spPr/>
    </dgm:pt>
  </dgm:ptLst>
  <dgm:cxnLst>
    <dgm:cxn modelId="{FD8CB423-CEA9-4B51-8318-1B545F0ECC2A}" type="presOf" srcId="{73697C1F-5FE1-48CD-AD4F-F78B99EFB0E8}" destId="{54B9505E-7EF7-4808-8EF6-C460E6916602}" srcOrd="0" destOrd="0" presId="urn:microsoft.com/office/officeart/2008/layout/LinedList"/>
    <dgm:cxn modelId="{D2F66AA8-EADC-4E3A-8147-5BD61C46A139}" type="presOf" srcId="{87DACAF3-92A7-4CC0-84A6-D9F9A21CCB23}" destId="{F9602B8B-E634-4418-8866-24C93C18B05D}" srcOrd="0" destOrd="0" presId="urn:microsoft.com/office/officeart/2008/layout/LinedList"/>
    <dgm:cxn modelId="{EDE0A508-C71D-4EDB-B90F-5EE6DAD46DF9}" type="presOf" srcId="{1D4727F1-0CDB-4D7B-BEDF-F066E66E2ADA}" destId="{8B259BAA-FD70-4E54-AE5E-C02D9962B1B7}" srcOrd="0" destOrd="0" presId="urn:microsoft.com/office/officeart/2008/layout/LinedList"/>
    <dgm:cxn modelId="{0B7CFD11-A4AF-433B-8A2E-387F5AD7DB77}" type="presOf" srcId="{787B7A1F-B7B4-4E16-9DDF-943F4904D342}" destId="{758A02DD-4EA4-440F-A0AC-590AC100983E}" srcOrd="0" destOrd="0" presId="urn:microsoft.com/office/officeart/2008/layout/LinedList"/>
    <dgm:cxn modelId="{CB0C7726-A731-45EB-91C9-8F12A1B64196}" srcId="{9D657968-638E-4FE8-9E91-13EE1D5758B8}" destId="{87DACAF3-92A7-4CC0-84A6-D9F9A21CCB23}" srcOrd="2" destOrd="0" parTransId="{EBC80EA2-594A-4594-B8F9-9BE6CC1C2376}" sibTransId="{9B430A12-6CDA-45D5-91F0-5C3D191F1D9F}"/>
    <dgm:cxn modelId="{EB543512-D1C1-43F1-98A8-2135A8707ED5}" type="presOf" srcId="{58172BDC-4D25-4FCE-BBFB-7CBED673DAE9}" destId="{1C0FA844-42BE-458A-AF52-050EDCEE8CEE}" srcOrd="0" destOrd="0" presId="urn:microsoft.com/office/officeart/2008/layout/LinedList"/>
    <dgm:cxn modelId="{1FB188F7-847C-416D-A7B9-8B00C1D09DF4}" type="presOf" srcId="{52B95427-F875-40E6-BA0A-6955216C3D3A}" destId="{55BAF91F-3E28-4418-9046-EDC456F14334}" srcOrd="0" destOrd="0" presId="urn:microsoft.com/office/officeart/2008/layout/LinedList"/>
    <dgm:cxn modelId="{9C30960E-2DBF-4384-8068-9A536D1E3500}" srcId="{9D657968-638E-4FE8-9E91-13EE1D5758B8}" destId="{F3DA130B-7BE8-41AF-BA6C-6DBD23810430}" srcOrd="4" destOrd="0" parTransId="{EEE35308-CDC4-47DE-96DA-12986BDAA28D}" sibTransId="{9473735F-6644-439B-AC78-CC041E5EDDD3}"/>
    <dgm:cxn modelId="{E9298326-150C-40FC-972C-6E88B61D78EA}" type="presOf" srcId="{F3DA130B-7BE8-41AF-BA6C-6DBD23810430}" destId="{F89ECD40-8ABA-4F69-B50F-30BCF33C2B8F}" srcOrd="0" destOrd="0" presId="urn:microsoft.com/office/officeart/2008/layout/LinedList"/>
    <dgm:cxn modelId="{73FC8B86-DC54-4D4B-A8E2-E2C50AF4812F}" type="presOf" srcId="{9D657968-638E-4FE8-9E91-13EE1D5758B8}" destId="{CEB9387B-BEFA-4AF3-86B7-BAB03B944690}" srcOrd="0" destOrd="0" presId="urn:microsoft.com/office/officeart/2008/layout/LinedList"/>
    <dgm:cxn modelId="{FF8DD253-7640-481B-AF2B-D45BAFA5F1EE}" srcId="{9D657968-638E-4FE8-9E91-13EE1D5758B8}" destId="{73697C1F-5FE1-48CD-AD4F-F78B99EFB0E8}" srcOrd="3" destOrd="0" parTransId="{62F84730-DDFC-4383-9DDF-4AD720CAD53A}" sibTransId="{EE4DAAD9-AC77-4C13-900F-3EBB9B3D6EF8}"/>
    <dgm:cxn modelId="{2403164D-868D-43A3-851F-7B8DF2787569}" srcId="{58172BDC-4D25-4FCE-BBFB-7CBED673DAE9}" destId="{9D657968-638E-4FE8-9E91-13EE1D5758B8}" srcOrd="0" destOrd="0" parTransId="{64C0A11F-B975-4433-A1E2-A559AD0758FD}" sibTransId="{ECD94CC1-6221-48AE-AC3C-0F43B6D06EE1}"/>
    <dgm:cxn modelId="{36DD3EB9-D17D-4348-BE3E-26680EF14B6C}" srcId="{9D657968-638E-4FE8-9E91-13EE1D5758B8}" destId="{1D4727F1-0CDB-4D7B-BEDF-F066E66E2ADA}" srcOrd="1" destOrd="0" parTransId="{21F8D6E1-F202-4073-8AFB-38DF8AC6218C}" sibTransId="{F1F0FB6A-F919-49B1-8DC3-61CAA127F848}"/>
    <dgm:cxn modelId="{B3944A14-90C4-4AA4-8006-BC91529FED32}" srcId="{9D657968-638E-4FE8-9E91-13EE1D5758B8}" destId="{52B95427-F875-40E6-BA0A-6955216C3D3A}" srcOrd="5" destOrd="0" parTransId="{1C41706C-7F77-4F5A-A65D-39FBE00E569B}" sibTransId="{30682DA3-B278-4430-90CF-D5EEB0E0A916}"/>
    <dgm:cxn modelId="{F78D2BC6-A875-4B71-86FA-0F2CEFFEC682}" srcId="{9D657968-638E-4FE8-9E91-13EE1D5758B8}" destId="{787B7A1F-B7B4-4E16-9DDF-943F4904D342}" srcOrd="0" destOrd="0" parTransId="{482F0450-7EA9-415F-AFB7-79A71C484C04}" sibTransId="{80A617FD-10DC-4C4A-9C46-3B422A1E5BD7}"/>
    <dgm:cxn modelId="{A5C6A482-7BBC-49E0-8233-A3DCE246FF07}" type="presParOf" srcId="{1C0FA844-42BE-458A-AF52-050EDCEE8CEE}" destId="{C1BF4E7A-C491-47E1-8ECE-B55753BB1A2F}" srcOrd="0" destOrd="0" presId="urn:microsoft.com/office/officeart/2008/layout/LinedList"/>
    <dgm:cxn modelId="{15B3A464-9979-47EA-9C48-35B094DBBD0E}" type="presParOf" srcId="{1C0FA844-42BE-458A-AF52-050EDCEE8CEE}" destId="{CB0228F2-FB2E-4C4A-9510-4AD6B1220A9F}" srcOrd="1" destOrd="0" presId="urn:microsoft.com/office/officeart/2008/layout/LinedList"/>
    <dgm:cxn modelId="{91D057C2-FC9A-4372-9F0E-32E70F326895}" type="presParOf" srcId="{CB0228F2-FB2E-4C4A-9510-4AD6B1220A9F}" destId="{CEB9387B-BEFA-4AF3-86B7-BAB03B944690}" srcOrd="0" destOrd="0" presId="urn:microsoft.com/office/officeart/2008/layout/LinedList"/>
    <dgm:cxn modelId="{700951BE-7B6E-413B-8E24-A389E314178F}" type="presParOf" srcId="{CB0228F2-FB2E-4C4A-9510-4AD6B1220A9F}" destId="{1DE51B6B-6697-4D61-9254-9EB92F7C61C8}" srcOrd="1" destOrd="0" presId="urn:microsoft.com/office/officeart/2008/layout/LinedList"/>
    <dgm:cxn modelId="{75D0EA80-BB1A-43CE-9E6E-224C5C856BDC}" type="presParOf" srcId="{1DE51B6B-6697-4D61-9254-9EB92F7C61C8}" destId="{E7CD9849-144B-4288-A5CD-AD48797BC490}" srcOrd="0" destOrd="0" presId="urn:microsoft.com/office/officeart/2008/layout/LinedList"/>
    <dgm:cxn modelId="{4B067976-E3F6-4A62-92AC-8EFEC95AE673}" type="presParOf" srcId="{1DE51B6B-6697-4D61-9254-9EB92F7C61C8}" destId="{327BA8C4-AFFC-4533-A3A9-D53413258857}" srcOrd="1" destOrd="0" presId="urn:microsoft.com/office/officeart/2008/layout/LinedList"/>
    <dgm:cxn modelId="{D7469D8F-8B2D-4B33-BA00-447AC8C9F8AB}" type="presParOf" srcId="{327BA8C4-AFFC-4533-A3A9-D53413258857}" destId="{EB6B1AE9-42B7-4D88-B9FC-4B0430D4F7E0}" srcOrd="0" destOrd="0" presId="urn:microsoft.com/office/officeart/2008/layout/LinedList"/>
    <dgm:cxn modelId="{05AFF401-4F9C-4F23-9CE7-8DDB751C6FD4}" type="presParOf" srcId="{327BA8C4-AFFC-4533-A3A9-D53413258857}" destId="{758A02DD-4EA4-440F-A0AC-590AC100983E}" srcOrd="1" destOrd="0" presId="urn:microsoft.com/office/officeart/2008/layout/LinedList"/>
    <dgm:cxn modelId="{AF873E7C-E24E-4F72-8294-AE34442EB042}" type="presParOf" srcId="{327BA8C4-AFFC-4533-A3A9-D53413258857}" destId="{13E925ED-D64F-4395-A9F2-35B0E95D031A}" srcOrd="2" destOrd="0" presId="urn:microsoft.com/office/officeart/2008/layout/LinedList"/>
    <dgm:cxn modelId="{E63B723D-7939-4515-86C8-894D4BA0C829}" type="presParOf" srcId="{1DE51B6B-6697-4D61-9254-9EB92F7C61C8}" destId="{E69C409A-ADDC-451C-92DD-675E8DD4EA34}" srcOrd="2" destOrd="0" presId="urn:microsoft.com/office/officeart/2008/layout/LinedList"/>
    <dgm:cxn modelId="{B8333EB5-2743-484E-A75C-9D072642C0A6}" type="presParOf" srcId="{1DE51B6B-6697-4D61-9254-9EB92F7C61C8}" destId="{07EDBC2F-EA53-4800-B74D-AA76C20F0733}" srcOrd="3" destOrd="0" presId="urn:microsoft.com/office/officeart/2008/layout/LinedList"/>
    <dgm:cxn modelId="{3C951A04-245A-4C12-9499-D00D378B33B7}" type="presParOf" srcId="{1DE51B6B-6697-4D61-9254-9EB92F7C61C8}" destId="{FD8135B3-AEAE-4DC9-AC85-89FE2E34E7F1}" srcOrd="4" destOrd="0" presId="urn:microsoft.com/office/officeart/2008/layout/LinedList"/>
    <dgm:cxn modelId="{5E047AE7-DF81-44BA-8629-7ECF8B809E91}" type="presParOf" srcId="{FD8135B3-AEAE-4DC9-AC85-89FE2E34E7F1}" destId="{C9C488C9-B5E4-4840-B849-917D3CE995E0}" srcOrd="0" destOrd="0" presId="urn:microsoft.com/office/officeart/2008/layout/LinedList"/>
    <dgm:cxn modelId="{FC9C1103-06E9-4E41-96A4-ABFC93D5A1F7}" type="presParOf" srcId="{FD8135B3-AEAE-4DC9-AC85-89FE2E34E7F1}" destId="{8B259BAA-FD70-4E54-AE5E-C02D9962B1B7}" srcOrd="1" destOrd="0" presId="urn:microsoft.com/office/officeart/2008/layout/LinedList"/>
    <dgm:cxn modelId="{954410AF-081C-49BB-9566-29A2A5E12A8D}" type="presParOf" srcId="{FD8135B3-AEAE-4DC9-AC85-89FE2E34E7F1}" destId="{6D383DB8-D319-450E-B3C9-CCF496D729E8}" srcOrd="2" destOrd="0" presId="urn:microsoft.com/office/officeart/2008/layout/LinedList"/>
    <dgm:cxn modelId="{6158DCF6-DF2D-40E5-9689-13A0AF7E43F2}" type="presParOf" srcId="{1DE51B6B-6697-4D61-9254-9EB92F7C61C8}" destId="{AD41CF27-39C0-4CE1-B5D3-31CBF90D7BB2}" srcOrd="5" destOrd="0" presId="urn:microsoft.com/office/officeart/2008/layout/LinedList"/>
    <dgm:cxn modelId="{407DCB9F-2583-4291-82BD-6B721A435904}" type="presParOf" srcId="{1DE51B6B-6697-4D61-9254-9EB92F7C61C8}" destId="{868B2C72-3D75-4096-9FEC-4FA16F7F56A1}" srcOrd="6" destOrd="0" presId="urn:microsoft.com/office/officeart/2008/layout/LinedList"/>
    <dgm:cxn modelId="{A85336FA-F3EB-446B-BE93-D45336030A1B}" type="presParOf" srcId="{1DE51B6B-6697-4D61-9254-9EB92F7C61C8}" destId="{062BCF71-D9F1-47A0-9D2E-25FA7E933E29}" srcOrd="7" destOrd="0" presId="urn:microsoft.com/office/officeart/2008/layout/LinedList"/>
    <dgm:cxn modelId="{8C85DBA0-002B-4031-BC5B-CA65DBD437BB}" type="presParOf" srcId="{062BCF71-D9F1-47A0-9D2E-25FA7E933E29}" destId="{D384E0DF-7976-46E5-8AE9-0E69323C4AFA}" srcOrd="0" destOrd="0" presId="urn:microsoft.com/office/officeart/2008/layout/LinedList"/>
    <dgm:cxn modelId="{99D33F29-CF06-4B12-9F87-3DE83F562955}" type="presParOf" srcId="{062BCF71-D9F1-47A0-9D2E-25FA7E933E29}" destId="{F9602B8B-E634-4418-8866-24C93C18B05D}" srcOrd="1" destOrd="0" presId="urn:microsoft.com/office/officeart/2008/layout/LinedList"/>
    <dgm:cxn modelId="{9FBABD51-940C-4E53-A8FF-6837440A79F4}" type="presParOf" srcId="{062BCF71-D9F1-47A0-9D2E-25FA7E933E29}" destId="{43DD47DD-5F9D-42B5-AFEF-411E57FBC388}" srcOrd="2" destOrd="0" presId="urn:microsoft.com/office/officeart/2008/layout/LinedList"/>
    <dgm:cxn modelId="{938BB308-A299-4CCC-8F6B-474F2E8656D3}" type="presParOf" srcId="{1DE51B6B-6697-4D61-9254-9EB92F7C61C8}" destId="{E2EC642F-A87D-4147-9C53-006A97832521}" srcOrd="8" destOrd="0" presId="urn:microsoft.com/office/officeart/2008/layout/LinedList"/>
    <dgm:cxn modelId="{307DCBD6-8564-4278-B1E1-6FF8D5508A8B}" type="presParOf" srcId="{1DE51B6B-6697-4D61-9254-9EB92F7C61C8}" destId="{E193DF82-6EDA-4A9D-96E7-6E8D40200E91}" srcOrd="9" destOrd="0" presId="urn:microsoft.com/office/officeart/2008/layout/LinedList"/>
    <dgm:cxn modelId="{92017241-615B-4E78-8927-70F240B927CA}" type="presParOf" srcId="{1DE51B6B-6697-4D61-9254-9EB92F7C61C8}" destId="{BA576F84-7563-47F9-A274-6F0735728059}" srcOrd="10" destOrd="0" presId="urn:microsoft.com/office/officeart/2008/layout/LinedList"/>
    <dgm:cxn modelId="{73DB9679-48F2-4BCF-84BD-A6883F389727}" type="presParOf" srcId="{BA576F84-7563-47F9-A274-6F0735728059}" destId="{8F11F0F6-012E-447A-B5CB-A8670CE48607}" srcOrd="0" destOrd="0" presId="urn:microsoft.com/office/officeart/2008/layout/LinedList"/>
    <dgm:cxn modelId="{AD96E0F4-C218-4B0D-9F1C-BA2818832FAC}" type="presParOf" srcId="{BA576F84-7563-47F9-A274-6F0735728059}" destId="{54B9505E-7EF7-4808-8EF6-C460E6916602}" srcOrd="1" destOrd="0" presId="urn:microsoft.com/office/officeart/2008/layout/LinedList"/>
    <dgm:cxn modelId="{3F0C26BA-FE1E-4321-8941-4C48BEB03077}" type="presParOf" srcId="{BA576F84-7563-47F9-A274-6F0735728059}" destId="{22F71C1F-B082-483C-B3C6-C1934ADE4FBA}" srcOrd="2" destOrd="0" presId="urn:microsoft.com/office/officeart/2008/layout/LinedList"/>
    <dgm:cxn modelId="{7B65426F-42B9-4C87-8DF6-160447AC1354}" type="presParOf" srcId="{1DE51B6B-6697-4D61-9254-9EB92F7C61C8}" destId="{5268AA8D-8769-4C8F-9A76-AD48FE67569D}" srcOrd="11" destOrd="0" presId="urn:microsoft.com/office/officeart/2008/layout/LinedList"/>
    <dgm:cxn modelId="{1AEE2A0E-1106-4FE9-AB58-C8AD4D92990A}" type="presParOf" srcId="{1DE51B6B-6697-4D61-9254-9EB92F7C61C8}" destId="{C05D8522-3726-4EB2-B6D3-125A4DF7D899}" srcOrd="12" destOrd="0" presId="urn:microsoft.com/office/officeart/2008/layout/LinedList"/>
    <dgm:cxn modelId="{C17DC970-573D-415C-BAC5-90ADC197B41A}" type="presParOf" srcId="{1DE51B6B-6697-4D61-9254-9EB92F7C61C8}" destId="{19831FBB-F846-405B-ADFC-174248636D71}" srcOrd="13" destOrd="0" presId="urn:microsoft.com/office/officeart/2008/layout/LinedList"/>
    <dgm:cxn modelId="{99261DA1-CBFD-4644-8436-2DCCA8390AD4}" type="presParOf" srcId="{19831FBB-F846-405B-ADFC-174248636D71}" destId="{1B5605AA-4E75-4BC8-BE2A-062F22171A8F}" srcOrd="0" destOrd="0" presId="urn:microsoft.com/office/officeart/2008/layout/LinedList"/>
    <dgm:cxn modelId="{51514205-4097-4176-9C79-212F6B277A17}" type="presParOf" srcId="{19831FBB-F846-405B-ADFC-174248636D71}" destId="{F89ECD40-8ABA-4F69-B50F-30BCF33C2B8F}" srcOrd="1" destOrd="0" presId="urn:microsoft.com/office/officeart/2008/layout/LinedList"/>
    <dgm:cxn modelId="{456B0CAE-796D-4660-8C71-CF071BD381AE}" type="presParOf" srcId="{19831FBB-F846-405B-ADFC-174248636D71}" destId="{043E8D16-9914-472C-846E-B596B5AC7BA7}" srcOrd="2" destOrd="0" presId="urn:microsoft.com/office/officeart/2008/layout/LinedList"/>
    <dgm:cxn modelId="{DC03F397-B8E5-4927-B26C-44AB8017F174}" type="presParOf" srcId="{1DE51B6B-6697-4D61-9254-9EB92F7C61C8}" destId="{112FAD3D-C073-4B0A-93A9-A3240F47AD44}" srcOrd="14" destOrd="0" presId="urn:microsoft.com/office/officeart/2008/layout/LinedList"/>
    <dgm:cxn modelId="{E88521DF-254D-426C-AE71-1932DAF831DE}" type="presParOf" srcId="{1DE51B6B-6697-4D61-9254-9EB92F7C61C8}" destId="{9E4CC657-CA8F-4944-9190-7008706220A4}" srcOrd="15" destOrd="0" presId="urn:microsoft.com/office/officeart/2008/layout/LinedList"/>
    <dgm:cxn modelId="{9588FA11-3BEC-4DAB-B981-9823DA240EFC}" type="presParOf" srcId="{1DE51B6B-6697-4D61-9254-9EB92F7C61C8}" destId="{CECA52D1-6ACD-41F0-A2D2-20605B51251F}" srcOrd="16" destOrd="0" presId="urn:microsoft.com/office/officeart/2008/layout/LinedList"/>
    <dgm:cxn modelId="{A0115FB2-62A3-41FB-B855-2E34A77520D8}" type="presParOf" srcId="{CECA52D1-6ACD-41F0-A2D2-20605B51251F}" destId="{40246911-A211-43E1-A833-7278694E4C75}" srcOrd="0" destOrd="0" presId="urn:microsoft.com/office/officeart/2008/layout/LinedList"/>
    <dgm:cxn modelId="{DA5B267D-A0CB-4440-BE56-168F216FDE2B}" type="presParOf" srcId="{CECA52D1-6ACD-41F0-A2D2-20605B51251F}" destId="{55BAF91F-3E28-4418-9046-EDC456F14334}" srcOrd="1" destOrd="0" presId="urn:microsoft.com/office/officeart/2008/layout/LinedList"/>
    <dgm:cxn modelId="{B82C6DEE-A48B-47AE-A65E-2C21F1BA6C8E}" type="presParOf" srcId="{CECA52D1-6ACD-41F0-A2D2-20605B51251F}" destId="{934143E9-CE83-4D1D-979F-E57D0DB38135}" srcOrd="2" destOrd="0" presId="urn:microsoft.com/office/officeart/2008/layout/LinedList"/>
    <dgm:cxn modelId="{38A73546-69A6-4B22-82B6-DB260E6F058D}" type="presParOf" srcId="{1DE51B6B-6697-4D61-9254-9EB92F7C61C8}" destId="{C591BA88-B41D-4355-B5CF-912F3825B4DE}" srcOrd="17" destOrd="0" presId="urn:microsoft.com/office/officeart/2008/layout/LinedList"/>
    <dgm:cxn modelId="{6B2052D7-78B6-4C11-BD93-1009B66CA1EF}" type="presParOf" srcId="{1DE51B6B-6697-4D61-9254-9EB92F7C61C8}" destId="{9768593D-95CA-4FAD-B40B-8969D58F09C6}"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2988B1-D9D2-4619-BE97-A88F80C1D42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E43B2A88-CAA9-48DE-BBE4-BC25CD7AEE8D}">
      <dgm:prSet phldrT="[Текст]" custT="1"/>
      <dgm:spPr>
        <a:solidFill>
          <a:srgbClr val="00B050"/>
        </a:solidFill>
      </dgm:spPr>
      <dgm:t>
        <a:bodyPr/>
        <a:lstStyle/>
        <a:p>
          <a:r>
            <a:rPr lang="ru-RU" sz="1400" dirty="0" smtClean="0"/>
            <a:t>ВЫЯВЛЕНЫ потенциально ВОПФ</a:t>
          </a:r>
          <a:endParaRPr lang="ru-RU" sz="1400" dirty="0"/>
        </a:p>
      </dgm:t>
    </dgm:pt>
    <dgm:pt modelId="{380BF4AD-EEDB-4323-A86C-27C0D136B3C1}" type="parTrans" cxnId="{A03A0270-AA74-4B6F-9C07-B20AB0C4AB13}">
      <dgm:prSet/>
      <dgm:spPr/>
      <dgm:t>
        <a:bodyPr/>
        <a:lstStyle/>
        <a:p>
          <a:endParaRPr lang="ru-RU"/>
        </a:p>
      </dgm:t>
    </dgm:pt>
    <dgm:pt modelId="{56B876C3-ECDA-4C76-925C-173C05779AE2}" type="sibTrans" cxnId="{A03A0270-AA74-4B6F-9C07-B20AB0C4AB13}">
      <dgm:prSet/>
      <dgm:spPr/>
      <dgm:t>
        <a:bodyPr/>
        <a:lstStyle/>
        <a:p>
          <a:endParaRPr lang="ru-RU"/>
        </a:p>
      </dgm:t>
    </dgm:pt>
    <dgm:pt modelId="{1794BA76-F3D9-449A-8FF2-890AA017181F}">
      <dgm:prSet phldrT="[Текст]" custT="1"/>
      <dgm:spPr/>
      <dgm:t>
        <a:bodyPr/>
        <a:lstStyle/>
        <a:p>
          <a:pPr algn="ctr"/>
          <a:r>
            <a:rPr lang="ru-RU" sz="1200" dirty="0" smtClean="0"/>
            <a:t>АРМ (5 лет) </a:t>
          </a:r>
        </a:p>
      </dgm:t>
    </dgm:pt>
    <dgm:pt modelId="{19B054EB-E890-4D99-B495-88F26A5A6D2F}" type="parTrans" cxnId="{959166FF-B46C-4CF0-8F1F-6BECA63CCB1A}">
      <dgm:prSet/>
      <dgm:spPr/>
      <dgm:t>
        <a:bodyPr/>
        <a:lstStyle/>
        <a:p>
          <a:endParaRPr lang="ru-RU" dirty="0"/>
        </a:p>
      </dgm:t>
    </dgm:pt>
    <dgm:pt modelId="{389F6AEF-72C1-4F90-967E-8E0F9415F38D}" type="sibTrans" cxnId="{959166FF-B46C-4CF0-8F1F-6BECA63CCB1A}">
      <dgm:prSet/>
      <dgm:spPr/>
      <dgm:t>
        <a:bodyPr/>
        <a:lstStyle/>
        <a:p>
          <a:endParaRPr lang="ru-RU"/>
        </a:p>
      </dgm:t>
    </dgm:pt>
    <dgm:pt modelId="{52405097-17FD-400F-88CD-FDD1F5BEEC62}">
      <dgm:prSet phldrT="[Текст]" custT="1"/>
      <dgm:spPr/>
      <dgm:t>
        <a:bodyPr/>
        <a:lstStyle/>
        <a:p>
          <a:r>
            <a:rPr lang="ru-RU" sz="1200" dirty="0" smtClean="0"/>
            <a:t>Измерения и (или) </a:t>
          </a:r>
          <a:r>
            <a:rPr lang="ru-RU" sz="1200" b="0" dirty="0" smtClean="0"/>
            <a:t>оценка</a:t>
          </a:r>
          <a:r>
            <a:rPr lang="ru-RU" sz="1200" dirty="0" smtClean="0"/>
            <a:t> (СОУТ)</a:t>
          </a:r>
          <a:endParaRPr lang="ru-RU" sz="1200" dirty="0"/>
        </a:p>
      </dgm:t>
    </dgm:pt>
    <dgm:pt modelId="{72A03E2F-114D-46C8-9D6E-CD29B2122439}" type="parTrans" cxnId="{05211861-61AF-428D-A337-3F2EABBF9F54}">
      <dgm:prSet/>
      <dgm:spPr/>
      <dgm:t>
        <a:bodyPr/>
        <a:lstStyle/>
        <a:p>
          <a:endParaRPr lang="ru-RU" dirty="0"/>
        </a:p>
      </dgm:t>
    </dgm:pt>
    <dgm:pt modelId="{09DFB76A-58F7-4D9B-B1DD-E0151965D395}" type="sibTrans" cxnId="{05211861-61AF-428D-A337-3F2EABBF9F54}">
      <dgm:prSet/>
      <dgm:spPr/>
      <dgm:t>
        <a:bodyPr/>
        <a:lstStyle/>
        <a:p>
          <a:endParaRPr lang="ru-RU"/>
        </a:p>
      </dgm:t>
    </dgm:pt>
    <dgm:pt modelId="{A2791A97-9ED7-4451-85A0-39417D152D0E}">
      <dgm:prSet phldrT="[Текст]" custT="1"/>
      <dgm:spPr/>
      <dgm:t>
        <a:bodyPr/>
        <a:lstStyle/>
        <a:p>
          <a:r>
            <a:rPr lang="ru-RU" sz="1200" dirty="0" smtClean="0"/>
            <a:t>Оптимальные и допустимые УТ</a:t>
          </a:r>
          <a:endParaRPr lang="ru-RU" sz="1200" dirty="0"/>
        </a:p>
      </dgm:t>
    </dgm:pt>
    <dgm:pt modelId="{AAAB6F44-5EC0-4939-BE4C-54F79E9F1C34}" type="parTrans" cxnId="{7896ECCC-5AF8-4416-B122-98F70D1B55A7}">
      <dgm:prSet/>
      <dgm:spPr/>
      <dgm:t>
        <a:bodyPr/>
        <a:lstStyle/>
        <a:p>
          <a:endParaRPr lang="ru-RU" dirty="0"/>
        </a:p>
      </dgm:t>
    </dgm:pt>
    <dgm:pt modelId="{271DCC1A-1BE4-498B-9F42-ED0D2BBCE99E}" type="sibTrans" cxnId="{7896ECCC-5AF8-4416-B122-98F70D1B55A7}">
      <dgm:prSet/>
      <dgm:spPr/>
      <dgm:t>
        <a:bodyPr/>
        <a:lstStyle/>
        <a:p>
          <a:endParaRPr lang="ru-RU"/>
        </a:p>
      </dgm:t>
    </dgm:pt>
    <dgm:pt modelId="{44A598B3-FC3C-43CD-BC26-2998378C3C11}">
      <dgm:prSet phldrT="[Текст]" custT="1"/>
      <dgm:spPr/>
      <dgm:t>
        <a:bodyPr/>
        <a:lstStyle/>
        <a:p>
          <a:r>
            <a:rPr lang="ru-RU" sz="1200" dirty="0" smtClean="0"/>
            <a:t>Вредные и опасные УТ</a:t>
          </a:r>
          <a:endParaRPr lang="ru-RU" sz="1200" dirty="0"/>
        </a:p>
      </dgm:t>
    </dgm:pt>
    <dgm:pt modelId="{E0BA5CBC-FFFC-4090-B1B2-6164E316B444}" type="parTrans" cxnId="{86FAD411-A329-47CB-BDA3-500ABCC1C10E}">
      <dgm:prSet/>
      <dgm:spPr/>
      <dgm:t>
        <a:bodyPr/>
        <a:lstStyle/>
        <a:p>
          <a:endParaRPr lang="ru-RU" dirty="0"/>
        </a:p>
      </dgm:t>
    </dgm:pt>
    <dgm:pt modelId="{6B7BBD5A-63C0-4A9A-A37E-221436D2E048}" type="sibTrans" cxnId="{86FAD411-A329-47CB-BDA3-500ABCC1C10E}">
      <dgm:prSet/>
      <dgm:spPr/>
      <dgm:t>
        <a:bodyPr/>
        <a:lstStyle/>
        <a:p>
          <a:endParaRPr lang="ru-RU"/>
        </a:p>
      </dgm:t>
    </dgm:pt>
    <dgm:pt modelId="{EED55863-D17A-482F-8867-34C424855563}">
      <dgm:prSet phldrT="[Текст]" custT="1"/>
      <dgm:spPr/>
      <dgm:t>
        <a:bodyPr/>
        <a:lstStyle/>
        <a:p>
          <a:r>
            <a:rPr lang="ru-RU" sz="1200" dirty="0" smtClean="0"/>
            <a:t>Оптимальные и допустимые УТ</a:t>
          </a:r>
          <a:endParaRPr lang="ru-RU" sz="1200" dirty="0"/>
        </a:p>
      </dgm:t>
    </dgm:pt>
    <dgm:pt modelId="{CFECE04A-DEB1-4499-BCC7-625A9FFECA2C}" type="parTrans" cxnId="{0874F4A3-493C-4E99-95B4-217439356255}">
      <dgm:prSet/>
      <dgm:spPr/>
      <dgm:t>
        <a:bodyPr/>
        <a:lstStyle/>
        <a:p>
          <a:endParaRPr lang="ru-RU" dirty="0"/>
        </a:p>
      </dgm:t>
    </dgm:pt>
    <dgm:pt modelId="{31CA539A-C893-403C-87AA-857B9D688A51}" type="sibTrans" cxnId="{0874F4A3-493C-4E99-95B4-217439356255}">
      <dgm:prSet/>
      <dgm:spPr/>
      <dgm:t>
        <a:bodyPr/>
        <a:lstStyle/>
        <a:p>
          <a:endParaRPr lang="ru-RU"/>
        </a:p>
      </dgm:t>
    </dgm:pt>
    <dgm:pt modelId="{F09567BF-6BF7-4E5D-B31D-11A1233BC1BC}">
      <dgm:prSet phldrT="[Текст]" custT="1"/>
      <dgm:spPr/>
      <dgm:t>
        <a:bodyPr/>
        <a:lstStyle/>
        <a:p>
          <a:r>
            <a:rPr lang="ru-RU" sz="1200" dirty="0" smtClean="0"/>
            <a:t>Вредные и опасные УТ</a:t>
          </a:r>
          <a:endParaRPr lang="ru-RU" sz="1200" dirty="0"/>
        </a:p>
      </dgm:t>
    </dgm:pt>
    <dgm:pt modelId="{F4DAD850-0B4E-4CDF-85C0-1A8A22E013D4}" type="parTrans" cxnId="{37FB908B-1BA6-4E08-8636-5090007B7C10}">
      <dgm:prSet/>
      <dgm:spPr/>
      <dgm:t>
        <a:bodyPr/>
        <a:lstStyle/>
        <a:p>
          <a:endParaRPr lang="ru-RU" dirty="0"/>
        </a:p>
      </dgm:t>
    </dgm:pt>
    <dgm:pt modelId="{ABA0F1DA-0BC0-4809-AC2F-ADF3FCB567EA}" type="sibTrans" cxnId="{37FB908B-1BA6-4E08-8636-5090007B7C10}">
      <dgm:prSet/>
      <dgm:spPr/>
      <dgm:t>
        <a:bodyPr/>
        <a:lstStyle/>
        <a:p>
          <a:endParaRPr lang="ru-RU"/>
        </a:p>
      </dgm:t>
    </dgm:pt>
    <dgm:pt modelId="{76C06E65-89B0-4BBB-96FC-0FD469C8D623}">
      <dgm:prSet phldrT="[Текст]" custT="1"/>
      <dgm:spPr>
        <a:solidFill>
          <a:schemeClr val="accent1"/>
        </a:solidFill>
      </dgm:spPr>
      <dgm:t>
        <a:bodyPr/>
        <a:lstStyle/>
        <a:p>
          <a:r>
            <a:rPr lang="ru-RU" sz="1200" dirty="0" smtClean="0"/>
            <a:t>ЕСТЬ</a:t>
          </a:r>
        </a:p>
        <a:p>
          <a:r>
            <a:rPr lang="ru-RU" sz="1200" dirty="0" smtClean="0"/>
            <a:t> РЕЗУЛЬТАТЫ ИЗМЕРЕНИЙ</a:t>
          </a:r>
          <a:endParaRPr lang="ru-RU" sz="1200" dirty="0"/>
        </a:p>
      </dgm:t>
    </dgm:pt>
    <dgm:pt modelId="{B6FC2C80-F2C5-49CD-B37A-C00DA2633AE4}" type="parTrans" cxnId="{7ECD7BD4-04EB-4E06-8174-4F78E1F14DF2}">
      <dgm:prSet/>
      <dgm:spPr/>
      <dgm:t>
        <a:bodyPr/>
        <a:lstStyle/>
        <a:p>
          <a:endParaRPr lang="ru-RU" dirty="0"/>
        </a:p>
      </dgm:t>
    </dgm:pt>
    <dgm:pt modelId="{C664E0E0-4B12-4D88-BB8D-70E5E4C0E9A2}" type="sibTrans" cxnId="{7ECD7BD4-04EB-4E06-8174-4F78E1F14DF2}">
      <dgm:prSet/>
      <dgm:spPr/>
      <dgm:t>
        <a:bodyPr/>
        <a:lstStyle/>
        <a:p>
          <a:endParaRPr lang="ru-RU"/>
        </a:p>
      </dgm:t>
    </dgm:pt>
    <dgm:pt modelId="{CFCEB4BF-455E-4F47-A33C-63E134818A4B}">
      <dgm:prSet phldrT="[Текст]" custT="1"/>
      <dgm:spPr>
        <a:solidFill>
          <a:schemeClr val="accent1"/>
        </a:solidFill>
      </dgm:spPr>
      <dgm:t>
        <a:bodyPr/>
        <a:lstStyle/>
        <a:p>
          <a:r>
            <a:rPr lang="ru-RU" sz="1200" dirty="0" smtClean="0"/>
            <a:t>НЕТ</a:t>
          </a:r>
        </a:p>
        <a:p>
          <a:r>
            <a:rPr lang="ru-RU" sz="1200" dirty="0" smtClean="0"/>
            <a:t> РЕЗУЛЬТАТОВ ИЗМЕРЕНИЙ</a:t>
          </a:r>
          <a:endParaRPr lang="ru-RU" sz="1200" dirty="0"/>
        </a:p>
      </dgm:t>
    </dgm:pt>
    <dgm:pt modelId="{E2798A80-59F1-48C2-896D-B12F1D439746}" type="parTrans" cxnId="{BB8B2E3E-440A-441E-AAE5-E00C2D6F0914}">
      <dgm:prSet/>
      <dgm:spPr/>
      <dgm:t>
        <a:bodyPr/>
        <a:lstStyle/>
        <a:p>
          <a:endParaRPr lang="ru-RU" dirty="0"/>
        </a:p>
      </dgm:t>
    </dgm:pt>
    <dgm:pt modelId="{FE736CD2-A1F5-4BCC-869C-E57F9F4F2AD6}" type="sibTrans" cxnId="{BB8B2E3E-440A-441E-AAE5-E00C2D6F0914}">
      <dgm:prSet/>
      <dgm:spPr/>
      <dgm:t>
        <a:bodyPr/>
        <a:lstStyle/>
        <a:p>
          <a:endParaRPr lang="ru-RU"/>
        </a:p>
      </dgm:t>
    </dgm:pt>
    <dgm:pt modelId="{D95AEEE7-9FD6-47BA-8D8A-F7B38928AD75}">
      <dgm:prSet phldrT="[Текст]" custT="1"/>
      <dgm:spPr/>
      <dgm:t>
        <a:bodyPr/>
        <a:lstStyle/>
        <a:p>
          <a:r>
            <a:rPr lang="ru-RU" sz="1200" dirty="0" smtClean="0"/>
            <a:t>Производственный контроль (6 мес.)</a:t>
          </a:r>
          <a:endParaRPr lang="ru-RU" sz="1200" dirty="0"/>
        </a:p>
      </dgm:t>
    </dgm:pt>
    <dgm:pt modelId="{DC6B6703-1F53-4FA4-BF69-FCA1FD8684B2}" type="parTrans" cxnId="{DE1D899D-884D-4C2A-9B1C-B19D073C4178}">
      <dgm:prSet/>
      <dgm:spPr/>
      <dgm:t>
        <a:bodyPr/>
        <a:lstStyle/>
        <a:p>
          <a:endParaRPr lang="ru-RU" dirty="0"/>
        </a:p>
      </dgm:t>
    </dgm:pt>
    <dgm:pt modelId="{BC51A657-849F-4CC6-9F2A-013DF177E77E}" type="sibTrans" cxnId="{DE1D899D-884D-4C2A-9B1C-B19D073C4178}">
      <dgm:prSet/>
      <dgm:spPr/>
      <dgm:t>
        <a:bodyPr/>
        <a:lstStyle/>
        <a:p>
          <a:endParaRPr lang="ru-RU"/>
        </a:p>
      </dgm:t>
    </dgm:pt>
    <dgm:pt modelId="{505B6427-AAEE-45E3-A8DA-F79E914EB3E1}">
      <dgm:prSet phldrT="[Текст]" custT="1"/>
      <dgm:spPr>
        <a:solidFill>
          <a:srgbClr val="FF6600"/>
        </a:solidFill>
      </dgm:spPr>
      <dgm:t>
        <a:bodyPr vert="vert270"/>
        <a:lstStyle/>
        <a:p>
          <a:pPr algn="ctr"/>
          <a:r>
            <a:rPr lang="ru-RU" sz="1600" b="1" dirty="0" smtClean="0"/>
            <a:t>Декларирование</a:t>
          </a:r>
          <a:endParaRPr lang="ru-RU" sz="1600" b="1" dirty="0"/>
        </a:p>
      </dgm:t>
    </dgm:pt>
    <dgm:pt modelId="{1AD57ED3-58A5-4E57-AC87-1222B36F56EA}" type="parTrans" cxnId="{DCC5DD49-3E60-4A59-9852-D4775204C9A7}">
      <dgm:prSet/>
      <dgm:spPr/>
      <dgm:t>
        <a:bodyPr/>
        <a:lstStyle/>
        <a:p>
          <a:endParaRPr lang="ru-RU" dirty="0"/>
        </a:p>
      </dgm:t>
    </dgm:pt>
    <dgm:pt modelId="{CE17D132-EE13-450B-9037-54268F767882}" type="sibTrans" cxnId="{DCC5DD49-3E60-4A59-9852-D4775204C9A7}">
      <dgm:prSet/>
      <dgm:spPr/>
      <dgm:t>
        <a:bodyPr/>
        <a:lstStyle/>
        <a:p>
          <a:endParaRPr lang="ru-RU"/>
        </a:p>
      </dgm:t>
    </dgm:pt>
    <dgm:pt modelId="{F03849A4-58E2-4553-A330-4A84D1067272}" type="pres">
      <dgm:prSet presAssocID="{D52988B1-D9D2-4619-BE97-A88F80C1D427}" presName="Name0" presStyleCnt="0">
        <dgm:presLayoutVars>
          <dgm:chPref val="1"/>
          <dgm:dir/>
          <dgm:animOne val="branch"/>
          <dgm:animLvl val="lvl"/>
          <dgm:resizeHandles val="exact"/>
        </dgm:presLayoutVars>
      </dgm:prSet>
      <dgm:spPr/>
      <dgm:t>
        <a:bodyPr/>
        <a:lstStyle/>
        <a:p>
          <a:endParaRPr lang="ru-RU"/>
        </a:p>
      </dgm:t>
    </dgm:pt>
    <dgm:pt modelId="{80F24BB1-470B-4730-8FEB-D0F3F46F008C}" type="pres">
      <dgm:prSet presAssocID="{E43B2A88-CAA9-48DE-BBE4-BC25CD7AEE8D}" presName="root1" presStyleCnt="0"/>
      <dgm:spPr/>
    </dgm:pt>
    <dgm:pt modelId="{AE741C47-B351-45E5-87EF-EF4F37481B73}" type="pres">
      <dgm:prSet presAssocID="{E43B2A88-CAA9-48DE-BBE4-BC25CD7AEE8D}" presName="LevelOneTextNode" presStyleLbl="node0" presStyleIdx="0" presStyleCnt="1" custScaleY="154520" custLinFactX="-94565" custLinFactNeighborX="-100000" custLinFactNeighborY="131">
        <dgm:presLayoutVars>
          <dgm:chPref val="3"/>
        </dgm:presLayoutVars>
      </dgm:prSet>
      <dgm:spPr/>
      <dgm:t>
        <a:bodyPr/>
        <a:lstStyle/>
        <a:p>
          <a:endParaRPr lang="ru-RU"/>
        </a:p>
      </dgm:t>
    </dgm:pt>
    <dgm:pt modelId="{B3EE0EF2-4DB2-4636-996A-EA83152E2324}" type="pres">
      <dgm:prSet presAssocID="{E43B2A88-CAA9-48DE-BBE4-BC25CD7AEE8D}" presName="level2hierChild" presStyleCnt="0"/>
      <dgm:spPr/>
    </dgm:pt>
    <dgm:pt modelId="{C48DF09F-A0CA-4FE2-BAD5-50ACC461CEB4}" type="pres">
      <dgm:prSet presAssocID="{B6FC2C80-F2C5-49CD-B37A-C00DA2633AE4}" presName="conn2-1" presStyleLbl="parChTrans1D2" presStyleIdx="0" presStyleCnt="2"/>
      <dgm:spPr/>
      <dgm:t>
        <a:bodyPr/>
        <a:lstStyle/>
        <a:p>
          <a:endParaRPr lang="ru-RU"/>
        </a:p>
      </dgm:t>
    </dgm:pt>
    <dgm:pt modelId="{3B275D65-C52B-4045-80D6-2C38B064BE72}" type="pres">
      <dgm:prSet presAssocID="{B6FC2C80-F2C5-49CD-B37A-C00DA2633AE4}" presName="connTx" presStyleLbl="parChTrans1D2" presStyleIdx="0" presStyleCnt="2"/>
      <dgm:spPr/>
      <dgm:t>
        <a:bodyPr/>
        <a:lstStyle/>
        <a:p>
          <a:endParaRPr lang="ru-RU"/>
        </a:p>
      </dgm:t>
    </dgm:pt>
    <dgm:pt modelId="{522B610C-7515-42CA-9943-043EDD54C0BD}" type="pres">
      <dgm:prSet presAssocID="{76C06E65-89B0-4BBB-96FC-0FD469C8D623}" presName="root2" presStyleCnt="0"/>
      <dgm:spPr/>
    </dgm:pt>
    <dgm:pt modelId="{B159ECF5-FEF9-4D0B-8632-07968A8889E6}" type="pres">
      <dgm:prSet presAssocID="{76C06E65-89B0-4BBB-96FC-0FD469C8D623}" presName="LevelTwoTextNode" presStyleLbl="node2" presStyleIdx="0" presStyleCnt="2" custScaleY="169954">
        <dgm:presLayoutVars>
          <dgm:chPref val="3"/>
        </dgm:presLayoutVars>
      </dgm:prSet>
      <dgm:spPr/>
      <dgm:t>
        <a:bodyPr/>
        <a:lstStyle/>
        <a:p>
          <a:endParaRPr lang="ru-RU"/>
        </a:p>
      </dgm:t>
    </dgm:pt>
    <dgm:pt modelId="{3A99D94E-CB9F-46F7-88CA-D1EC44AD4D05}" type="pres">
      <dgm:prSet presAssocID="{76C06E65-89B0-4BBB-96FC-0FD469C8D623}" presName="level3hierChild" presStyleCnt="0"/>
      <dgm:spPr/>
    </dgm:pt>
    <dgm:pt modelId="{CFB87B6E-A480-4FB3-99F3-6974DF66D44E}" type="pres">
      <dgm:prSet presAssocID="{19B054EB-E890-4D99-B495-88F26A5A6D2F}" presName="conn2-1" presStyleLbl="parChTrans1D3" presStyleIdx="0" presStyleCnt="3"/>
      <dgm:spPr/>
      <dgm:t>
        <a:bodyPr/>
        <a:lstStyle/>
        <a:p>
          <a:endParaRPr lang="ru-RU"/>
        </a:p>
      </dgm:t>
    </dgm:pt>
    <dgm:pt modelId="{65DD6530-CA4F-484A-9438-7BC30039A731}" type="pres">
      <dgm:prSet presAssocID="{19B054EB-E890-4D99-B495-88F26A5A6D2F}" presName="connTx" presStyleLbl="parChTrans1D3" presStyleIdx="0" presStyleCnt="3"/>
      <dgm:spPr/>
      <dgm:t>
        <a:bodyPr/>
        <a:lstStyle/>
        <a:p>
          <a:endParaRPr lang="ru-RU"/>
        </a:p>
      </dgm:t>
    </dgm:pt>
    <dgm:pt modelId="{AF038387-A7D1-4EE1-9867-9452394FD56E}" type="pres">
      <dgm:prSet presAssocID="{1794BA76-F3D9-449A-8FF2-890AA017181F}" presName="root2" presStyleCnt="0"/>
      <dgm:spPr/>
    </dgm:pt>
    <dgm:pt modelId="{CFA117AE-2DF3-4161-916D-20C65AA9AE11}" type="pres">
      <dgm:prSet presAssocID="{1794BA76-F3D9-449A-8FF2-890AA017181F}" presName="LevelTwoTextNode" presStyleLbl="node3" presStyleIdx="0" presStyleCnt="3" custScaleX="98984" custScaleY="103519">
        <dgm:presLayoutVars>
          <dgm:chPref val="3"/>
        </dgm:presLayoutVars>
      </dgm:prSet>
      <dgm:spPr/>
      <dgm:t>
        <a:bodyPr/>
        <a:lstStyle/>
        <a:p>
          <a:endParaRPr lang="ru-RU"/>
        </a:p>
      </dgm:t>
    </dgm:pt>
    <dgm:pt modelId="{F44AA5DA-1E6B-456D-B476-647D5BB87625}" type="pres">
      <dgm:prSet presAssocID="{1794BA76-F3D9-449A-8FF2-890AA017181F}" presName="level3hierChild" presStyleCnt="0"/>
      <dgm:spPr/>
    </dgm:pt>
    <dgm:pt modelId="{80C370A6-999D-4F16-B926-C048EE599560}" type="pres">
      <dgm:prSet presAssocID="{CFECE04A-DEB1-4499-BCC7-625A9FFECA2C}" presName="conn2-1" presStyleLbl="parChTrans1D4" presStyleIdx="0" presStyleCnt="5"/>
      <dgm:spPr/>
      <dgm:t>
        <a:bodyPr/>
        <a:lstStyle/>
        <a:p>
          <a:endParaRPr lang="ru-RU"/>
        </a:p>
      </dgm:t>
    </dgm:pt>
    <dgm:pt modelId="{1C33A994-0488-4AF7-823D-B07046FB7821}" type="pres">
      <dgm:prSet presAssocID="{CFECE04A-DEB1-4499-BCC7-625A9FFECA2C}" presName="connTx" presStyleLbl="parChTrans1D4" presStyleIdx="0" presStyleCnt="5"/>
      <dgm:spPr/>
      <dgm:t>
        <a:bodyPr/>
        <a:lstStyle/>
        <a:p>
          <a:endParaRPr lang="ru-RU"/>
        </a:p>
      </dgm:t>
    </dgm:pt>
    <dgm:pt modelId="{4E3865F8-4700-4485-AF26-BD2B2D1B1372}" type="pres">
      <dgm:prSet presAssocID="{EED55863-D17A-482F-8867-34C424855563}" presName="root2" presStyleCnt="0"/>
      <dgm:spPr/>
    </dgm:pt>
    <dgm:pt modelId="{B583C4B6-9E4A-4968-AD89-A0C349111444}" type="pres">
      <dgm:prSet presAssocID="{EED55863-D17A-482F-8867-34C424855563}" presName="LevelTwoTextNode" presStyleLbl="node4" presStyleIdx="0" presStyleCnt="5">
        <dgm:presLayoutVars>
          <dgm:chPref val="3"/>
        </dgm:presLayoutVars>
      </dgm:prSet>
      <dgm:spPr/>
      <dgm:t>
        <a:bodyPr/>
        <a:lstStyle/>
        <a:p>
          <a:endParaRPr lang="ru-RU"/>
        </a:p>
      </dgm:t>
    </dgm:pt>
    <dgm:pt modelId="{328A6E6B-509E-4DDC-8244-44774C0B2246}" type="pres">
      <dgm:prSet presAssocID="{EED55863-D17A-482F-8867-34C424855563}" presName="level3hierChild" presStyleCnt="0"/>
      <dgm:spPr/>
    </dgm:pt>
    <dgm:pt modelId="{77405670-46C9-4FA8-B5AB-D8DBE3F3B890}" type="pres">
      <dgm:prSet presAssocID="{F4DAD850-0B4E-4CDF-85C0-1A8A22E013D4}" presName="conn2-1" presStyleLbl="parChTrans1D4" presStyleIdx="1" presStyleCnt="5"/>
      <dgm:spPr/>
      <dgm:t>
        <a:bodyPr/>
        <a:lstStyle/>
        <a:p>
          <a:endParaRPr lang="ru-RU"/>
        </a:p>
      </dgm:t>
    </dgm:pt>
    <dgm:pt modelId="{E34CF65E-647E-43F2-9DBC-379B1222BE0D}" type="pres">
      <dgm:prSet presAssocID="{F4DAD850-0B4E-4CDF-85C0-1A8A22E013D4}" presName="connTx" presStyleLbl="parChTrans1D4" presStyleIdx="1" presStyleCnt="5"/>
      <dgm:spPr/>
      <dgm:t>
        <a:bodyPr/>
        <a:lstStyle/>
        <a:p>
          <a:endParaRPr lang="ru-RU"/>
        </a:p>
      </dgm:t>
    </dgm:pt>
    <dgm:pt modelId="{4EE22F9B-367E-467D-8E9F-05FA35239641}" type="pres">
      <dgm:prSet presAssocID="{F09567BF-6BF7-4E5D-B31D-11A1233BC1BC}" presName="root2" presStyleCnt="0"/>
      <dgm:spPr/>
    </dgm:pt>
    <dgm:pt modelId="{090022E3-72B1-43A7-851B-9C94585125FB}" type="pres">
      <dgm:prSet presAssocID="{F09567BF-6BF7-4E5D-B31D-11A1233BC1BC}" presName="LevelTwoTextNode" presStyleLbl="node4" presStyleIdx="1" presStyleCnt="5">
        <dgm:presLayoutVars>
          <dgm:chPref val="3"/>
        </dgm:presLayoutVars>
      </dgm:prSet>
      <dgm:spPr/>
      <dgm:t>
        <a:bodyPr/>
        <a:lstStyle/>
        <a:p>
          <a:endParaRPr lang="ru-RU"/>
        </a:p>
      </dgm:t>
    </dgm:pt>
    <dgm:pt modelId="{60916814-714C-4136-8400-FA82C917C109}" type="pres">
      <dgm:prSet presAssocID="{F09567BF-6BF7-4E5D-B31D-11A1233BC1BC}" presName="level3hierChild" presStyleCnt="0"/>
      <dgm:spPr/>
    </dgm:pt>
    <dgm:pt modelId="{306707F0-606E-4B84-A542-70E1278800C9}" type="pres">
      <dgm:prSet presAssocID="{DC6B6703-1F53-4FA4-BF69-FCA1FD8684B2}" presName="conn2-1" presStyleLbl="parChTrans1D3" presStyleIdx="1" presStyleCnt="3"/>
      <dgm:spPr/>
      <dgm:t>
        <a:bodyPr/>
        <a:lstStyle/>
        <a:p>
          <a:endParaRPr lang="ru-RU"/>
        </a:p>
      </dgm:t>
    </dgm:pt>
    <dgm:pt modelId="{D9509E35-BF48-4FAC-9FBD-EFDD318D4009}" type="pres">
      <dgm:prSet presAssocID="{DC6B6703-1F53-4FA4-BF69-FCA1FD8684B2}" presName="connTx" presStyleLbl="parChTrans1D3" presStyleIdx="1" presStyleCnt="3"/>
      <dgm:spPr/>
      <dgm:t>
        <a:bodyPr/>
        <a:lstStyle/>
        <a:p>
          <a:endParaRPr lang="ru-RU"/>
        </a:p>
      </dgm:t>
    </dgm:pt>
    <dgm:pt modelId="{E9EB83A2-3AB4-4687-A42B-34C7D0FC30C9}" type="pres">
      <dgm:prSet presAssocID="{D95AEEE7-9FD6-47BA-8D8A-F7B38928AD75}" presName="root2" presStyleCnt="0"/>
      <dgm:spPr/>
    </dgm:pt>
    <dgm:pt modelId="{4D5C9F41-D05C-4555-A5FA-613C9F0F3E44}" type="pres">
      <dgm:prSet presAssocID="{D95AEEE7-9FD6-47BA-8D8A-F7B38928AD75}" presName="LevelTwoTextNode" presStyleLbl="node3" presStyleIdx="1" presStyleCnt="3" custLinFactNeighborX="-726" custLinFactNeighborY="72241">
        <dgm:presLayoutVars>
          <dgm:chPref val="3"/>
        </dgm:presLayoutVars>
      </dgm:prSet>
      <dgm:spPr/>
      <dgm:t>
        <a:bodyPr/>
        <a:lstStyle/>
        <a:p>
          <a:endParaRPr lang="ru-RU"/>
        </a:p>
      </dgm:t>
    </dgm:pt>
    <dgm:pt modelId="{50D0AE2B-E680-4D2E-9A0E-0DC792231CBD}" type="pres">
      <dgm:prSet presAssocID="{D95AEEE7-9FD6-47BA-8D8A-F7B38928AD75}" presName="level3hierChild" presStyleCnt="0"/>
      <dgm:spPr/>
    </dgm:pt>
    <dgm:pt modelId="{1E821EE5-8C2C-4D45-AED3-E1A990F85C93}" type="pres">
      <dgm:prSet presAssocID="{E2798A80-59F1-48C2-896D-B12F1D439746}" presName="conn2-1" presStyleLbl="parChTrans1D2" presStyleIdx="1" presStyleCnt="2"/>
      <dgm:spPr/>
      <dgm:t>
        <a:bodyPr/>
        <a:lstStyle/>
        <a:p>
          <a:endParaRPr lang="ru-RU"/>
        </a:p>
      </dgm:t>
    </dgm:pt>
    <dgm:pt modelId="{8EAADD91-8FDA-45E9-B195-47386698F5B2}" type="pres">
      <dgm:prSet presAssocID="{E2798A80-59F1-48C2-896D-B12F1D439746}" presName="connTx" presStyleLbl="parChTrans1D2" presStyleIdx="1" presStyleCnt="2"/>
      <dgm:spPr/>
      <dgm:t>
        <a:bodyPr/>
        <a:lstStyle/>
        <a:p>
          <a:endParaRPr lang="ru-RU"/>
        </a:p>
      </dgm:t>
    </dgm:pt>
    <dgm:pt modelId="{924FA457-5749-42AC-A58F-11DA808BBCA7}" type="pres">
      <dgm:prSet presAssocID="{CFCEB4BF-455E-4F47-A33C-63E134818A4B}" presName="root2" presStyleCnt="0"/>
      <dgm:spPr/>
    </dgm:pt>
    <dgm:pt modelId="{7B823467-D723-46E4-9239-8F0071296C04}" type="pres">
      <dgm:prSet presAssocID="{CFCEB4BF-455E-4F47-A33C-63E134818A4B}" presName="LevelTwoTextNode" presStyleLbl="node2" presStyleIdx="1" presStyleCnt="2" custScaleY="158223" custLinFactNeighborX="1143" custLinFactNeighborY="-23242">
        <dgm:presLayoutVars>
          <dgm:chPref val="3"/>
        </dgm:presLayoutVars>
      </dgm:prSet>
      <dgm:spPr/>
      <dgm:t>
        <a:bodyPr/>
        <a:lstStyle/>
        <a:p>
          <a:endParaRPr lang="ru-RU"/>
        </a:p>
      </dgm:t>
    </dgm:pt>
    <dgm:pt modelId="{6ABF1A1F-77F9-4F7B-9CA3-0AEFD3920E6A}" type="pres">
      <dgm:prSet presAssocID="{CFCEB4BF-455E-4F47-A33C-63E134818A4B}" presName="level3hierChild" presStyleCnt="0"/>
      <dgm:spPr/>
    </dgm:pt>
    <dgm:pt modelId="{EAA9FD83-1BE5-45C9-A6FB-E975FD753E2B}" type="pres">
      <dgm:prSet presAssocID="{72A03E2F-114D-46C8-9D6E-CD29B2122439}" presName="conn2-1" presStyleLbl="parChTrans1D3" presStyleIdx="2" presStyleCnt="3"/>
      <dgm:spPr/>
      <dgm:t>
        <a:bodyPr/>
        <a:lstStyle/>
        <a:p>
          <a:endParaRPr lang="ru-RU"/>
        </a:p>
      </dgm:t>
    </dgm:pt>
    <dgm:pt modelId="{FD593606-9852-4554-88EC-0073A0FD5266}" type="pres">
      <dgm:prSet presAssocID="{72A03E2F-114D-46C8-9D6E-CD29B2122439}" presName="connTx" presStyleLbl="parChTrans1D3" presStyleIdx="2" presStyleCnt="3"/>
      <dgm:spPr/>
      <dgm:t>
        <a:bodyPr/>
        <a:lstStyle/>
        <a:p>
          <a:endParaRPr lang="ru-RU"/>
        </a:p>
      </dgm:t>
    </dgm:pt>
    <dgm:pt modelId="{69A06839-AB63-4194-9DF8-D05191A9C906}" type="pres">
      <dgm:prSet presAssocID="{52405097-17FD-400F-88CD-FDD1F5BEEC62}" presName="root2" presStyleCnt="0"/>
      <dgm:spPr/>
    </dgm:pt>
    <dgm:pt modelId="{4DECD729-9E2B-41ED-8E43-5DA12B73906F}" type="pres">
      <dgm:prSet presAssocID="{52405097-17FD-400F-88CD-FDD1F5BEEC62}" presName="LevelTwoTextNode" presStyleLbl="node3" presStyleIdx="2" presStyleCnt="3" custScaleX="106030" custScaleY="135061" custLinFactNeighborX="-3817" custLinFactNeighborY="-21698">
        <dgm:presLayoutVars>
          <dgm:chPref val="3"/>
        </dgm:presLayoutVars>
      </dgm:prSet>
      <dgm:spPr/>
      <dgm:t>
        <a:bodyPr/>
        <a:lstStyle/>
        <a:p>
          <a:endParaRPr lang="ru-RU"/>
        </a:p>
      </dgm:t>
    </dgm:pt>
    <dgm:pt modelId="{7DC79EA4-C297-4864-A5D6-ED440C504487}" type="pres">
      <dgm:prSet presAssocID="{52405097-17FD-400F-88CD-FDD1F5BEEC62}" presName="level3hierChild" presStyleCnt="0"/>
      <dgm:spPr/>
    </dgm:pt>
    <dgm:pt modelId="{23572746-1BD2-4A74-A6B1-8EBA08213ECF}" type="pres">
      <dgm:prSet presAssocID="{AAAB6F44-5EC0-4939-BE4C-54F79E9F1C34}" presName="conn2-1" presStyleLbl="parChTrans1D4" presStyleIdx="2" presStyleCnt="5"/>
      <dgm:spPr/>
      <dgm:t>
        <a:bodyPr/>
        <a:lstStyle/>
        <a:p>
          <a:endParaRPr lang="ru-RU"/>
        </a:p>
      </dgm:t>
    </dgm:pt>
    <dgm:pt modelId="{448AAACB-EC0D-4937-BC9A-28A277D1230A}" type="pres">
      <dgm:prSet presAssocID="{AAAB6F44-5EC0-4939-BE4C-54F79E9F1C34}" presName="connTx" presStyleLbl="parChTrans1D4" presStyleIdx="2" presStyleCnt="5"/>
      <dgm:spPr/>
      <dgm:t>
        <a:bodyPr/>
        <a:lstStyle/>
        <a:p>
          <a:endParaRPr lang="ru-RU"/>
        </a:p>
      </dgm:t>
    </dgm:pt>
    <dgm:pt modelId="{9FCF386D-1B20-4629-9C5B-5F28FDF9EA03}" type="pres">
      <dgm:prSet presAssocID="{A2791A97-9ED7-4451-85A0-39417D152D0E}" presName="root2" presStyleCnt="0"/>
      <dgm:spPr/>
    </dgm:pt>
    <dgm:pt modelId="{72D1C5BB-AF17-477B-8FB0-3224B3434148}" type="pres">
      <dgm:prSet presAssocID="{A2791A97-9ED7-4451-85A0-39417D152D0E}" presName="LevelTwoTextNode" presStyleLbl="node4" presStyleIdx="2" presStyleCnt="5" custLinFactNeighborX="-4799" custLinFactNeighborY="-38133">
        <dgm:presLayoutVars>
          <dgm:chPref val="3"/>
        </dgm:presLayoutVars>
      </dgm:prSet>
      <dgm:spPr/>
      <dgm:t>
        <a:bodyPr/>
        <a:lstStyle/>
        <a:p>
          <a:endParaRPr lang="ru-RU"/>
        </a:p>
      </dgm:t>
    </dgm:pt>
    <dgm:pt modelId="{B0815D29-DF25-44A0-A7CE-7E9A37027972}" type="pres">
      <dgm:prSet presAssocID="{A2791A97-9ED7-4451-85A0-39417D152D0E}" presName="level3hierChild" presStyleCnt="0"/>
      <dgm:spPr/>
    </dgm:pt>
    <dgm:pt modelId="{3BF213F9-F543-4D7D-A167-9CC28C5566E2}" type="pres">
      <dgm:prSet presAssocID="{1AD57ED3-58A5-4E57-AC87-1222B36F56EA}" presName="conn2-1" presStyleLbl="parChTrans1D4" presStyleIdx="3" presStyleCnt="5"/>
      <dgm:spPr/>
      <dgm:t>
        <a:bodyPr/>
        <a:lstStyle/>
        <a:p>
          <a:endParaRPr lang="ru-RU"/>
        </a:p>
      </dgm:t>
    </dgm:pt>
    <dgm:pt modelId="{0775C148-B94E-4B46-B8F0-09B1633BAEEA}" type="pres">
      <dgm:prSet presAssocID="{1AD57ED3-58A5-4E57-AC87-1222B36F56EA}" presName="connTx" presStyleLbl="parChTrans1D4" presStyleIdx="3" presStyleCnt="5"/>
      <dgm:spPr/>
      <dgm:t>
        <a:bodyPr/>
        <a:lstStyle/>
        <a:p>
          <a:endParaRPr lang="ru-RU"/>
        </a:p>
      </dgm:t>
    </dgm:pt>
    <dgm:pt modelId="{1896472D-5F6C-4430-A148-229FBAA6BF61}" type="pres">
      <dgm:prSet presAssocID="{505B6427-AAEE-45E3-A8DA-F79E914EB3E1}" presName="root2" presStyleCnt="0"/>
      <dgm:spPr/>
    </dgm:pt>
    <dgm:pt modelId="{55E2B684-7823-4E8C-ADC7-6533DE74FDB6}" type="pres">
      <dgm:prSet presAssocID="{505B6427-AAEE-45E3-A8DA-F79E914EB3E1}" presName="LevelTwoTextNode" presStyleLbl="node4" presStyleIdx="3" presStyleCnt="5" custScaleX="22853" custScaleY="472954" custLinFactY="-100000" custLinFactNeighborX="-11225" custLinFactNeighborY="-131209">
        <dgm:presLayoutVars>
          <dgm:chPref val="3"/>
        </dgm:presLayoutVars>
      </dgm:prSet>
      <dgm:spPr/>
      <dgm:t>
        <a:bodyPr/>
        <a:lstStyle/>
        <a:p>
          <a:endParaRPr lang="ru-RU"/>
        </a:p>
      </dgm:t>
    </dgm:pt>
    <dgm:pt modelId="{6F4E6CF8-029B-4103-904C-2203A172BC7F}" type="pres">
      <dgm:prSet presAssocID="{505B6427-AAEE-45E3-A8DA-F79E914EB3E1}" presName="level3hierChild" presStyleCnt="0"/>
      <dgm:spPr/>
    </dgm:pt>
    <dgm:pt modelId="{8FC29A72-4591-47B3-A7CF-62E98E132334}" type="pres">
      <dgm:prSet presAssocID="{E0BA5CBC-FFFC-4090-B1B2-6164E316B444}" presName="conn2-1" presStyleLbl="parChTrans1D4" presStyleIdx="4" presStyleCnt="5"/>
      <dgm:spPr/>
      <dgm:t>
        <a:bodyPr/>
        <a:lstStyle/>
        <a:p>
          <a:endParaRPr lang="ru-RU"/>
        </a:p>
      </dgm:t>
    </dgm:pt>
    <dgm:pt modelId="{FD36E0C6-E5C8-4CB9-9067-2B3C161D6ACE}" type="pres">
      <dgm:prSet presAssocID="{E0BA5CBC-FFFC-4090-B1B2-6164E316B444}" presName="connTx" presStyleLbl="parChTrans1D4" presStyleIdx="4" presStyleCnt="5"/>
      <dgm:spPr/>
      <dgm:t>
        <a:bodyPr/>
        <a:lstStyle/>
        <a:p>
          <a:endParaRPr lang="ru-RU"/>
        </a:p>
      </dgm:t>
    </dgm:pt>
    <dgm:pt modelId="{A5458DE8-EA5F-4F57-B3BB-3BD6C842E304}" type="pres">
      <dgm:prSet presAssocID="{44A598B3-FC3C-43CD-BC26-2998378C3C11}" presName="root2" presStyleCnt="0"/>
      <dgm:spPr/>
    </dgm:pt>
    <dgm:pt modelId="{5454E267-BE4A-4D18-96C8-82FB18794D2D}" type="pres">
      <dgm:prSet presAssocID="{44A598B3-FC3C-43CD-BC26-2998378C3C11}" presName="LevelTwoTextNode" presStyleLbl="node4" presStyleIdx="4" presStyleCnt="5" custLinFactNeighborX="-4799" custLinFactNeighborY="-14389">
        <dgm:presLayoutVars>
          <dgm:chPref val="3"/>
        </dgm:presLayoutVars>
      </dgm:prSet>
      <dgm:spPr/>
      <dgm:t>
        <a:bodyPr/>
        <a:lstStyle/>
        <a:p>
          <a:endParaRPr lang="ru-RU"/>
        </a:p>
      </dgm:t>
    </dgm:pt>
    <dgm:pt modelId="{711DFA02-E557-4405-ABCA-7C6018EA20F9}" type="pres">
      <dgm:prSet presAssocID="{44A598B3-FC3C-43CD-BC26-2998378C3C11}" presName="level3hierChild" presStyleCnt="0"/>
      <dgm:spPr/>
    </dgm:pt>
  </dgm:ptLst>
  <dgm:cxnLst>
    <dgm:cxn modelId="{3BE5C7EA-86B8-49DD-8A71-3666C85906F0}" type="presOf" srcId="{1AD57ED3-58A5-4E57-AC87-1222B36F56EA}" destId="{3BF213F9-F543-4D7D-A167-9CC28C5566E2}" srcOrd="0" destOrd="0" presId="urn:microsoft.com/office/officeart/2008/layout/HorizontalMultiLevelHierarchy"/>
    <dgm:cxn modelId="{D81D7201-642B-4EAE-8E82-4D48D50B620B}" type="presOf" srcId="{D95AEEE7-9FD6-47BA-8D8A-F7B38928AD75}" destId="{4D5C9F41-D05C-4555-A5FA-613C9F0F3E44}" srcOrd="0" destOrd="0" presId="urn:microsoft.com/office/officeart/2008/layout/HorizontalMultiLevelHierarchy"/>
    <dgm:cxn modelId="{D583C05C-E434-4BBB-A6A0-6BE59AAB8A77}" type="presOf" srcId="{19B054EB-E890-4D99-B495-88F26A5A6D2F}" destId="{65DD6530-CA4F-484A-9438-7BC30039A731}" srcOrd="1" destOrd="0" presId="urn:microsoft.com/office/officeart/2008/layout/HorizontalMultiLevelHierarchy"/>
    <dgm:cxn modelId="{16BD953B-E491-42FC-B4B1-1F8CFC50760E}" type="presOf" srcId="{CFCEB4BF-455E-4F47-A33C-63E134818A4B}" destId="{7B823467-D723-46E4-9239-8F0071296C04}" srcOrd="0" destOrd="0" presId="urn:microsoft.com/office/officeart/2008/layout/HorizontalMultiLevelHierarchy"/>
    <dgm:cxn modelId="{0C5E53E0-64BA-45F2-99E7-ADD97023D819}" type="presOf" srcId="{CFECE04A-DEB1-4499-BCC7-625A9FFECA2C}" destId="{80C370A6-999D-4F16-B926-C048EE599560}" srcOrd="0" destOrd="0" presId="urn:microsoft.com/office/officeart/2008/layout/HorizontalMultiLevelHierarchy"/>
    <dgm:cxn modelId="{86FAD411-A329-47CB-BDA3-500ABCC1C10E}" srcId="{52405097-17FD-400F-88CD-FDD1F5BEEC62}" destId="{44A598B3-FC3C-43CD-BC26-2998378C3C11}" srcOrd="1" destOrd="0" parTransId="{E0BA5CBC-FFFC-4090-B1B2-6164E316B444}" sibTransId="{6B7BBD5A-63C0-4A9A-A37E-221436D2E048}"/>
    <dgm:cxn modelId="{73640B2E-2C75-43FE-A74F-2D88F36DDB3A}" type="presOf" srcId="{AAAB6F44-5EC0-4939-BE4C-54F79E9F1C34}" destId="{448AAACB-EC0D-4937-BC9A-28A277D1230A}" srcOrd="1" destOrd="0" presId="urn:microsoft.com/office/officeart/2008/layout/HorizontalMultiLevelHierarchy"/>
    <dgm:cxn modelId="{B0C3EDAA-FF8C-4317-A928-81924A34A0C7}" type="presOf" srcId="{505B6427-AAEE-45E3-A8DA-F79E914EB3E1}" destId="{55E2B684-7823-4E8C-ADC7-6533DE74FDB6}" srcOrd="0" destOrd="0" presId="urn:microsoft.com/office/officeart/2008/layout/HorizontalMultiLevelHierarchy"/>
    <dgm:cxn modelId="{FE14C610-3210-4AAA-866E-4D6DA60FAEF2}" type="presOf" srcId="{1794BA76-F3D9-449A-8FF2-890AA017181F}" destId="{CFA117AE-2DF3-4161-916D-20C65AA9AE11}" srcOrd="0" destOrd="0" presId="urn:microsoft.com/office/officeart/2008/layout/HorizontalMultiLevelHierarchy"/>
    <dgm:cxn modelId="{BB8B2E3E-440A-441E-AAE5-E00C2D6F0914}" srcId="{E43B2A88-CAA9-48DE-BBE4-BC25CD7AEE8D}" destId="{CFCEB4BF-455E-4F47-A33C-63E134818A4B}" srcOrd="1" destOrd="0" parTransId="{E2798A80-59F1-48C2-896D-B12F1D439746}" sibTransId="{FE736CD2-A1F5-4BCC-869C-E57F9F4F2AD6}"/>
    <dgm:cxn modelId="{641E60A4-0A82-479D-9FD2-2C5A72ECEB8A}" type="presOf" srcId="{F4DAD850-0B4E-4CDF-85C0-1A8A22E013D4}" destId="{E34CF65E-647E-43F2-9DBC-379B1222BE0D}" srcOrd="1" destOrd="0" presId="urn:microsoft.com/office/officeart/2008/layout/HorizontalMultiLevelHierarchy"/>
    <dgm:cxn modelId="{634FD96A-0B56-43EC-B36D-E0F3D05EDFF1}" type="presOf" srcId="{B6FC2C80-F2C5-49CD-B37A-C00DA2633AE4}" destId="{3B275D65-C52B-4045-80D6-2C38B064BE72}" srcOrd="1" destOrd="0" presId="urn:microsoft.com/office/officeart/2008/layout/HorizontalMultiLevelHierarchy"/>
    <dgm:cxn modelId="{7896ECCC-5AF8-4416-B122-98F70D1B55A7}" srcId="{52405097-17FD-400F-88CD-FDD1F5BEEC62}" destId="{A2791A97-9ED7-4451-85A0-39417D152D0E}" srcOrd="0" destOrd="0" parTransId="{AAAB6F44-5EC0-4939-BE4C-54F79E9F1C34}" sibTransId="{271DCC1A-1BE4-498B-9F42-ED0D2BBCE99E}"/>
    <dgm:cxn modelId="{FA316B5F-4D5B-4B7F-A9DD-61A1DCD17D84}" type="presOf" srcId="{44A598B3-FC3C-43CD-BC26-2998378C3C11}" destId="{5454E267-BE4A-4D18-96C8-82FB18794D2D}" srcOrd="0" destOrd="0" presId="urn:microsoft.com/office/officeart/2008/layout/HorizontalMultiLevelHierarchy"/>
    <dgm:cxn modelId="{C3195BED-9808-41B3-A317-F3770381D691}" type="presOf" srcId="{B6FC2C80-F2C5-49CD-B37A-C00DA2633AE4}" destId="{C48DF09F-A0CA-4FE2-BAD5-50ACC461CEB4}" srcOrd="0" destOrd="0" presId="urn:microsoft.com/office/officeart/2008/layout/HorizontalMultiLevelHierarchy"/>
    <dgm:cxn modelId="{7EE39001-9829-4511-93A8-EE680EA1585F}" type="presOf" srcId="{CFECE04A-DEB1-4499-BCC7-625A9FFECA2C}" destId="{1C33A994-0488-4AF7-823D-B07046FB7821}" srcOrd="1" destOrd="0" presId="urn:microsoft.com/office/officeart/2008/layout/HorizontalMultiLevelHierarchy"/>
    <dgm:cxn modelId="{0874F4A3-493C-4E99-95B4-217439356255}" srcId="{1794BA76-F3D9-449A-8FF2-890AA017181F}" destId="{EED55863-D17A-482F-8867-34C424855563}" srcOrd="0" destOrd="0" parTransId="{CFECE04A-DEB1-4499-BCC7-625A9FFECA2C}" sibTransId="{31CA539A-C893-403C-87AA-857B9D688A51}"/>
    <dgm:cxn modelId="{A03A0270-AA74-4B6F-9C07-B20AB0C4AB13}" srcId="{D52988B1-D9D2-4619-BE97-A88F80C1D427}" destId="{E43B2A88-CAA9-48DE-BBE4-BC25CD7AEE8D}" srcOrd="0" destOrd="0" parTransId="{380BF4AD-EEDB-4323-A86C-27C0D136B3C1}" sibTransId="{56B876C3-ECDA-4C76-925C-173C05779AE2}"/>
    <dgm:cxn modelId="{DE1D899D-884D-4C2A-9B1C-B19D073C4178}" srcId="{76C06E65-89B0-4BBB-96FC-0FD469C8D623}" destId="{D95AEEE7-9FD6-47BA-8D8A-F7B38928AD75}" srcOrd="1" destOrd="0" parTransId="{DC6B6703-1F53-4FA4-BF69-FCA1FD8684B2}" sibTransId="{BC51A657-849F-4CC6-9F2A-013DF177E77E}"/>
    <dgm:cxn modelId="{32B5AF7D-5040-4428-AD0B-52EBFF569609}" type="presOf" srcId="{52405097-17FD-400F-88CD-FDD1F5BEEC62}" destId="{4DECD729-9E2B-41ED-8E43-5DA12B73906F}" srcOrd="0" destOrd="0" presId="urn:microsoft.com/office/officeart/2008/layout/HorizontalMultiLevelHierarchy"/>
    <dgm:cxn modelId="{8622AAD9-96DB-4125-BE72-E26A151B76B6}" type="presOf" srcId="{AAAB6F44-5EC0-4939-BE4C-54F79E9F1C34}" destId="{23572746-1BD2-4A74-A6B1-8EBA08213ECF}" srcOrd="0" destOrd="0" presId="urn:microsoft.com/office/officeart/2008/layout/HorizontalMultiLevelHierarchy"/>
    <dgm:cxn modelId="{5D48AB2D-4DCB-4EFD-966E-8D854B4910D6}" type="presOf" srcId="{76C06E65-89B0-4BBB-96FC-0FD469C8D623}" destId="{B159ECF5-FEF9-4D0B-8632-07968A8889E6}" srcOrd="0" destOrd="0" presId="urn:microsoft.com/office/officeart/2008/layout/HorizontalMultiLevelHierarchy"/>
    <dgm:cxn modelId="{9368EF55-C7D5-4599-93AD-DE724CF0B1CF}" type="presOf" srcId="{DC6B6703-1F53-4FA4-BF69-FCA1FD8684B2}" destId="{D9509E35-BF48-4FAC-9FBD-EFDD318D4009}" srcOrd="1" destOrd="0" presId="urn:microsoft.com/office/officeart/2008/layout/HorizontalMultiLevelHierarchy"/>
    <dgm:cxn modelId="{4D71A52C-E910-4697-A75D-05F8CBB7E20A}" type="presOf" srcId="{72A03E2F-114D-46C8-9D6E-CD29B2122439}" destId="{EAA9FD83-1BE5-45C9-A6FB-E975FD753E2B}" srcOrd="0" destOrd="0" presId="urn:microsoft.com/office/officeart/2008/layout/HorizontalMultiLevelHierarchy"/>
    <dgm:cxn modelId="{7EB54FA4-0829-4829-9F52-4A2FAE7E030E}" type="presOf" srcId="{F09567BF-6BF7-4E5D-B31D-11A1233BC1BC}" destId="{090022E3-72B1-43A7-851B-9C94585125FB}" srcOrd="0" destOrd="0" presId="urn:microsoft.com/office/officeart/2008/layout/HorizontalMultiLevelHierarchy"/>
    <dgm:cxn modelId="{A8C9759B-3679-4ED2-B239-E106F3BA2A38}" type="presOf" srcId="{E2798A80-59F1-48C2-896D-B12F1D439746}" destId="{8EAADD91-8FDA-45E9-B195-47386698F5B2}" srcOrd="1" destOrd="0" presId="urn:microsoft.com/office/officeart/2008/layout/HorizontalMultiLevelHierarchy"/>
    <dgm:cxn modelId="{05211861-61AF-428D-A337-3F2EABBF9F54}" srcId="{CFCEB4BF-455E-4F47-A33C-63E134818A4B}" destId="{52405097-17FD-400F-88CD-FDD1F5BEEC62}" srcOrd="0" destOrd="0" parTransId="{72A03E2F-114D-46C8-9D6E-CD29B2122439}" sibTransId="{09DFB76A-58F7-4D9B-B1DD-E0151965D395}"/>
    <dgm:cxn modelId="{7D9AED07-1B4C-4784-8486-6E105B803C4F}" type="presOf" srcId="{72A03E2F-114D-46C8-9D6E-CD29B2122439}" destId="{FD593606-9852-4554-88EC-0073A0FD5266}" srcOrd="1" destOrd="0" presId="urn:microsoft.com/office/officeart/2008/layout/HorizontalMultiLevelHierarchy"/>
    <dgm:cxn modelId="{DCC5DD49-3E60-4A59-9852-D4775204C9A7}" srcId="{A2791A97-9ED7-4451-85A0-39417D152D0E}" destId="{505B6427-AAEE-45E3-A8DA-F79E914EB3E1}" srcOrd="0" destOrd="0" parTransId="{1AD57ED3-58A5-4E57-AC87-1222B36F56EA}" sibTransId="{CE17D132-EE13-450B-9037-54268F767882}"/>
    <dgm:cxn modelId="{2D689355-DB2E-41D9-B2FB-37363C0B3372}" type="presOf" srcId="{1AD57ED3-58A5-4E57-AC87-1222B36F56EA}" destId="{0775C148-B94E-4B46-B8F0-09B1633BAEEA}" srcOrd="1" destOrd="0" presId="urn:microsoft.com/office/officeart/2008/layout/HorizontalMultiLevelHierarchy"/>
    <dgm:cxn modelId="{959166FF-B46C-4CF0-8F1F-6BECA63CCB1A}" srcId="{76C06E65-89B0-4BBB-96FC-0FD469C8D623}" destId="{1794BA76-F3D9-449A-8FF2-890AA017181F}" srcOrd="0" destOrd="0" parTransId="{19B054EB-E890-4D99-B495-88F26A5A6D2F}" sibTransId="{389F6AEF-72C1-4F90-967E-8E0F9415F38D}"/>
    <dgm:cxn modelId="{754466B8-9A14-4527-A857-834DDBB537E8}" type="presOf" srcId="{E0BA5CBC-FFFC-4090-B1B2-6164E316B444}" destId="{FD36E0C6-E5C8-4CB9-9067-2B3C161D6ACE}" srcOrd="1" destOrd="0" presId="urn:microsoft.com/office/officeart/2008/layout/HorizontalMultiLevelHierarchy"/>
    <dgm:cxn modelId="{5A6A77DD-E56D-417C-82E2-3A248BFFD0C0}" type="presOf" srcId="{19B054EB-E890-4D99-B495-88F26A5A6D2F}" destId="{CFB87B6E-A480-4FB3-99F3-6974DF66D44E}" srcOrd="0" destOrd="0" presId="urn:microsoft.com/office/officeart/2008/layout/HorizontalMultiLevelHierarchy"/>
    <dgm:cxn modelId="{26D581D8-9B85-42F5-B5FA-32380576382D}" type="presOf" srcId="{DC6B6703-1F53-4FA4-BF69-FCA1FD8684B2}" destId="{306707F0-606E-4B84-A542-70E1278800C9}" srcOrd="0" destOrd="0" presId="urn:microsoft.com/office/officeart/2008/layout/HorizontalMultiLevelHierarchy"/>
    <dgm:cxn modelId="{C0164A0D-B1AC-4C89-BFFC-1C43D3DC0CCD}" type="presOf" srcId="{EED55863-D17A-482F-8867-34C424855563}" destId="{B583C4B6-9E4A-4968-AD89-A0C349111444}" srcOrd="0" destOrd="0" presId="urn:microsoft.com/office/officeart/2008/layout/HorizontalMultiLevelHierarchy"/>
    <dgm:cxn modelId="{37FB908B-1BA6-4E08-8636-5090007B7C10}" srcId="{1794BA76-F3D9-449A-8FF2-890AA017181F}" destId="{F09567BF-6BF7-4E5D-B31D-11A1233BC1BC}" srcOrd="1" destOrd="0" parTransId="{F4DAD850-0B4E-4CDF-85C0-1A8A22E013D4}" sibTransId="{ABA0F1DA-0BC0-4809-AC2F-ADF3FCB567EA}"/>
    <dgm:cxn modelId="{7ECD7BD4-04EB-4E06-8174-4F78E1F14DF2}" srcId="{E43B2A88-CAA9-48DE-BBE4-BC25CD7AEE8D}" destId="{76C06E65-89B0-4BBB-96FC-0FD469C8D623}" srcOrd="0" destOrd="0" parTransId="{B6FC2C80-F2C5-49CD-B37A-C00DA2633AE4}" sibTransId="{C664E0E0-4B12-4D88-BB8D-70E5E4C0E9A2}"/>
    <dgm:cxn modelId="{A9D0562D-71B1-4DC6-B767-5A19EDBC8866}" type="presOf" srcId="{E0BA5CBC-FFFC-4090-B1B2-6164E316B444}" destId="{8FC29A72-4591-47B3-A7CF-62E98E132334}" srcOrd="0" destOrd="0" presId="urn:microsoft.com/office/officeart/2008/layout/HorizontalMultiLevelHierarchy"/>
    <dgm:cxn modelId="{736FCA08-9A30-4A18-B971-A69E2560A6F1}" type="presOf" srcId="{E2798A80-59F1-48C2-896D-B12F1D439746}" destId="{1E821EE5-8C2C-4D45-AED3-E1A990F85C93}" srcOrd="0" destOrd="0" presId="urn:microsoft.com/office/officeart/2008/layout/HorizontalMultiLevelHierarchy"/>
    <dgm:cxn modelId="{49ABF4DD-367C-4CD2-B8EF-FB48646AD53E}" type="presOf" srcId="{E43B2A88-CAA9-48DE-BBE4-BC25CD7AEE8D}" destId="{AE741C47-B351-45E5-87EF-EF4F37481B73}" srcOrd="0" destOrd="0" presId="urn:microsoft.com/office/officeart/2008/layout/HorizontalMultiLevelHierarchy"/>
    <dgm:cxn modelId="{BE63367D-C175-48F5-B672-D1172288ACD3}" type="presOf" srcId="{A2791A97-9ED7-4451-85A0-39417D152D0E}" destId="{72D1C5BB-AF17-477B-8FB0-3224B3434148}" srcOrd="0" destOrd="0" presId="urn:microsoft.com/office/officeart/2008/layout/HorizontalMultiLevelHierarchy"/>
    <dgm:cxn modelId="{8F65989F-CCBA-42AE-9D52-44241DC4AE04}" type="presOf" srcId="{F4DAD850-0B4E-4CDF-85C0-1A8A22E013D4}" destId="{77405670-46C9-4FA8-B5AB-D8DBE3F3B890}" srcOrd="0" destOrd="0" presId="urn:microsoft.com/office/officeart/2008/layout/HorizontalMultiLevelHierarchy"/>
    <dgm:cxn modelId="{8E3ACB57-18DB-441E-88C8-13B7A26E1AF0}" type="presOf" srcId="{D52988B1-D9D2-4619-BE97-A88F80C1D427}" destId="{F03849A4-58E2-4553-A330-4A84D1067272}" srcOrd="0" destOrd="0" presId="urn:microsoft.com/office/officeart/2008/layout/HorizontalMultiLevelHierarchy"/>
    <dgm:cxn modelId="{CEBC3513-3020-4B7B-B3D7-CE33DF080D08}" type="presParOf" srcId="{F03849A4-58E2-4553-A330-4A84D1067272}" destId="{80F24BB1-470B-4730-8FEB-D0F3F46F008C}" srcOrd="0" destOrd="0" presId="urn:microsoft.com/office/officeart/2008/layout/HorizontalMultiLevelHierarchy"/>
    <dgm:cxn modelId="{410938C7-D24A-40B7-8030-3BEF328DC726}" type="presParOf" srcId="{80F24BB1-470B-4730-8FEB-D0F3F46F008C}" destId="{AE741C47-B351-45E5-87EF-EF4F37481B73}" srcOrd="0" destOrd="0" presId="urn:microsoft.com/office/officeart/2008/layout/HorizontalMultiLevelHierarchy"/>
    <dgm:cxn modelId="{1297AB1C-4B1A-43CC-840C-B451D7A305BD}" type="presParOf" srcId="{80F24BB1-470B-4730-8FEB-D0F3F46F008C}" destId="{B3EE0EF2-4DB2-4636-996A-EA83152E2324}" srcOrd="1" destOrd="0" presId="urn:microsoft.com/office/officeart/2008/layout/HorizontalMultiLevelHierarchy"/>
    <dgm:cxn modelId="{93A56A32-70CC-4756-A106-B3CB41C9F240}" type="presParOf" srcId="{B3EE0EF2-4DB2-4636-996A-EA83152E2324}" destId="{C48DF09F-A0CA-4FE2-BAD5-50ACC461CEB4}" srcOrd="0" destOrd="0" presId="urn:microsoft.com/office/officeart/2008/layout/HorizontalMultiLevelHierarchy"/>
    <dgm:cxn modelId="{2E6EF5A8-9A21-4896-9A58-40F5BA16F2AE}" type="presParOf" srcId="{C48DF09F-A0CA-4FE2-BAD5-50ACC461CEB4}" destId="{3B275D65-C52B-4045-80D6-2C38B064BE72}" srcOrd="0" destOrd="0" presId="urn:microsoft.com/office/officeart/2008/layout/HorizontalMultiLevelHierarchy"/>
    <dgm:cxn modelId="{D3C31A30-0664-4823-89EC-1E473902D84D}" type="presParOf" srcId="{B3EE0EF2-4DB2-4636-996A-EA83152E2324}" destId="{522B610C-7515-42CA-9943-043EDD54C0BD}" srcOrd="1" destOrd="0" presId="urn:microsoft.com/office/officeart/2008/layout/HorizontalMultiLevelHierarchy"/>
    <dgm:cxn modelId="{350545BA-E025-4DAD-8DEE-917BF8EB7351}" type="presParOf" srcId="{522B610C-7515-42CA-9943-043EDD54C0BD}" destId="{B159ECF5-FEF9-4D0B-8632-07968A8889E6}" srcOrd="0" destOrd="0" presId="urn:microsoft.com/office/officeart/2008/layout/HorizontalMultiLevelHierarchy"/>
    <dgm:cxn modelId="{0487BDE9-990C-427C-82C9-8A0ACEC36231}" type="presParOf" srcId="{522B610C-7515-42CA-9943-043EDD54C0BD}" destId="{3A99D94E-CB9F-46F7-88CA-D1EC44AD4D05}" srcOrd="1" destOrd="0" presId="urn:microsoft.com/office/officeart/2008/layout/HorizontalMultiLevelHierarchy"/>
    <dgm:cxn modelId="{D6C14DC9-527D-4895-BD3C-CB05E7108EC7}" type="presParOf" srcId="{3A99D94E-CB9F-46F7-88CA-D1EC44AD4D05}" destId="{CFB87B6E-A480-4FB3-99F3-6974DF66D44E}" srcOrd="0" destOrd="0" presId="urn:microsoft.com/office/officeart/2008/layout/HorizontalMultiLevelHierarchy"/>
    <dgm:cxn modelId="{38AD73E7-6DEB-42D5-81B0-DBEF2026CFB7}" type="presParOf" srcId="{CFB87B6E-A480-4FB3-99F3-6974DF66D44E}" destId="{65DD6530-CA4F-484A-9438-7BC30039A731}" srcOrd="0" destOrd="0" presId="urn:microsoft.com/office/officeart/2008/layout/HorizontalMultiLevelHierarchy"/>
    <dgm:cxn modelId="{53B0CAA4-518C-4781-99D3-E0C5898F7BDE}" type="presParOf" srcId="{3A99D94E-CB9F-46F7-88CA-D1EC44AD4D05}" destId="{AF038387-A7D1-4EE1-9867-9452394FD56E}" srcOrd="1" destOrd="0" presId="urn:microsoft.com/office/officeart/2008/layout/HorizontalMultiLevelHierarchy"/>
    <dgm:cxn modelId="{99A5F9B9-DB05-4729-8F96-C39841266419}" type="presParOf" srcId="{AF038387-A7D1-4EE1-9867-9452394FD56E}" destId="{CFA117AE-2DF3-4161-916D-20C65AA9AE11}" srcOrd="0" destOrd="0" presId="urn:microsoft.com/office/officeart/2008/layout/HorizontalMultiLevelHierarchy"/>
    <dgm:cxn modelId="{D3FE9057-6771-48A1-AAB5-DBC286949B87}" type="presParOf" srcId="{AF038387-A7D1-4EE1-9867-9452394FD56E}" destId="{F44AA5DA-1E6B-456D-B476-647D5BB87625}" srcOrd="1" destOrd="0" presId="urn:microsoft.com/office/officeart/2008/layout/HorizontalMultiLevelHierarchy"/>
    <dgm:cxn modelId="{D8AD0337-6947-45D4-AD5C-A4D7B5A889CE}" type="presParOf" srcId="{F44AA5DA-1E6B-456D-B476-647D5BB87625}" destId="{80C370A6-999D-4F16-B926-C048EE599560}" srcOrd="0" destOrd="0" presId="urn:microsoft.com/office/officeart/2008/layout/HorizontalMultiLevelHierarchy"/>
    <dgm:cxn modelId="{E733E78B-A77C-492D-85E9-12856241461C}" type="presParOf" srcId="{80C370A6-999D-4F16-B926-C048EE599560}" destId="{1C33A994-0488-4AF7-823D-B07046FB7821}" srcOrd="0" destOrd="0" presId="urn:microsoft.com/office/officeart/2008/layout/HorizontalMultiLevelHierarchy"/>
    <dgm:cxn modelId="{09D5D279-63D6-4C0E-83CD-86AF267D127F}" type="presParOf" srcId="{F44AA5DA-1E6B-456D-B476-647D5BB87625}" destId="{4E3865F8-4700-4485-AF26-BD2B2D1B1372}" srcOrd="1" destOrd="0" presId="urn:microsoft.com/office/officeart/2008/layout/HorizontalMultiLevelHierarchy"/>
    <dgm:cxn modelId="{F0EDD5EB-6D39-405B-9DDF-9C60381499AC}" type="presParOf" srcId="{4E3865F8-4700-4485-AF26-BD2B2D1B1372}" destId="{B583C4B6-9E4A-4968-AD89-A0C349111444}" srcOrd="0" destOrd="0" presId="urn:microsoft.com/office/officeart/2008/layout/HorizontalMultiLevelHierarchy"/>
    <dgm:cxn modelId="{362A75A5-37E6-468C-8C82-047877D31E8D}" type="presParOf" srcId="{4E3865F8-4700-4485-AF26-BD2B2D1B1372}" destId="{328A6E6B-509E-4DDC-8244-44774C0B2246}" srcOrd="1" destOrd="0" presId="urn:microsoft.com/office/officeart/2008/layout/HorizontalMultiLevelHierarchy"/>
    <dgm:cxn modelId="{E7E9BF97-FA3D-401F-8806-4C54B4B2563F}" type="presParOf" srcId="{F44AA5DA-1E6B-456D-B476-647D5BB87625}" destId="{77405670-46C9-4FA8-B5AB-D8DBE3F3B890}" srcOrd="2" destOrd="0" presId="urn:microsoft.com/office/officeart/2008/layout/HorizontalMultiLevelHierarchy"/>
    <dgm:cxn modelId="{6448261E-C7DB-4A34-8098-2D86C1256F51}" type="presParOf" srcId="{77405670-46C9-4FA8-B5AB-D8DBE3F3B890}" destId="{E34CF65E-647E-43F2-9DBC-379B1222BE0D}" srcOrd="0" destOrd="0" presId="urn:microsoft.com/office/officeart/2008/layout/HorizontalMultiLevelHierarchy"/>
    <dgm:cxn modelId="{EA2B9BF1-E90A-4315-B37B-3D0C33B6E982}" type="presParOf" srcId="{F44AA5DA-1E6B-456D-B476-647D5BB87625}" destId="{4EE22F9B-367E-467D-8E9F-05FA35239641}" srcOrd="3" destOrd="0" presId="urn:microsoft.com/office/officeart/2008/layout/HorizontalMultiLevelHierarchy"/>
    <dgm:cxn modelId="{2BEB71B6-D97C-4D9B-BEC7-3C9965BEB0D5}" type="presParOf" srcId="{4EE22F9B-367E-467D-8E9F-05FA35239641}" destId="{090022E3-72B1-43A7-851B-9C94585125FB}" srcOrd="0" destOrd="0" presId="urn:microsoft.com/office/officeart/2008/layout/HorizontalMultiLevelHierarchy"/>
    <dgm:cxn modelId="{4D62DF34-0E40-43FA-9CC6-F4ED68B26AE8}" type="presParOf" srcId="{4EE22F9B-367E-467D-8E9F-05FA35239641}" destId="{60916814-714C-4136-8400-FA82C917C109}" srcOrd="1" destOrd="0" presId="urn:microsoft.com/office/officeart/2008/layout/HorizontalMultiLevelHierarchy"/>
    <dgm:cxn modelId="{2B2D9C74-C09D-4F7B-AE34-A1348F4D8F05}" type="presParOf" srcId="{3A99D94E-CB9F-46F7-88CA-D1EC44AD4D05}" destId="{306707F0-606E-4B84-A542-70E1278800C9}" srcOrd="2" destOrd="0" presId="urn:microsoft.com/office/officeart/2008/layout/HorizontalMultiLevelHierarchy"/>
    <dgm:cxn modelId="{29A03BB2-0A80-4B49-BBD8-30650045941C}" type="presParOf" srcId="{306707F0-606E-4B84-A542-70E1278800C9}" destId="{D9509E35-BF48-4FAC-9FBD-EFDD318D4009}" srcOrd="0" destOrd="0" presId="urn:microsoft.com/office/officeart/2008/layout/HorizontalMultiLevelHierarchy"/>
    <dgm:cxn modelId="{1DEC2F03-CEA0-457C-9E2D-61D232D79E15}" type="presParOf" srcId="{3A99D94E-CB9F-46F7-88CA-D1EC44AD4D05}" destId="{E9EB83A2-3AB4-4687-A42B-34C7D0FC30C9}" srcOrd="3" destOrd="0" presId="urn:microsoft.com/office/officeart/2008/layout/HorizontalMultiLevelHierarchy"/>
    <dgm:cxn modelId="{38B79678-9361-4DA4-8874-C7E6E6F315FB}" type="presParOf" srcId="{E9EB83A2-3AB4-4687-A42B-34C7D0FC30C9}" destId="{4D5C9F41-D05C-4555-A5FA-613C9F0F3E44}" srcOrd="0" destOrd="0" presId="urn:microsoft.com/office/officeart/2008/layout/HorizontalMultiLevelHierarchy"/>
    <dgm:cxn modelId="{E4BFADBF-084F-45FA-9A33-AB5324543466}" type="presParOf" srcId="{E9EB83A2-3AB4-4687-A42B-34C7D0FC30C9}" destId="{50D0AE2B-E680-4D2E-9A0E-0DC792231CBD}" srcOrd="1" destOrd="0" presId="urn:microsoft.com/office/officeart/2008/layout/HorizontalMultiLevelHierarchy"/>
    <dgm:cxn modelId="{840864AF-974F-42F6-856D-88BB3F270E74}" type="presParOf" srcId="{B3EE0EF2-4DB2-4636-996A-EA83152E2324}" destId="{1E821EE5-8C2C-4D45-AED3-E1A990F85C93}" srcOrd="2" destOrd="0" presId="urn:microsoft.com/office/officeart/2008/layout/HorizontalMultiLevelHierarchy"/>
    <dgm:cxn modelId="{D335385F-20AA-4420-B74C-E8C37A6D7076}" type="presParOf" srcId="{1E821EE5-8C2C-4D45-AED3-E1A990F85C93}" destId="{8EAADD91-8FDA-45E9-B195-47386698F5B2}" srcOrd="0" destOrd="0" presId="urn:microsoft.com/office/officeart/2008/layout/HorizontalMultiLevelHierarchy"/>
    <dgm:cxn modelId="{7549F658-A8C5-4D17-8166-A90CBB1CCFD3}" type="presParOf" srcId="{B3EE0EF2-4DB2-4636-996A-EA83152E2324}" destId="{924FA457-5749-42AC-A58F-11DA808BBCA7}" srcOrd="3" destOrd="0" presId="urn:microsoft.com/office/officeart/2008/layout/HorizontalMultiLevelHierarchy"/>
    <dgm:cxn modelId="{9BF9C6C4-E1C2-4281-93BE-E1DE4AFAA9C5}" type="presParOf" srcId="{924FA457-5749-42AC-A58F-11DA808BBCA7}" destId="{7B823467-D723-46E4-9239-8F0071296C04}" srcOrd="0" destOrd="0" presId="urn:microsoft.com/office/officeart/2008/layout/HorizontalMultiLevelHierarchy"/>
    <dgm:cxn modelId="{B5DC74F9-20F7-4E66-98C7-3A6A0A8F77C1}" type="presParOf" srcId="{924FA457-5749-42AC-A58F-11DA808BBCA7}" destId="{6ABF1A1F-77F9-4F7B-9CA3-0AEFD3920E6A}" srcOrd="1" destOrd="0" presId="urn:microsoft.com/office/officeart/2008/layout/HorizontalMultiLevelHierarchy"/>
    <dgm:cxn modelId="{112B112C-FC92-4657-8396-F3525E57217C}" type="presParOf" srcId="{6ABF1A1F-77F9-4F7B-9CA3-0AEFD3920E6A}" destId="{EAA9FD83-1BE5-45C9-A6FB-E975FD753E2B}" srcOrd="0" destOrd="0" presId="urn:microsoft.com/office/officeart/2008/layout/HorizontalMultiLevelHierarchy"/>
    <dgm:cxn modelId="{5EA919FE-BBFA-4E05-A0EA-73DE26A3DF6B}" type="presParOf" srcId="{EAA9FD83-1BE5-45C9-A6FB-E975FD753E2B}" destId="{FD593606-9852-4554-88EC-0073A0FD5266}" srcOrd="0" destOrd="0" presId="urn:microsoft.com/office/officeart/2008/layout/HorizontalMultiLevelHierarchy"/>
    <dgm:cxn modelId="{9282A7A6-8211-437E-9136-FF70BFB665C5}" type="presParOf" srcId="{6ABF1A1F-77F9-4F7B-9CA3-0AEFD3920E6A}" destId="{69A06839-AB63-4194-9DF8-D05191A9C906}" srcOrd="1" destOrd="0" presId="urn:microsoft.com/office/officeart/2008/layout/HorizontalMultiLevelHierarchy"/>
    <dgm:cxn modelId="{A40F94D3-6086-47D4-89A1-5E20D1D43D65}" type="presParOf" srcId="{69A06839-AB63-4194-9DF8-D05191A9C906}" destId="{4DECD729-9E2B-41ED-8E43-5DA12B73906F}" srcOrd="0" destOrd="0" presId="urn:microsoft.com/office/officeart/2008/layout/HorizontalMultiLevelHierarchy"/>
    <dgm:cxn modelId="{DAC26358-D5BB-4CEA-81D3-CAC8EA175B83}" type="presParOf" srcId="{69A06839-AB63-4194-9DF8-D05191A9C906}" destId="{7DC79EA4-C297-4864-A5D6-ED440C504487}" srcOrd="1" destOrd="0" presId="urn:microsoft.com/office/officeart/2008/layout/HorizontalMultiLevelHierarchy"/>
    <dgm:cxn modelId="{B2C4D05D-A6D6-401F-B446-9AF27281E7CF}" type="presParOf" srcId="{7DC79EA4-C297-4864-A5D6-ED440C504487}" destId="{23572746-1BD2-4A74-A6B1-8EBA08213ECF}" srcOrd="0" destOrd="0" presId="urn:microsoft.com/office/officeart/2008/layout/HorizontalMultiLevelHierarchy"/>
    <dgm:cxn modelId="{FECB730F-1B48-459E-B5E8-CB123C9986C1}" type="presParOf" srcId="{23572746-1BD2-4A74-A6B1-8EBA08213ECF}" destId="{448AAACB-EC0D-4937-BC9A-28A277D1230A}" srcOrd="0" destOrd="0" presId="urn:microsoft.com/office/officeart/2008/layout/HorizontalMultiLevelHierarchy"/>
    <dgm:cxn modelId="{757B207A-8AF6-4DD0-89E1-CA265448E99D}" type="presParOf" srcId="{7DC79EA4-C297-4864-A5D6-ED440C504487}" destId="{9FCF386D-1B20-4629-9C5B-5F28FDF9EA03}" srcOrd="1" destOrd="0" presId="urn:microsoft.com/office/officeart/2008/layout/HorizontalMultiLevelHierarchy"/>
    <dgm:cxn modelId="{C586C646-1DCC-44E3-9A34-82AE25324C10}" type="presParOf" srcId="{9FCF386D-1B20-4629-9C5B-5F28FDF9EA03}" destId="{72D1C5BB-AF17-477B-8FB0-3224B3434148}" srcOrd="0" destOrd="0" presId="urn:microsoft.com/office/officeart/2008/layout/HorizontalMultiLevelHierarchy"/>
    <dgm:cxn modelId="{2D8A297F-89E4-47A5-A61F-5CA31FDFD13A}" type="presParOf" srcId="{9FCF386D-1B20-4629-9C5B-5F28FDF9EA03}" destId="{B0815D29-DF25-44A0-A7CE-7E9A37027972}" srcOrd="1" destOrd="0" presId="urn:microsoft.com/office/officeart/2008/layout/HorizontalMultiLevelHierarchy"/>
    <dgm:cxn modelId="{03BBDF15-2CAC-43DA-B9B3-A1F04D15224C}" type="presParOf" srcId="{B0815D29-DF25-44A0-A7CE-7E9A37027972}" destId="{3BF213F9-F543-4D7D-A167-9CC28C5566E2}" srcOrd="0" destOrd="0" presId="urn:microsoft.com/office/officeart/2008/layout/HorizontalMultiLevelHierarchy"/>
    <dgm:cxn modelId="{119762B1-F5D3-408A-A9D4-C32703E920F8}" type="presParOf" srcId="{3BF213F9-F543-4D7D-A167-9CC28C5566E2}" destId="{0775C148-B94E-4B46-B8F0-09B1633BAEEA}" srcOrd="0" destOrd="0" presId="urn:microsoft.com/office/officeart/2008/layout/HorizontalMultiLevelHierarchy"/>
    <dgm:cxn modelId="{1F163FC2-1A3C-485D-AC25-E3F110A626D0}" type="presParOf" srcId="{B0815D29-DF25-44A0-A7CE-7E9A37027972}" destId="{1896472D-5F6C-4430-A148-229FBAA6BF61}" srcOrd="1" destOrd="0" presId="urn:microsoft.com/office/officeart/2008/layout/HorizontalMultiLevelHierarchy"/>
    <dgm:cxn modelId="{10EE905D-1D00-451F-AB7B-6EAF1DABC2DF}" type="presParOf" srcId="{1896472D-5F6C-4430-A148-229FBAA6BF61}" destId="{55E2B684-7823-4E8C-ADC7-6533DE74FDB6}" srcOrd="0" destOrd="0" presId="urn:microsoft.com/office/officeart/2008/layout/HorizontalMultiLevelHierarchy"/>
    <dgm:cxn modelId="{959C515B-511F-43F1-9A01-2489DD564C77}" type="presParOf" srcId="{1896472D-5F6C-4430-A148-229FBAA6BF61}" destId="{6F4E6CF8-029B-4103-904C-2203A172BC7F}" srcOrd="1" destOrd="0" presId="urn:microsoft.com/office/officeart/2008/layout/HorizontalMultiLevelHierarchy"/>
    <dgm:cxn modelId="{98A11AEA-967A-43D6-9BA0-FACABAA0E8CA}" type="presParOf" srcId="{7DC79EA4-C297-4864-A5D6-ED440C504487}" destId="{8FC29A72-4591-47B3-A7CF-62E98E132334}" srcOrd="2" destOrd="0" presId="urn:microsoft.com/office/officeart/2008/layout/HorizontalMultiLevelHierarchy"/>
    <dgm:cxn modelId="{685CBCF5-6710-4D65-B13C-2AE5EC75B135}" type="presParOf" srcId="{8FC29A72-4591-47B3-A7CF-62E98E132334}" destId="{FD36E0C6-E5C8-4CB9-9067-2B3C161D6ACE}" srcOrd="0" destOrd="0" presId="urn:microsoft.com/office/officeart/2008/layout/HorizontalMultiLevelHierarchy"/>
    <dgm:cxn modelId="{1C7B329E-B98E-4151-97D2-69F139E53597}" type="presParOf" srcId="{7DC79EA4-C297-4864-A5D6-ED440C504487}" destId="{A5458DE8-EA5F-4F57-B3BB-3BD6C842E304}" srcOrd="3" destOrd="0" presId="urn:microsoft.com/office/officeart/2008/layout/HorizontalMultiLevelHierarchy"/>
    <dgm:cxn modelId="{469D9116-D6F7-43B1-9EFE-0868EEE90EA6}" type="presParOf" srcId="{A5458DE8-EA5F-4F57-B3BB-3BD6C842E304}" destId="{5454E267-BE4A-4D18-96C8-82FB18794D2D}" srcOrd="0" destOrd="0" presId="urn:microsoft.com/office/officeart/2008/layout/HorizontalMultiLevelHierarchy"/>
    <dgm:cxn modelId="{DD41512E-2C3E-4450-A7E5-565098A66758}" type="presParOf" srcId="{A5458DE8-EA5F-4F57-B3BB-3BD6C842E304}" destId="{711DFA02-E557-4405-ABCA-7C6018EA20F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0D3A58-8AA1-49DF-8B47-AE9C5F2C4A5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ru-RU"/>
        </a:p>
      </dgm:t>
    </dgm:pt>
    <dgm:pt modelId="{42F6BA19-59CF-4BFC-91A3-8C058981F871}">
      <dgm:prSet phldrT="[Текст]"/>
      <dgm:spPr>
        <a:solidFill>
          <a:srgbClr val="FF6600">
            <a:alpha val="90000"/>
          </a:srgbClr>
        </a:solidFill>
        <a:ln>
          <a:solidFill>
            <a:srgbClr val="FF6600">
              <a:alpha val="90000"/>
            </a:srgbClr>
          </a:solidFill>
        </a:ln>
      </dgm:spPr>
      <dgm:t>
        <a:bodyPr/>
        <a:lstStyle/>
        <a:p>
          <a:r>
            <a:rPr lang="ru-RU" b="1" dirty="0" smtClean="0">
              <a:solidFill>
                <a:schemeClr val="bg1"/>
              </a:solidFill>
            </a:rPr>
            <a:t>Декларирование</a:t>
          </a:r>
          <a:endParaRPr lang="ru-RU" b="1" dirty="0">
            <a:solidFill>
              <a:schemeClr val="bg1"/>
            </a:solidFill>
          </a:endParaRPr>
        </a:p>
      </dgm:t>
    </dgm:pt>
    <dgm:pt modelId="{0A3B3414-0289-4EDE-BF4F-D2A65D62A4F3}" type="parTrans" cxnId="{C7DC9036-EC4B-479D-8418-679EF0A133E9}">
      <dgm:prSet/>
      <dgm:spPr/>
      <dgm:t>
        <a:bodyPr/>
        <a:lstStyle/>
        <a:p>
          <a:endParaRPr lang="ru-RU"/>
        </a:p>
      </dgm:t>
    </dgm:pt>
    <dgm:pt modelId="{C83E606B-0C4A-425C-839C-4BFC3A360CDA}" type="sibTrans" cxnId="{C7DC9036-EC4B-479D-8418-679EF0A133E9}">
      <dgm:prSet/>
      <dgm:spPr/>
      <dgm:t>
        <a:bodyPr/>
        <a:lstStyle/>
        <a:p>
          <a:endParaRPr lang="ru-RU"/>
        </a:p>
      </dgm:t>
    </dgm:pt>
    <dgm:pt modelId="{A910CE55-4D9A-47A3-91DF-95A31F5DCCEE}">
      <dgm:prSet phldrT="[Текст]" custT="1"/>
      <dgm:spPr/>
      <dgm:t>
        <a:bodyPr/>
        <a:lstStyle/>
        <a:p>
          <a:r>
            <a:rPr lang="ru-RU" sz="1400" b="1" dirty="0" smtClean="0"/>
            <a:t>Фактическое значение</a:t>
          </a:r>
          <a:endParaRPr lang="ru-RU" sz="1400" b="1" dirty="0"/>
        </a:p>
      </dgm:t>
    </dgm:pt>
    <dgm:pt modelId="{4833CDFA-48F4-451A-9247-260C8A0A4A57}" type="parTrans" cxnId="{5E6DE427-7C6C-4EC6-9D5A-1CF9A49F48BA}">
      <dgm:prSet/>
      <dgm:spPr/>
      <dgm:t>
        <a:bodyPr/>
        <a:lstStyle/>
        <a:p>
          <a:endParaRPr lang="ru-RU"/>
        </a:p>
      </dgm:t>
    </dgm:pt>
    <dgm:pt modelId="{44CE79E3-7EFB-45C7-970F-8F81E32D9F7B}" type="sibTrans" cxnId="{5E6DE427-7C6C-4EC6-9D5A-1CF9A49F48BA}">
      <dgm:prSet/>
      <dgm:spPr/>
      <dgm:t>
        <a:bodyPr/>
        <a:lstStyle/>
        <a:p>
          <a:endParaRPr lang="ru-RU"/>
        </a:p>
      </dgm:t>
    </dgm:pt>
    <dgm:pt modelId="{96E701C3-00BA-4746-B65D-AAE7F7E736E1}">
      <dgm:prSet phldrT="[Текст]" custT="1"/>
      <dgm:spPr/>
      <dgm:t>
        <a:bodyPr/>
        <a:lstStyle/>
        <a:p>
          <a:r>
            <a:rPr lang="ru-RU" sz="1400" b="1" dirty="0" smtClean="0"/>
            <a:t>Нормативное значение</a:t>
          </a:r>
          <a:endParaRPr lang="ru-RU" sz="1400" b="1" dirty="0"/>
        </a:p>
      </dgm:t>
    </dgm:pt>
    <dgm:pt modelId="{3F0DE56F-1F80-40EF-A0FF-F4E53F67BB7D}" type="parTrans" cxnId="{5CD98559-A078-4325-B8F0-33207C142B22}">
      <dgm:prSet/>
      <dgm:spPr/>
      <dgm:t>
        <a:bodyPr/>
        <a:lstStyle/>
        <a:p>
          <a:endParaRPr lang="ru-RU"/>
        </a:p>
      </dgm:t>
    </dgm:pt>
    <dgm:pt modelId="{EDE0FF79-06C0-419F-ACF2-8D88606E7E56}" type="sibTrans" cxnId="{5CD98559-A078-4325-B8F0-33207C142B22}">
      <dgm:prSet/>
      <dgm:spPr/>
      <dgm:t>
        <a:bodyPr/>
        <a:lstStyle/>
        <a:p>
          <a:endParaRPr lang="ru-RU"/>
        </a:p>
      </dgm:t>
    </dgm:pt>
    <dgm:pt modelId="{95399D82-CAA2-41AA-A341-DD9476096FFB}">
      <dgm:prSet phldrT="[Текст]" phldr="1"/>
      <dgm:spPr>
        <a:solidFill>
          <a:schemeClr val="bg1">
            <a:alpha val="90000"/>
          </a:schemeClr>
        </a:solidFill>
        <a:ln>
          <a:solidFill>
            <a:schemeClr val="bg1">
              <a:alpha val="90000"/>
            </a:schemeClr>
          </a:solidFill>
        </a:ln>
      </dgm:spPr>
      <dgm:t>
        <a:bodyPr/>
        <a:lstStyle/>
        <a:p>
          <a:endParaRPr lang="ru-RU" dirty="0">
            <a:ln>
              <a:solidFill>
                <a:schemeClr val="bg1"/>
              </a:solidFill>
            </a:ln>
            <a:solidFill>
              <a:schemeClr val="bg1"/>
            </a:solidFill>
          </a:endParaRPr>
        </a:p>
      </dgm:t>
    </dgm:pt>
    <dgm:pt modelId="{3E6C4903-0662-41E0-8EE0-0A9164204EC0}" type="sibTrans" cxnId="{7EA632FA-0A35-4F4A-8CBE-950480661AA6}">
      <dgm:prSet/>
      <dgm:spPr/>
      <dgm:t>
        <a:bodyPr/>
        <a:lstStyle/>
        <a:p>
          <a:endParaRPr lang="ru-RU"/>
        </a:p>
      </dgm:t>
    </dgm:pt>
    <dgm:pt modelId="{6FB723F9-B876-49CF-B77A-A6BC2900EB38}" type="parTrans" cxnId="{7EA632FA-0A35-4F4A-8CBE-950480661AA6}">
      <dgm:prSet/>
      <dgm:spPr/>
      <dgm:t>
        <a:bodyPr/>
        <a:lstStyle/>
        <a:p>
          <a:endParaRPr lang="ru-RU"/>
        </a:p>
      </dgm:t>
    </dgm:pt>
    <dgm:pt modelId="{A7EA74BF-FF41-432A-A1AB-E3924AD3994A}" type="pres">
      <dgm:prSet presAssocID="{820D3A58-8AA1-49DF-8B47-AE9C5F2C4A56}" presName="outerComposite" presStyleCnt="0">
        <dgm:presLayoutVars>
          <dgm:chMax val="2"/>
          <dgm:animLvl val="lvl"/>
          <dgm:resizeHandles val="exact"/>
        </dgm:presLayoutVars>
      </dgm:prSet>
      <dgm:spPr/>
      <dgm:t>
        <a:bodyPr/>
        <a:lstStyle/>
        <a:p>
          <a:endParaRPr lang="ru-RU"/>
        </a:p>
      </dgm:t>
    </dgm:pt>
    <dgm:pt modelId="{34A77CE5-74FD-400F-8DEF-29ACFAF3B834}" type="pres">
      <dgm:prSet presAssocID="{820D3A58-8AA1-49DF-8B47-AE9C5F2C4A56}" presName="dummyMaxCanvas" presStyleCnt="0"/>
      <dgm:spPr/>
    </dgm:pt>
    <dgm:pt modelId="{08C35F3D-F667-4A27-BBCE-4B28AA3CC03A}" type="pres">
      <dgm:prSet presAssocID="{820D3A58-8AA1-49DF-8B47-AE9C5F2C4A56}" presName="parentComposite" presStyleCnt="0"/>
      <dgm:spPr/>
    </dgm:pt>
    <dgm:pt modelId="{0EC656D2-77E3-49C4-85DA-9C58D5E33640}" type="pres">
      <dgm:prSet presAssocID="{820D3A58-8AA1-49DF-8B47-AE9C5F2C4A56}" presName="parent1" presStyleLbl="alignAccFollowNode1" presStyleIdx="0" presStyleCnt="4" custScaleX="317381" custLinFactNeighborX="16392" custLinFactNeighborY="-39425">
        <dgm:presLayoutVars>
          <dgm:chMax val="4"/>
        </dgm:presLayoutVars>
      </dgm:prSet>
      <dgm:spPr/>
      <dgm:t>
        <a:bodyPr/>
        <a:lstStyle/>
        <a:p>
          <a:endParaRPr lang="ru-RU"/>
        </a:p>
      </dgm:t>
    </dgm:pt>
    <dgm:pt modelId="{2B4A9C67-9AC4-47E0-94AB-07484867105D}" type="pres">
      <dgm:prSet presAssocID="{820D3A58-8AA1-49DF-8B47-AE9C5F2C4A56}" presName="parent2" presStyleLbl="alignAccFollowNode1" presStyleIdx="1" presStyleCnt="4" custLinFactNeighborX="-24028" custLinFactNeighborY="66906">
        <dgm:presLayoutVars>
          <dgm:chMax val="4"/>
        </dgm:presLayoutVars>
      </dgm:prSet>
      <dgm:spPr/>
      <dgm:t>
        <a:bodyPr/>
        <a:lstStyle/>
        <a:p>
          <a:endParaRPr lang="ru-RU"/>
        </a:p>
      </dgm:t>
    </dgm:pt>
    <dgm:pt modelId="{B845CC76-1E4A-4727-A710-1C772476A4F4}" type="pres">
      <dgm:prSet presAssocID="{820D3A58-8AA1-49DF-8B47-AE9C5F2C4A56}" presName="childrenComposite" presStyleCnt="0"/>
      <dgm:spPr/>
    </dgm:pt>
    <dgm:pt modelId="{2408D03B-0293-4CBC-B2DF-0F58246BB808}" type="pres">
      <dgm:prSet presAssocID="{820D3A58-8AA1-49DF-8B47-AE9C5F2C4A56}" presName="dummyMaxCanvas_ChildArea" presStyleCnt="0"/>
      <dgm:spPr/>
    </dgm:pt>
    <dgm:pt modelId="{2EF76A6B-D745-4854-AF65-B2EDD8A0C38E}" type="pres">
      <dgm:prSet presAssocID="{820D3A58-8AA1-49DF-8B47-AE9C5F2C4A56}" presName="fulcrum" presStyleLbl="alignAccFollowNode1" presStyleIdx="2" presStyleCnt="4"/>
      <dgm:spPr/>
    </dgm:pt>
    <dgm:pt modelId="{CF97FD88-32E8-4F65-8A4A-9A202C6E4BA3}" type="pres">
      <dgm:prSet presAssocID="{820D3A58-8AA1-49DF-8B47-AE9C5F2C4A56}" presName="balance_11" presStyleLbl="alignAccFollowNode1" presStyleIdx="3" presStyleCnt="4" custAng="2221306">
        <dgm:presLayoutVars>
          <dgm:bulletEnabled val="1"/>
        </dgm:presLayoutVars>
      </dgm:prSet>
      <dgm:spPr/>
    </dgm:pt>
    <dgm:pt modelId="{C52ED051-1081-487A-90E6-374135A4E69D}" type="pres">
      <dgm:prSet presAssocID="{820D3A58-8AA1-49DF-8B47-AE9C5F2C4A56}" presName="left_11_1" presStyleLbl="node1" presStyleIdx="0" presStyleCnt="2" custAng="2173674" custScaleY="61838" custLinFactNeighborX="43299" custLinFactNeighborY="-10397">
        <dgm:presLayoutVars>
          <dgm:bulletEnabled val="1"/>
        </dgm:presLayoutVars>
      </dgm:prSet>
      <dgm:spPr/>
      <dgm:t>
        <a:bodyPr/>
        <a:lstStyle/>
        <a:p>
          <a:endParaRPr lang="ru-RU"/>
        </a:p>
      </dgm:t>
    </dgm:pt>
    <dgm:pt modelId="{5DB8BF4E-B913-4F41-A035-45B883AB5BD8}" type="pres">
      <dgm:prSet presAssocID="{820D3A58-8AA1-49DF-8B47-AE9C5F2C4A56}" presName="right_11_1" presStyleLbl="node1" presStyleIdx="1" presStyleCnt="2" custAng="2127466" custScaleY="60212" custLinFactNeighborX="20149" custLinFactNeighborY="45127">
        <dgm:presLayoutVars>
          <dgm:bulletEnabled val="1"/>
        </dgm:presLayoutVars>
      </dgm:prSet>
      <dgm:spPr/>
      <dgm:t>
        <a:bodyPr/>
        <a:lstStyle/>
        <a:p>
          <a:endParaRPr lang="ru-RU"/>
        </a:p>
      </dgm:t>
    </dgm:pt>
  </dgm:ptLst>
  <dgm:cxnLst>
    <dgm:cxn modelId="{C7DC9036-EC4B-479D-8418-679EF0A133E9}" srcId="{820D3A58-8AA1-49DF-8B47-AE9C5F2C4A56}" destId="{42F6BA19-59CF-4BFC-91A3-8C058981F871}" srcOrd="0" destOrd="0" parTransId="{0A3B3414-0289-4EDE-BF4F-D2A65D62A4F3}" sibTransId="{C83E606B-0C4A-425C-839C-4BFC3A360CDA}"/>
    <dgm:cxn modelId="{9D59B546-66A7-4571-8BD2-767D8533F6EA}" type="presOf" srcId="{820D3A58-8AA1-49DF-8B47-AE9C5F2C4A56}" destId="{A7EA74BF-FF41-432A-A1AB-E3924AD3994A}" srcOrd="0" destOrd="0" presId="urn:microsoft.com/office/officeart/2005/8/layout/balance1"/>
    <dgm:cxn modelId="{7EA632FA-0A35-4F4A-8CBE-950480661AA6}" srcId="{820D3A58-8AA1-49DF-8B47-AE9C5F2C4A56}" destId="{95399D82-CAA2-41AA-A341-DD9476096FFB}" srcOrd="1" destOrd="0" parTransId="{6FB723F9-B876-49CF-B77A-A6BC2900EB38}" sibTransId="{3E6C4903-0662-41E0-8EE0-0A9164204EC0}"/>
    <dgm:cxn modelId="{4373754A-35C4-468F-B2A4-D49B50C38705}" type="presOf" srcId="{A910CE55-4D9A-47A3-91DF-95A31F5DCCEE}" destId="{C52ED051-1081-487A-90E6-374135A4E69D}" srcOrd="0" destOrd="0" presId="urn:microsoft.com/office/officeart/2005/8/layout/balance1"/>
    <dgm:cxn modelId="{557894B6-B8CC-4CED-9E8D-2F413ACF7DD5}" type="presOf" srcId="{96E701C3-00BA-4746-B65D-AAE7F7E736E1}" destId="{5DB8BF4E-B913-4F41-A035-45B883AB5BD8}" srcOrd="0" destOrd="0" presId="urn:microsoft.com/office/officeart/2005/8/layout/balance1"/>
    <dgm:cxn modelId="{FFBF1A1B-6097-4FD5-B456-1103AF55E2EF}" type="presOf" srcId="{42F6BA19-59CF-4BFC-91A3-8C058981F871}" destId="{0EC656D2-77E3-49C4-85DA-9C58D5E33640}" srcOrd="0" destOrd="0" presId="urn:microsoft.com/office/officeart/2005/8/layout/balance1"/>
    <dgm:cxn modelId="{F8AEC04D-E1A6-4BB4-AAF6-245B875B3481}" type="presOf" srcId="{95399D82-CAA2-41AA-A341-DD9476096FFB}" destId="{2B4A9C67-9AC4-47E0-94AB-07484867105D}" srcOrd="0" destOrd="0" presId="urn:microsoft.com/office/officeart/2005/8/layout/balance1"/>
    <dgm:cxn modelId="{5CD98559-A078-4325-B8F0-33207C142B22}" srcId="{95399D82-CAA2-41AA-A341-DD9476096FFB}" destId="{96E701C3-00BA-4746-B65D-AAE7F7E736E1}" srcOrd="0" destOrd="0" parTransId="{3F0DE56F-1F80-40EF-A0FF-F4E53F67BB7D}" sibTransId="{EDE0FF79-06C0-419F-ACF2-8D88606E7E56}"/>
    <dgm:cxn modelId="{5E6DE427-7C6C-4EC6-9D5A-1CF9A49F48BA}" srcId="{42F6BA19-59CF-4BFC-91A3-8C058981F871}" destId="{A910CE55-4D9A-47A3-91DF-95A31F5DCCEE}" srcOrd="0" destOrd="0" parTransId="{4833CDFA-48F4-451A-9247-260C8A0A4A57}" sibTransId="{44CE79E3-7EFB-45C7-970F-8F81E32D9F7B}"/>
    <dgm:cxn modelId="{4D1826F6-E3D8-433D-AA54-AEBE5841A96C}" type="presParOf" srcId="{A7EA74BF-FF41-432A-A1AB-E3924AD3994A}" destId="{34A77CE5-74FD-400F-8DEF-29ACFAF3B834}" srcOrd="0" destOrd="0" presId="urn:microsoft.com/office/officeart/2005/8/layout/balance1"/>
    <dgm:cxn modelId="{72CB6817-599D-4ED6-BBD6-0155CDA86423}" type="presParOf" srcId="{A7EA74BF-FF41-432A-A1AB-E3924AD3994A}" destId="{08C35F3D-F667-4A27-BBCE-4B28AA3CC03A}" srcOrd="1" destOrd="0" presId="urn:microsoft.com/office/officeart/2005/8/layout/balance1"/>
    <dgm:cxn modelId="{18C77837-59B2-46D0-B659-3E4CEA9D8723}" type="presParOf" srcId="{08C35F3D-F667-4A27-BBCE-4B28AA3CC03A}" destId="{0EC656D2-77E3-49C4-85DA-9C58D5E33640}" srcOrd="0" destOrd="0" presId="urn:microsoft.com/office/officeart/2005/8/layout/balance1"/>
    <dgm:cxn modelId="{1A66C4C9-C2E3-40D5-8DB3-37025478D07F}" type="presParOf" srcId="{08C35F3D-F667-4A27-BBCE-4B28AA3CC03A}" destId="{2B4A9C67-9AC4-47E0-94AB-07484867105D}" srcOrd="1" destOrd="0" presId="urn:microsoft.com/office/officeart/2005/8/layout/balance1"/>
    <dgm:cxn modelId="{B0930FCC-15DF-4531-A40D-907CFF652401}" type="presParOf" srcId="{A7EA74BF-FF41-432A-A1AB-E3924AD3994A}" destId="{B845CC76-1E4A-4727-A710-1C772476A4F4}" srcOrd="2" destOrd="0" presId="urn:microsoft.com/office/officeart/2005/8/layout/balance1"/>
    <dgm:cxn modelId="{13710D73-27A8-484E-842F-25049442B39A}" type="presParOf" srcId="{B845CC76-1E4A-4727-A710-1C772476A4F4}" destId="{2408D03B-0293-4CBC-B2DF-0F58246BB808}" srcOrd="0" destOrd="0" presId="urn:microsoft.com/office/officeart/2005/8/layout/balance1"/>
    <dgm:cxn modelId="{2DEAE62D-AF33-4450-B7C4-5435C7FB9CD3}" type="presParOf" srcId="{B845CC76-1E4A-4727-A710-1C772476A4F4}" destId="{2EF76A6B-D745-4854-AF65-B2EDD8A0C38E}" srcOrd="1" destOrd="0" presId="urn:microsoft.com/office/officeart/2005/8/layout/balance1"/>
    <dgm:cxn modelId="{65521117-862D-4936-96BB-E280C17BC5EC}" type="presParOf" srcId="{B845CC76-1E4A-4727-A710-1C772476A4F4}" destId="{CF97FD88-32E8-4F65-8A4A-9A202C6E4BA3}" srcOrd="2" destOrd="0" presId="urn:microsoft.com/office/officeart/2005/8/layout/balance1"/>
    <dgm:cxn modelId="{D5A8569F-DE1F-4D10-8594-E97A64FFC608}" type="presParOf" srcId="{B845CC76-1E4A-4727-A710-1C772476A4F4}" destId="{C52ED051-1081-487A-90E6-374135A4E69D}" srcOrd="3" destOrd="0" presId="urn:microsoft.com/office/officeart/2005/8/layout/balance1"/>
    <dgm:cxn modelId="{BA07CCF1-5510-4A67-8246-D43B4DECF141}" type="presParOf" srcId="{B845CC76-1E4A-4727-A710-1C772476A4F4}" destId="{5DB8BF4E-B913-4F41-A035-45B883AB5BD8}"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0D3A58-8AA1-49DF-8B47-AE9C5F2C4A5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ru-RU"/>
        </a:p>
      </dgm:t>
    </dgm:pt>
    <dgm:pt modelId="{42F6BA19-59CF-4BFC-91A3-8C058981F871}">
      <dgm:prSet phldrT="[Текст]" custT="1"/>
      <dgm:spPr>
        <a:solidFill>
          <a:srgbClr val="FF6600">
            <a:alpha val="90000"/>
          </a:srgbClr>
        </a:solidFill>
        <a:ln>
          <a:solidFill>
            <a:srgbClr val="FF6600">
              <a:alpha val="90000"/>
            </a:srgbClr>
          </a:solidFill>
        </a:ln>
      </dgm:spPr>
      <dgm:t>
        <a:bodyPr/>
        <a:lstStyle/>
        <a:p>
          <a:r>
            <a:rPr lang="ru-RU" sz="2400" b="1" dirty="0" smtClean="0">
              <a:solidFill>
                <a:schemeClr val="bg1"/>
              </a:solidFill>
            </a:rPr>
            <a:t>Проведение измерений и оценок</a:t>
          </a:r>
          <a:endParaRPr lang="ru-RU" sz="2400" b="1" dirty="0">
            <a:solidFill>
              <a:schemeClr val="bg1"/>
            </a:solidFill>
          </a:endParaRPr>
        </a:p>
      </dgm:t>
    </dgm:pt>
    <dgm:pt modelId="{0A3B3414-0289-4EDE-BF4F-D2A65D62A4F3}" type="parTrans" cxnId="{C7DC9036-EC4B-479D-8418-679EF0A133E9}">
      <dgm:prSet/>
      <dgm:spPr/>
      <dgm:t>
        <a:bodyPr/>
        <a:lstStyle/>
        <a:p>
          <a:endParaRPr lang="ru-RU"/>
        </a:p>
      </dgm:t>
    </dgm:pt>
    <dgm:pt modelId="{C83E606B-0C4A-425C-839C-4BFC3A360CDA}" type="sibTrans" cxnId="{C7DC9036-EC4B-479D-8418-679EF0A133E9}">
      <dgm:prSet/>
      <dgm:spPr/>
      <dgm:t>
        <a:bodyPr/>
        <a:lstStyle/>
        <a:p>
          <a:endParaRPr lang="ru-RU"/>
        </a:p>
      </dgm:t>
    </dgm:pt>
    <dgm:pt modelId="{A910CE55-4D9A-47A3-91DF-95A31F5DCCEE}">
      <dgm:prSet phldrT="[Текст]" custT="1"/>
      <dgm:spPr/>
      <dgm:t>
        <a:bodyPr/>
        <a:lstStyle/>
        <a:p>
          <a:r>
            <a:rPr lang="ru-RU" sz="1400" b="1" dirty="0" smtClean="0"/>
            <a:t>Фактическое значение</a:t>
          </a:r>
          <a:endParaRPr lang="ru-RU" sz="1400" b="1" dirty="0"/>
        </a:p>
      </dgm:t>
    </dgm:pt>
    <dgm:pt modelId="{4833CDFA-48F4-451A-9247-260C8A0A4A57}" type="parTrans" cxnId="{5E6DE427-7C6C-4EC6-9D5A-1CF9A49F48BA}">
      <dgm:prSet/>
      <dgm:spPr/>
      <dgm:t>
        <a:bodyPr/>
        <a:lstStyle/>
        <a:p>
          <a:endParaRPr lang="ru-RU"/>
        </a:p>
      </dgm:t>
    </dgm:pt>
    <dgm:pt modelId="{44CE79E3-7EFB-45C7-970F-8F81E32D9F7B}" type="sibTrans" cxnId="{5E6DE427-7C6C-4EC6-9D5A-1CF9A49F48BA}">
      <dgm:prSet/>
      <dgm:spPr/>
      <dgm:t>
        <a:bodyPr/>
        <a:lstStyle/>
        <a:p>
          <a:endParaRPr lang="ru-RU"/>
        </a:p>
      </dgm:t>
    </dgm:pt>
    <dgm:pt modelId="{96E701C3-00BA-4746-B65D-AAE7F7E736E1}">
      <dgm:prSet phldrT="[Текст]" custT="1"/>
      <dgm:spPr/>
      <dgm:t>
        <a:bodyPr/>
        <a:lstStyle/>
        <a:p>
          <a:r>
            <a:rPr lang="ru-RU" sz="1400" b="1" dirty="0" smtClean="0"/>
            <a:t>Нормативное значение</a:t>
          </a:r>
          <a:endParaRPr lang="ru-RU" sz="1400" b="1" dirty="0"/>
        </a:p>
      </dgm:t>
    </dgm:pt>
    <dgm:pt modelId="{3F0DE56F-1F80-40EF-A0FF-F4E53F67BB7D}" type="parTrans" cxnId="{5CD98559-A078-4325-B8F0-33207C142B22}">
      <dgm:prSet/>
      <dgm:spPr/>
      <dgm:t>
        <a:bodyPr/>
        <a:lstStyle/>
        <a:p>
          <a:endParaRPr lang="ru-RU"/>
        </a:p>
      </dgm:t>
    </dgm:pt>
    <dgm:pt modelId="{EDE0FF79-06C0-419F-ACF2-8D88606E7E56}" type="sibTrans" cxnId="{5CD98559-A078-4325-B8F0-33207C142B22}">
      <dgm:prSet/>
      <dgm:spPr/>
      <dgm:t>
        <a:bodyPr/>
        <a:lstStyle/>
        <a:p>
          <a:endParaRPr lang="ru-RU"/>
        </a:p>
      </dgm:t>
    </dgm:pt>
    <dgm:pt modelId="{95399D82-CAA2-41AA-A341-DD9476096FFB}">
      <dgm:prSet phldrT="[Текст]" phldr="1"/>
      <dgm:spPr>
        <a:solidFill>
          <a:schemeClr val="bg1">
            <a:alpha val="90000"/>
          </a:schemeClr>
        </a:solidFill>
        <a:ln>
          <a:solidFill>
            <a:schemeClr val="bg1">
              <a:alpha val="90000"/>
            </a:schemeClr>
          </a:solidFill>
        </a:ln>
      </dgm:spPr>
      <dgm:t>
        <a:bodyPr/>
        <a:lstStyle/>
        <a:p>
          <a:endParaRPr lang="ru-RU" dirty="0">
            <a:ln>
              <a:solidFill>
                <a:schemeClr val="bg1"/>
              </a:solidFill>
            </a:ln>
            <a:solidFill>
              <a:schemeClr val="bg1"/>
            </a:solidFill>
          </a:endParaRPr>
        </a:p>
      </dgm:t>
    </dgm:pt>
    <dgm:pt modelId="{3E6C4903-0662-41E0-8EE0-0A9164204EC0}" type="sibTrans" cxnId="{7EA632FA-0A35-4F4A-8CBE-950480661AA6}">
      <dgm:prSet/>
      <dgm:spPr/>
      <dgm:t>
        <a:bodyPr/>
        <a:lstStyle/>
        <a:p>
          <a:endParaRPr lang="ru-RU"/>
        </a:p>
      </dgm:t>
    </dgm:pt>
    <dgm:pt modelId="{6FB723F9-B876-49CF-B77A-A6BC2900EB38}" type="parTrans" cxnId="{7EA632FA-0A35-4F4A-8CBE-950480661AA6}">
      <dgm:prSet/>
      <dgm:spPr/>
      <dgm:t>
        <a:bodyPr/>
        <a:lstStyle/>
        <a:p>
          <a:endParaRPr lang="ru-RU"/>
        </a:p>
      </dgm:t>
    </dgm:pt>
    <dgm:pt modelId="{A7EA74BF-FF41-432A-A1AB-E3924AD3994A}" type="pres">
      <dgm:prSet presAssocID="{820D3A58-8AA1-49DF-8B47-AE9C5F2C4A56}" presName="outerComposite" presStyleCnt="0">
        <dgm:presLayoutVars>
          <dgm:chMax val="2"/>
          <dgm:animLvl val="lvl"/>
          <dgm:resizeHandles val="exact"/>
        </dgm:presLayoutVars>
      </dgm:prSet>
      <dgm:spPr/>
      <dgm:t>
        <a:bodyPr/>
        <a:lstStyle/>
        <a:p>
          <a:endParaRPr lang="ru-RU"/>
        </a:p>
      </dgm:t>
    </dgm:pt>
    <dgm:pt modelId="{34A77CE5-74FD-400F-8DEF-29ACFAF3B834}" type="pres">
      <dgm:prSet presAssocID="{820D3A58-8AA1-49DF-8B47-AE9C5F2C4A56}" presName="dummyMaxCanvas" presStyleCnt="0"/>
      <dgm:spPr/>
    </dgm:pt>
    <dgm:pt modelId="{08C35F3D-F667-4A27-BBCE-4B28AA3CC03A}" type="pres">
      <dgm:prSet presAssocID="{820D3A58-8AA1-49DF-8B47-AE9C5F2C4A56}" presName="parentComposite" presStyleCnt="0"/>
      <dgm:spPr/>
    </dgm:pt>
    <dgm:pt modelId="{0EC656D2-77E3-49C4-85DA-9C58D5E33640}" type="pres">
      <dgm:prSet presAssocID="{820D3A58-8AA1-49DF-8B47-AE9C5F2C4A56}" presName="parent1" presStyleLbl="alignAccFollowNode1" presStyleIdx="0" presStyleCnt="4" custScaleX="317381" custLinFactNeighborX="16392" custLinFactNeighborY="-39425">
        <dgm:presLayoutVars>
          <dgm:chMax val="4"/>
        </dgm:presLayoutVars>
      </dgm:prSet>
      <dgm:spPr/>
      <dgm:t>
        <a:bodyPr/>
        <a:lstStyle/>
        <a:p>
          <a:endParaRPr lang="ru-RU"/>
        </a:p>
      </dgm:t>
    </dgm:pt>
    <dgm:pt modelId="{2B4A9C67-9AC4-47E0-94AB-07484867105D}" type="pres">
      <dgm:prSet presAssocID="{820D3A58-8AA1-49DF-8B47-AE9C5F2C4A56}" presName="parent2" presStyleLbl="alignAccFollowNode1" presStyleIdx="1" presStyleCnt="4" custLinFactNeighborX="-24028" custLinFactNeighborY="66906">
        <dgm:presLayoutVars>
          <dgm:chMax val="4"/>
        </dgm:presLayoutVars>
      </dgm:prSet>
      <dgm:spPr/>
      <dgm:t>
        <a:bodyPr/>
        <a:lstStyle/>
        <a:p>
          <a:endParaRPr lang="ru-RU"/>
        </a:p>
      </dgm:t>
    </dgm:pt>
    <dgm:pt modelId="{B845CC76-1E4A-4727-A710-1C772476A4F4}" type="pres">
      <dgm:prSet presAssocID="{820D3A58-8AA1-49DF-8B47-AE9C5F2C4A56}" presName="childrenComposite" presStyleCnt="0"/>
      <dgm:spPr/>
    </dgm:pt>
    <dgm:pt modelId="{2408D03B-0293-4CBC-B2DF-0F58246BB808}" type="pres">
      <dgm:prSet presAssocID="{820D3A58-8AA1-49DF-8B47-AE9C5F2C4A56}" presName="dummyMaxCanvas_ChildArea" presStyleCnt="0"/>
      <dgm:spPr/>
    </dgm:pt>
    <dgm:pt modelId="{2EF76A6B-D745-4854-AF65-B2EDD8A0C38E}" type="pres">
      <dgm:prSet presAssocID="{820D3A58-8AA1-49DF-8B47-AE9C5F2C4A56}" presName="fulcrum" presStyleLbl="alignAccFollowNode1" presStyleIdx="2" presStyleCnt="4"/>
      <dgm:spPr/>
    </dgm:pt>
    <dgm:pt modelId="{CF97FD88-32E8-4F65-8A4A-9A202C6E4BA3}" type="pres">
      <dgm:prSet presAssocID="{820D3A58-8AA1-49DF-8B47-AE9C5F2C4A56}" presName="balance_11" presStyleLbl="alignAccFollowNode1" presStyleIdx="3" presStyleCnt="4" custAng="285530">
        <dgm:presLayoutVars>
          <dgm:bulletEnabled val="1"/>
        </dgm:presLayoutVars>
      </dgm:prSet>
      <dgm:spPr/>
    </dgm:pt>
    <dgm:pt modelId="{C52ED051-1081-487A-90E6-374135A4E69D}" type="pres">
      <dgm:prSet presAssocID="{820D3A58-8AA1-49DF-8B47-AE9C5F2C4A56}" presName="left_11_1" presStyleLbl="node1" presStyleIdx="0" presStyleCnt="2" custAng="327607" custScaleY="61838" custLinFactNeighborX="11002" custLinFactNeighborY="9265">
        <dgm:presLayoutVars>
          <dgm:bulletEnabled val="1"/>
        </dgm:presLayoutVars>
      </dgm:prSet>
      <dgm:spPr/>
      <dgm:t>
        <a:bodyPr/>
        <a:lstStyle/>
        <a:p>
          <a:endParaRPr lang="ru-RU"/>
        </a:p>
      </dgm:t>
    </dgm:pt>
    <dgm:pt modelId="{5DB8BF4E-B913-4F41-A035-45B883AB5BD8}" type="pres">
      <dgm:prSet presAssocID="{820D3A58-8AA1-49DF-8B47-AE9C5F2C4A56}" presName="right_11_1" presStyleLbl="node1" presStyleIdx="1" presStyleCnt="2" custAng="327236" custScaleY="60212" custLinFactNeighborX="13874" custLinFactNeighborY="17063">
        <dgm:presLayoutVars>
          <dgm:bulletEnabled val="1"/>
        </dgm:presLayoutVars>
      </dgm:prSet>
      <dgm:spPr/>
      <dgm:t>
        <a:bodyPr/>
        <a:lstStyle/>
        <a:p>
          <a:endParaRPr lang="ru-RU"/>
        </a:p>
      </dgm:t>
    </dgm:pt>
  </dgm:ptLst>
  <dgm:cxnLst>
    <dgm:cxn modelId="{7EA632FA-0A35-4F4A-8CBE-950480661AA6}" srcId="{820D3A58-8AA1-49DF-8B47-AE9C5F2C4A56}" destId="{95399D82-CAA2-41AA-A341-DD9476096FFB}" srcOrd="1" destOrd="0" parTransId="{6FB723F9-B876-49CF-B77A-A6BC2900EB38}" sibTransId="{3E6C4903-0662-41E0-8EE0-0A9164204EC0}"/>
    <dgm:cxn modelId="{9BF68D83-C50F-44C7-9C93-EEB79312492A}" type="presOf" srcId="{A910CE55-4D9A-47A3-91DF-95A31F5DCCEE}" destId="{C52ED051-1081-487A-90E6-374135A4E69D}" srcOrd="0" destOrd="0" presId="urn:microsoft.com/office/officeart/2005/8/layout/balance1"/>
    <dgm:cxn modelId="{BEA47864-B631-4340-AB4E-DB4E81D70733}" type="presOf" srcId="{95399D82-CAA2-41AA-A341-DD9476096FFB}" destId="{2B4A9C67-9AC4-47E0-94AB-07484867105D}" srcOrd="0" destOrd="0" presId="urn:microsoft.com/office/officeart/2005/8/layout/balance1"/>
    <dgm:cxn modelId="{F9AD2981-FB61-48FC-9CBA-FDC04C6F107A}" type="presOf" srcId="{42F6BA19-59CF-4BFC-91A3-8C058981F871}" destId="{0EC656D2-77E3-49C4-85DA-9C58D5E33640}" srcOrd="0" destOrd="0" presId="urn:microsoft.com/office/officeart/2005/8/layout/balance1"/>
    <dgm:cxn modelId="{B8EDD6D0-F961-4D81-A885-27B566D1B993}" type="presOf" srcId="{96E701C3-00BA-4746-B65D-AAE7F7E736E1}" destId="{5DB8BF4E-B913-4F41-A035-45B883AB5BD8}" srcOrd="0" destOrd="0" presId="urn:microsoft.com/office/officeart/2005/8/layout/balance1"/>
    <dgm:cxn modelId="{5CD98559-A078-4325-B8F0-33207C142B22}" srcId="{95399D82-CAA2-41AA-A341-DD9476096FFB}" destId="{96E701C3-00BA-4746-B65D-AAE7F7E736E1}" srcOrd="0" destOrd="0" parTransId="{3F0DE56F-1F80-40EF-A0FF-F4E53F67BB7D}" sibTransId="{EDE0FF79-06C0-419F-ACF2-8D88606E7E56}"/>
    <dgm:cxn modelId="{FCAEA0DC-E4A6-4931-B5E3-53A8585BEDEC}" type="presOf" srcId="{820D3A58-8AA1-49DF-8B47-AE9C5F2C4A56}" destId="{A7EA74BF-FF41-432A-A1AB-E3924AD3994A}" srcOrd="0" destOrd="0" presId="urn:microsoft.com/office/officeart/2005/8/layout/balance1"/>
    <dgm:cxn modelId="{5E6DE427-7C6C-4EC6-9D5A-1CF9A49F48BA}" srcId="{42F6BA19-59CF-4BFC-91A3-8C058981F871}" destId="{A910CE55-4D9A-47A3-91DF-95A31F5DCCEE}" srcOrd="0" destOrd="0" parTransId="{4833CDFA-48F4-451A-9247-260C8A0A4A57}" sibTransId="{44CE79E3-7EFB-45C7-970F-8F81E32D9F7B}"/>
    <dgm:cxn modelId="{C7DC9036-EC4B-479D-8418-679EF0A133E9}" srcId="{820D3A58-8AA1-49DF-8B47-AE9C5F2C4A56}" destId="{42F6BA19-59CF-4BFC-91A3-8C058981F871}" srcOrd="0" destOrd="0" parTransId="{0A3B3414-0289-4EDE-BF4F-D2A65D62A4F3}" sibTransId="{C83E606B-0C4A-425C-839C-4BFC3A360CDA}"/>
    <dgm:cxn modelId="{B88D832B-456B-4CCA-89F8-1BA02F667890}" type="presParOf" srcId="{A7EA74BF-FF41-432A-A1AB-E3924AD3994A}" destId="{34A77CE5-74FD-400F-8DEF-29ACFAF3B834}" srcOrd="0" destOrd="0" presId="urn:microsoft.com/office/officeart/2005/8/layout/balance1"/>
    <dgm:cxn modelId="{7DC96B60-85F8-4762-9896-E08502AAFCC7}" type="presParOf" srcId="{A7EA74BF-FF41-432A-A1AB-E3924AD3994A}" destId="{08C35F3D-F667-4A27-BBCE-4B28AA3CC03A}" srcOrd="1" destOrd="0" presId="urn:microsoft.com/office/officeart/2005/8/layout/balance1"/>
    <dgm:cxn modelId="{06DE6CE5-7F70-48A9-995A-C6530BD95C47}" type="presParOf" srcId="{08C35F3D-F667-4A27-BBCE-4B28AA3CC03A}" destId="{0EC656D2-77E3-49C4-85DA-9C58D5E33640}" srcOrd="0" destOrd="0" presId="urn:microsoft.com/office/officeart/2005/8/layout/balance1"/>
    <dgm:cxn modelId="{0A6DFB61-DBE4-47A2-BCE1-FF0C1ABCF9BB}" type="presParOf" srcId="{08C35F3D-F667-4A27-BBCE-4B28AA3CC03A}" destId="{2B4A9C67-9AC4-47E0-94AB-07484867105D}" srcOrd="1" destOrd="0" presId="urn:microsoft.com/office/officeart/2005/8/layout/balance1"/>
    <dgm:cxn modelId="{7DF45C2A-B445-4359-ADC5-8619DE48D536}" type="presParOf" srcId="{A7EA74BF-FF41-432A-A1AB-E3924AD3994A}" destId="{B845CC76-1E4A-4727-A710-1C772476A4F4}" srcOrd="2" destOrd="0" presId="urn:microsoft.com/office/officeart/2005/8/layout/balance1"/>
    <dgm:cxn modelId="{D42A705C-F4D8-4044-AD92-B45B721C7E70}" type="presParOf" srcId="{B845CC76-1E4A-4727-A710-1C772476A4F4}" destId="{2408D03B-0293-4CBC-B2DF-0F58246BB808}" srcOrd="0" destOrd="0" presId="urn:microsoft.com/office/officeart/2005/8/layout/balance1"/>
    <dgm:cxn modelId="{9E7EB9D3-808E-4144-9AD6-8796DCA3E9D3}" type="presParOf" srcId="{B845CC76-1E4A-4727-A710-1C772476A4F4}" destId="{2EF76A6B-D745-4854-AF65-B2EDD8A0C38E}" srcOrd="1" destOrd="0" presId="urn:microsoft.com/office/officeart/2005/8/layout/balance1"/>
    <dgm:cxn modelId="{E3F26817-503F-42E9-99AE-633F6B9AE262}" type="presParOf" srcId="{B845CC76-1E4A-4727-A710-1C772476A4F4}" destId="{CF97FD88-32E8-4F65-8A4A-9A202C6E4BA3}" srcOrd="2" destOrd="0" presId="urn:microsoft.com/office/officeart/2005/8/layout/balance1"/>
    <dgm:cxn modelId="{169199E1-41F6-4B80-87D9-9F77FDC6436B}" type="presParOf" srcId="{B845CC76-1E4A-4727-A710-1C772476A4F4}" destId="{C52ED051-1081-487A-90E6-374135A4E69D}" srcOrd="3" destOrd="0" presId="urn:microsoft.com/office/officeart/2005/8/layout/balance1"/>
    <dgm:cxn modelId="{F9C265F4-4C4B-4A36-BBDE-5017AD45478A}" type="presParOf" srcId="{B845CC76-1E4A-4727-A710-1C772476A4F4}" destId="{5DB8BF4E-B913-4F41-A035-45B883AB5BD8}" srcOrd="4"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172BDC-4D25-4FCE-BBFB-7CBED673DA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D657968-638E-4FE8-9E91-13EE1D5758B8}">
      <dgm:prSet phldrT="[Текст]" custT="1"/>
      <dgm:spPr>
        <a:solidFill>
          <a:srgbClr val="BC8F00"/>
        </a:solidFill>
      </dgm:spPr>
      <dgm:t>
        <a:bodyPr vert="vert270" anchor="ctr"/>
        <a:lstStyle/>
        <a:p>
          <a:pPr algn="ctr"/>
          <a:r>
            <a:rPr lang="ru-RU" sz="2000" b="1" dirty="0" smtClean="0">
              <a:solidFill>
                <a:schemeClr val="bg1"/>
              </a:solidFill>
            </a:rPr>
            <a:t>Утверждение результатов идентификации ВОПФ комиссией</a:t>
          </a:r>
          <a:r>
            <a:rPr lang="ru-RU" sz="1400" b="1" dirty="0" smtClean="0">
              <a:solidFill>
                <a:schemeClr val="bg1"/>
              </a:solidFill>
            </a:rPr>
            <a:t> </a:t>
          </a:r>
        </a:p>
        <a:p>
          <a:pPr algn="ctr"/>
          <a:r>
            <a:rPr lang="ru-RU" sz="1400" b="1" dirty="0" smtClean="0">
              <a:solidFill>
                <a:schemeClr val="bg1"/>
              </a:solidFill>
            </a:rPr>
            <a:t>(проводится Работодателем) </a:t>
          </a:r>
          <a:endParaRPr lang="ru-RU" sz="1400" b="1" dirty="0">
            <a:solidFill>
              <a:schemeClr val="bg1"/>
            </a:solidFill>
          </a:endParaRPr>
        </a:p>
      </dgm:t>
    </dgm:pt>
    <dgm:pt modelId="{64C0A11F-B975-4433-A1E2-A559AD0758FD}" type="parTrans" cxnId="{2403164D-868D-43A3-851F-7B8DF2787569}">
      <dgm:prSet/>
      <dgm:spPr/>
      <dgm:t>
        <a:bodyPr/>
        <a:lstStyle/>
        <a:p>
          <a:endParaRPr lang="ru-RU"/>
        </a:p>
      </dgm:t>
    </dgm:pt>
    <dgm:pt modelId="{ECD94CC1-6221-48AE-AC3C-0F43B6D06EE1}" type="sibTrans" cxnId="{2403164D-868D-43A3-851F-7B8DF2787569}">
      <dgm:prSet/>
      <dgm:spPr/>
      <dgm:t>
        <a:bodyPr/>
        <a:lstStyle/>
        <a:p>
          <a:endParaRPr lang="ru-RU"/>
        </a:p>
      </dgm:t>
    </dgm:pt>
    <dgm:pt modelId="{87DACAF3-92A7-4CC0-84A6-D9F9A21CCB23}">
      <dgm:prSet phldrT="[Текст]" custT="1"/>
      <dgm:spPr/>
      <dgm:t>
        <a:bodyPr/>
        <a:lstStyle/>
        <a:p>
          <a:r>
            <a:rPr lang="ru-RU" sz="2000" dirty="0" smtClean="0">
              <a:solidFill>
                <a:srgbClr val="000000"/>
              </a:solidFill>
              <a:latin typeface="Times New Roman" pitchFamily="18" charset="0"/>
              <a:cs typeface="Arial" charset="0"/>
            </a:rPr>
            <a:t>- рассмотрение подготовленного экспертом организации, проводящей СОУТ, заключения  и перечня рабочих мест, подлежащих декларированию;  </a:t>
          </a:r>
          <a:endParaRPr lang="ru-RU" sz="2000" dirty="0">
            <a:solidFill>
              <a:srgbClr val="000000"/>
            </a:solidFill>
            <a:latin typeface="Times New Roman" pitchFamily="18" charset="0"/>
            <a:cs typeface="Arial" charset="0"/>
          </a:endParaRPr>
        </a:p>
      </dgm:t>
    </dgm:pt>
    <dgm:pt modelId="{EBC80EA2-594A-4594-B8F9-9BE6CC1C2376}" type="parTrans" cxnId="{CB0C7726-A731-45EB-91C9-8F12A1B64196}">
      <dgm:prSet/>
      <dgm:spPr/>
      <dgm:t>
        <a:bodyPr/>
        <a:lstStyle/>
        <a:p>
          <a:endParaRPr lang="ru-RU"/>
        </a:p>
      </dgm:t>
    </dgm:pt>
    <dgm:pt modelId="{9B430A12-6CDA-45D5-91F0-5C3D191F1D9F}" type="sibTrans" cxnId="{CB0C7726-A731-45EB-91C9-8F12A1B64196}">
      <dgm:prSet/>
      <dgm:spPr/>
      <dgm:t>
        <a:bodyPr/>
        <a:lstStyle/>
        <a:p>
          <a:endParaRPr lang="ru-RU"/>
        </a:p>
      </dgm:t>
    </dgm:pt>
    <dgm:pt modelId="{73697C1F-5FE1-48CD-AD4F-F78B99EFB0E8}">
      <dgm:prSet phldrT="[Текст]" custT="1"/>
      <dgm:spPr/>
      <dgm:t>
        <a:bodyPr/>
        <a:lstStyle/>
        <a:p>
          <a:r>
            <a:rPr lang="ru-RU" sz="2000" dirty="0" smtClean="0">
              <a:solidFill>
                <a:srgbClr val="000000"/>
              </a:solidFill>
              <a:latin typeface="Times New Roman" pitchFamily="18" charset="0"/>
              <a:cs typeface="Arial" charset="0"/>
            </a:rPr>
            <a:t>- оформление протокола совещания комиссии;</a:t>
          </a:r>
        </a:p>
      </dgm:t>
    </dgm:pt>
    <dgm:pt modelId="{62F84730-DDFC-4383-9DDF-4AD720CAD53A}" type="parTrans" cxnId="{FF8DD253-7640-481B-AF2B-D45BAFA5F1EE}">
      <dgm:prSet/>
      <dgm:spPr/>
      <dgm:t>
        <a:bodyPr/>
        <a:lstStyle/>
        <a:p>
          <a:endParaRPr lang="ru-RU"/>
        </a:p>
      </dgm:t>
    </dgm:pt>
    <dgm:pt modelId="{EE4DAAD9-AC77-4C13-900F-3EBB9B3D6EF8}" type="sibTrans" cxnId="{FF8DD253-7640-481B-AF2B-D45BAFA5F1EE}">
      <dgm:prSet/>
      <dgm:spPr/>
      <dgm:t>
        <a:bodyPr/>
        <a:lstStyle/>
        <a:p>
          <a:endParaRPr lang="ru-RU"/>
        </a:p>
      </dgm:t>
    </dgm:pt>
    <dgm:pt modelId="{EBAB7E59-0867-4CEC-AAD0-4E05FD3DA795}">
      <dgm:prSet phldrT="[Текст]" custT="1"/>
      <dgm:spPr/>
      <dgm:t>
        <a:bodyPr/>
        <a:lstStyle/>
        <a:p>
          <a:r>
            <a:rPr lang="ru-RU" sz="2000" dirty="0" smtClean="0">
              <a:solidFill>
                <a:srgbClr val="000000"/>
              </a:solidFill>
              <a:latin typeface="Times New Roman" pitchFamily="18" charset="0"/>
              <a:cs typeface="Arial" charset="0"/>
            </a:rPr>
            <a:t>- проведения совещания комиссии по утверждению перечня рабочих мест, подлежащих декларированию;</a:t>
          </a:r>
          <a:endParaRPr lang="ru-RU" sz="2000" dirty="0">
            <a:solidFill>
              <a:srgbClr val="000000"/>
            </a:solidFill>
            <a:latin typeface="Times New Roman" pitchFamily="18" charset="0"/>
            <a:cs typeface="Arial" charset="0"/>
          </a:endParaRPr>
        </a:p>
      </dgm:t>
    </dgm:pt>
    <dgm:pt modelId="{97D5B1DC-E0AC-416E-9E1F-4380279EF41C}" type="parTrans" cxnId="{C06F7EC3-6689-4651-90BE-E970C1C62172}">
      <dgm:prSet/>
      <dgm:spPr/>
      <dgm:t>
        <a:bodyPr/>
        <a:lstStyle/>
        <a:p>
          <a:endParaRPr lang="ru-RU"/>
        </a:p>
      </dgm:t>
    </dgm:pt>
    <dgm:pt modelId="{6D29C7B8-011B-4B8D-B8AE-E22DE3AEABAA}" type="sibTrans" cxnId="{C06F7EC3-6689-4651-90BE-E970C1C62172}">
      <dgm:prSet/>
      <dgm:spPr/>
      <dgm:t>
        <a:bodyPr/>
        <a:lstStyle/>
        <a:p>
          <a:endParaRPr lang="ru-RU"/>
        </a:p>
      </dgm:t>
    </dgm:pt>
    <dgm:pt modelId="{B982FC7F-8AEC-46E5-8A5B-70A1EF69A85C}">
      <dgm:prSet phldrT="[Текст]" custT="1"/>
      <dgm:spPr/>
      <dgm:t>
        <a:bodyPr/>
        <a:lstStyle/>
        <a:p>
          <a:r>
            <a:rPr lang="ru-RU" sz="2000" dirty="0" smtClean="0">
              <a:solidFill>
                <a:srgbClr val="000000"/>
              </a:solidFill>
              <a:latin typeface="Times New Roman" pitchFamily="18" charset="0"/>
              <a:cs typeface="Arial" charset="0"/>
            </a:rPr>
            <a:t>- заполнение и утверждение декларации соответствия условий труда государственным нормативным требованиям охраны труда.</a:t>
          </a:r>
        </a:p>
      </dgm:t>
    </dgm:pt>
    <dgm:pt modelId="{6FE74665-2464-44A4-9B29-A9151A81B203}" type="parTrans" cxnId="{C7C7C970-81E5-44DE-9984-99D7860DE65A}">
      <dgm:prSet/>
      <dgm:spPr/>
      <dgm:t>
        <a:bodyPr/>
        <a:lstStyle/>
        <a:p>
          <a:endParaRPr lang="ru-RU"/>
        </a:p>
      </dgm:t>
    </dgm:pt>
    <dgm:pt modelId="{33736565-F6B5-48BF-9152-649065E26011}" type="sibTrans" cxnId="{C7C7C970-81E5-44DE-9984-99D7860DE65A}">
      <dgm:prSet/>
      <dgm:spPr/>
      <dgm:t>
        <a:bodyPr/>
        <a:lstStyle/>
        <a:p>
          <a:endParaRPr lang="ru-RU"/>
        </a:p>
      </dgm:t>
    </dgm:pt>
    <dgm:pt modelId="{1C0FA844-42BE-458A-AF52-050EDCEE8CEE}" type="pres">
      <dgm:prSet presAssocID="{58172BDC-4D25-4FCE-BBFB-7CBED673DAE9}" presName="vert0" presStyleCnt="0">
        <dgm:presLayoutVars>
          <dgm:dir/>
          <dgm:animOne val="branch"/>
          <dgm:animLvl val="lvl"/>
        </dgm:presLayoutVars>
      </dgm:prSet>
      <dgm:spPr/>
      <dgm:t>
        <a:bodyPr/>
        <a:lstStyle/>
        <a:p>
          <a:endParaRPr lang="ru-RU"/>
        </a:p>
      </dgm:t>
    </dgm:pt>
    <dgm:pt modelId="{C1BF4E7A-C491-47E1-8ECE-B55753BB1A2F}" type="pres">
      <dgm:prSet presAssocID="{9D657968-638E-4FE8-9E91-13EE1D5758B8}" presName="thickLine" presStyleLbl="alignNode1" presStyleIdx="0" presStyleCnt="1"/>
      <dgm:spPr/>
    </dgm:pt>
    <dgm:pt modelId="{CB0228F2-FB2E-4C4A-9510-4AD6B1220A9F}" type="pres">
      <dgm:prSet presAssocID="{9D657968-638E-4FE8-9E91-13EE1D5758B8}" presName="horz1" presStyleCnt="0"/>
      <dgm:spPr/>
    </dgm:pt>
    <dgm:pt modelId="{CEB9387B-BEFA-4AF3-86B7-BAB03B944690}" type="pres">
      <dgm:prSet presAssocID="{9D657968-638E-4FE8-9E91-13EE1D5758B8}" presName="tx1" presStyleLbl="revTx" presStyleIdx="0" presStyleCnt="5"/>
      <dgm:spPr/>
      <dgm:t>
        <a:bodyPr/>
        <a:lstStyle/>
        <a:p>
          <a:endParaRPr lang="ru-RU"/>
        </a:p>
      </dgm:t>
    </dgm:pt>
    <dgm:pt modelId="{1DE51B6B-6697-4D61-9254-9EB92F7C61C8}" type="pres">
      <dgm:prSet presAssocID="{9D657968-638E-4FE8-9E91-13EE1D5758B8}" presName="vert1" presStyleCnt="0"/>
      <dgm:spPr/>
    </dgm:pt>
    <dgm:pt modelId="{D1EE1E74-BE6E-454C-B7B9-CDE1C3F73D3A}" type="pres">
      <dgm:prSet presAssocID="{87DACAF3-92A7-4CC0-84A6-D9F9A21CCB23}" presName="vertSpace2a" presStyleCnt="0"/>
      <dgm:spPr/>
    </dgm:pt>
    <dgm:pt modelId="{062BCF71-D9F1-47A0-9D2E-25FA7E933E29}" type="pres">
      <dgm:prSet presAssocID="{87DACAF3-92A7-4CC0-84A6-D9F9A21CCB23}" presName="horz2" presStyleCnt="0"/>
      <dgm:spPr/>
    </dgm:pt>
    <dgm:pt modelId="{D384E0DF-7976-46E5-8AE9-0E69323C4AFA}" type="pres">
      <dgm:prSet presAssocID="{87DACAF3-92A7-4CC0-84A6-D9F9A21CCB23}" presName="horzSpace2" presStyleCnt="0"/>
      <dgm:spPr/>
    </dgm:pt>
    <dgm:pt modelId="{F9602B8B-E634-4418-8866-24C93C18B05D}" type="pres">
      <dgm:prSet presAssocID="{87DACAF3-92A7-4CC0-84A6-D9F9A21CCB23}" presName="tx2" presStyleLbl="revTx" presStyleIdx="1" presStyleCnt="5"/>
      <dgm:spPr/>
      <dgm:t>
        <a:bodyPr/>
        <a:lstStyle/>
        <a:p>
          <a:endParaRPr lang="ru-RU"/>
        </a:p>
      </dgm:t>
    </dgm:pt>
    <dgm:pt modelId="{43DD47DD-5F9D-42B5-AFEF-411E57FBC388}" type="pres">
      <dgm:prSet presAssocID="{87DACAF3-92A7-4CC0-84A6-D9F9A21CCB23}" presName="vert2" presStyleCnt="0"/>
      <dgm:spPr/>
    </dgm:pt>
    <dgm:pt modelId="{E2EC642F-A87D-4147-9C53-006A97832521}" type="pres">
      <dgm:prSet presAssocID="{87DACAF3-92A7-4CC0-84A6-D9F9A21CCB23}" presName="thinLine2b" presStyleLbl="callout" presStyleIdx="0" presStyleCnt="4"/>
      <dgm:spPr/>
    </dgm:pt>
    <dgm:pt modelId="{E193DF82-6EDA-4A9D-96E7-6E8D40200E91}" type="pres">
      <dgm:prSet presAssocID="{87DACAF3-92A7-4CC0-84A6-D9F9A21CCB23}" presName="vertSpace2b" presStyleCnt="0"/>
      <dgm:spPr/>
    </dgm:pt>
    <dgm:pt modelId="{04020FAC-ACB2-4E39-A2CD-6B4ECD32AABA}" type="pres">
      <dgm:prSet presAssocID="{EBAB7E59-0867-4CEC-AAD0-4E05FD3DA795}" presName="horz2" presStyleCnt="0"/>
      <dgm:spPr/>
    </dgm:pt>
    <dgm:pt modelId="{EA07AC14-54A5-4EAA-A30F-E8EEBB106E9A}" type="pres">
      <dgm:prSet presAssocID="{EBAB7E59-0867-4CEC-AAD0-4E05FD3DA795}" presName="horzSpace2" presStyleCnt="0"/>
      <dgm:spPr/>
    </dgm:pt>
    <dgm:pt modelId="{12379294-B6ED-4930-8113-CEE7FC4F3E75}" type="pres">
      <dgm:prSet presAssocID="{EBAB7E59-0867-4CEC-AAD0-4E05FD3DA795}" presName="tx2" presStyleLbl="revTx" presStyleIdx="2" presStyleCnt="5"/>
      <dgm:spPr/>
      <dgm:t>
        <a:bodyPr/>
        <a:lstStyle/>
        <a:p>
          <a:endParaRPr lang="ru-RU"/>
        </a:p>
      </dgm:t>
    </dgm:pt>
    <dgm:pt modelId="{9C769F7D-7D5E-44B4-9105-968EBF177776}" type="pres">
      <dgm:prSet presAssocID="{EBAB7E59-0867-4CEC-AAD0-4E05FD3DA795}" presName="vert2" presStyleCnt="0"/>
      <dgm:spPr/>
    </dgm:pt>
    <dgm:pt modelId="{F5994836-41A1-4685-93AF-D9C8CBDAB128}" type="pres">
      <dgm:prSet presAssocID="{EBAB7E59-0867-4CEC-AAD0-4E05FD3DA795}" presName="thinLine2b" presStyleLbl="callout" presStyleIdx="1" presStyleCnt="4"/>
      <dgm:spPr/>
    </dgm:pt>
    <dgm:pt modelId="{9F5EFEB5-6231-4692-996A-86DD8E73A37F}" type="pres">
      <dgm:prSet presAssocID="{EBAB7E59-0867-4CEC-AAD0-4E05FD3DA795}" presName="vertSpace2b" presStyleCnt="0"/>
      <dgm:spPr/>
    </dgm:pt>
    <dgm:pt modelId="{BA576F84-7563-47F9-A274-6F0735728059}" type="pres">
      <dgm:prSet presAssocID="{73697C1F-5FE1-48CD-AD4F-F78B99EFB0E8}" presName="horz2" presStyleCnt="0"/>
      <dgm:spPr/>
    </dgm:pt>
    <dgm:pt modelId="{8F11F0F6-012E-447A-B5CB-A8670CE48607}" type="pres">
      <dgm:prSet presAssocID="{73697C1F-5FE1-48CD-AD4F-F78B99EFB0E8}" presName="horzSpace2" presStyleCnt="0"/>
      <dgm:spPr/>
    </dgm:pt>
    <dgm:pt modelId="{54B9505E-7EF7-4808-8EF6-C460E6916602}" type="pres">
      <dgm:prSet presAssocID="{73697C1F-5FE1-48CD-AD4F-F78B99EFB0E8}" presName="tx2" presStyleLbl="revTx" presStyleIdx="3" presStyleCnt="5"/>
      <dgm:spPr/>
      <dgm:t>
        <a:bodyPr/>
        <a:lstStyle/>
        <a:p>
          <a:endParaRPr lang="ru-RU"/>
        </a:p>
      </dgm:t>
    </dgm:pt>
    <dgm:pt modelId="{22F71C1F-B082-483C-B3C6-C1934ADE4FBA}" type="pres">
      <dgm:prSet presAssocID="{73697C1F-5FE1-48CD-AD4F-F78B99EFB0E8}" presName="vert2" presStyleCnt="0"/>
      <dgm:spPr/>
    </dgm:pt>
    <dgm:pt modelId="{5268AA8D-8769-4C8F-9A76-AD48FE67569D}" type="pres">
      <dgm:prSet presAssocID="{73697C1F-5FE1-48CD-AD4F-F78B99EFB0E8}" presName="thinLine2b" presStyleLbl="callout" presStyleIdx="2" presStyleCnt="4"/>
      <dgm:spPr/>
    </dgm:pt>
    <dgm:pt modelId="{C05D8522-3726-4EB2-B6D3-125A4DF7D899}" type="pres">
      <dgm:prSet presAssocID="{73697C1F-5FE1-48CD-AD4F-F78B99EFB0E8}" presName="vertSpace2b" presStyleCnt="0"/>
      <dgm:spPr/>
    </dgm:pt>
    <dgm:pt modelId="{834CB4A5-C9A4-4287-B356-686505E4A616}" type="pres">
      <dgm:prSet presAssocID="{B982FC7F-8AEC-46E5-8A5B-70A1EF69A85C}" presName="horz2" presStyleCnt="0"/>
      <dgm:spPr/>
    </dgm:pt>
    <dgm:pt modelId="{29CFDFE8-8CDE-4D1F-BF82-4DBC03AF532B}" type="pres">
      <dgm:prSet presAssocID="{B982FC7F-8AEC-46E5-8A5B-70A1EF69A85C}" presName="horzSpace2" presStyleCnt="0"/>
      <dgm:spPr/>
    </dgm:pt>
    <dgm:pt modelId="{83FDEBC5-4DE6-4B61-A911-11C6135CE6F3}" type="pres">
      <dgm:prSet presAssocID="{B982FC7F-8AEC-46E5-8A5B-70A1EF69A85C}" presName="tx2" presStyleLbl="revTx" presStyleIdx="4" presStyleCnt="5"/>
      <dgm:spPr/>
      <dgm:t>
        <a:bodyPr/>
        <a:lstStyle/>
        <a:p>
          <a:endParaRPr lang="ru-RU"/>
        </a:p>
      </dgm:t>
    </dgm:pt>
    <dgm:pt modelId="{B5C279D9-44A6-4C77-A584-494E5417B419}" type="pres">
      <dgm:prSet presAssocID="{B982FC7F-8AEC-46E5-8A5B-70A1EF69A85C}" presName="vert2" presStyleCnt="0"/>
      <dgm:spPr/>
    </dgm:pt>
    <dgm:pt modelId="{D745C735-1866-495B-9DD5-3ECFE16ADAC9}" type="pres">
      <dgm:prSet presAssocID="{B982FC7F-8AEC-46E5-8A5B-70A1EF69A85C}" presName="thinLine2b" presStyleLbl="callout" presStyleIdx="3" presStyleCnt="4"/>
      <dgm:spPr/>
    </dgm:pt>
    <dgm:pt modelId="{DC46E8E5-2DE9-47AC-8412-E147581C96A5}" type="pres">
      <dgm:prSet presAssocID="{B982FC7F-8AEC-46E5-8A5B-70A1EF69A85C}" presName="vertSpace2b" presStyleCnt="0"/>
      <dgm:spPr/>
    </dgm:pt>
  </dgm:ptLst>
  <dgm:cxnLst>
    <dgm:cxn modelId="{DCD49531-ACAF-481A-B1D8-C9CB40AF093D}" type="presOf" srcId="{87DACAF3-92A7-4CC0-84A6-D9F9A21CCB23}" destId="{F9602B8B-E634-4418-8866-24C93C18B05D}" srcOrd="0" destOrd="0" presId="urn:microsoft.com/office/officeart/2008/layout/LinedList"/>
    <dgm:cxn modelId="{C06F7EC3-6689-4651-90BE-E970C1C62172}" srcId="{9D657968-638E-4FE8-9E91-13EE1D5758B8}" destId="{EBAB7E59-0867-4CEC-AAD0-4E05FD3DA795}" srcOrd="1" destOrd="0" parTransId="{97D5B1DC-E0AC-416E-9E1F-4380279EF41C}" sibTransId="{6D29C7B8-011B-4B8D-B8AE-E22DE3AEABAA}"/>
    <dgm:cxn modelId="{2403164D-868D-43A3-851F-7B8DF2787569}" srcId="{58172BDC-4D25-4FCE-BBFB-7CBED673DAE9}" destId="{9D657968-638E-4FE8-9E91-13EE1D5758B8}" srcOrd="0" destOrd="0" parTransId="{64C0A11F-B975-4433-A1E2-A559AD0758FD}" sibTransId="{ECD94CC1-6221-48AE-AC3C-0F43B6D06EE1}"/>
    <dgm:cxn modelId="{BCA927BF-9DDF-41BC-9AFC-732527CEB5AD}" type="presOf" srcId="{58172BDC-4D25-4FCE-BBFB-7CBED673DAE9}" destId="{1C0FA844-42BE-458A-AF52-050EDCEE8CEE}" srcOrd="0" destOrd="0" presId="urn:microsoft.com/office/officeart/2008/layout/LinedList"/>
    <dgm:cxn modelId="{04F6F7CD-C22C-45BD-8809-A65B5413EAA3}" type="presOf" srcId="{9D657968-638E-4FE8-9E91-13EE1D5758B8}" destId="{CEB9387B-BEFA-4AF3-86B7-BAB03B944690}" srcOrd="0" destOrd="0" presId="urn:microsoft.com/office/officeart/2008/layout/LinedList"/>
    <dgm:cxn modelId="{6FDE7529-F17B-41DF-BE2E-E70161C23271}" type="presOf" srcId="{B982FC7F-8AEC-46E5-8A5B-70A1EF69A85C}" destId="{83FDEBC5-4DE6-4B61-A911-11C6135CE6F3}" srcOrd="0" destOrd="0" presId="urn:microsoft.com/office/officeart/2008/layout/LinedList"/>
    <dgm:cxn modelId="{164320D4-82BC-41E7-8B18-80686E16B8D4}" type="presOf" srcId="{EBAB7E59-0867-4CEC-AAD0-4E05FD3DA795}" destId="{12379294-B6ED-4930-8113-CEE7FC4F3E75}" srcOrd="0" destOrd="0" presId="urn:microsoft.com/office/officeart/2008/layout/LinedList"/>
    <dgm:cxn modelId="{CB0C7726-A731-45EB-91C9-8F12A1B64196}" srcId="{9D657968-638E-4FE8-9E91-13EE1D5758B8}" destId="{87DACAF3-92A7-4CC0-84A6-D9F9A21CCB23}" srcOrd="0" destOrd="0" parTransId="{EBC80EA2-594A-4594-B8F9-9BE6CC1C2376}" sibTransId="{9B430A12-6CDA-45D5-91F0-5C3D191F1D9F}"/>
    <dgm:cxn modelId="{C7C7C970-81E5-44DE-9984-99D7860DE65A}" srcId="{9D657968-638E-4FE8-9E91-13EE1D5758B8}" destId="{B982FC7F-8AEC-46E5-8A5B-70A1EF69A85C}" srcOrd="3" destOrd="0" parTransId="{6FE74665-2464-44A4-9B29-A9151A81B203}" sibTransId="{33736565-F6B5-48BF-9152-649065E26011}"/>
    <dgm:cxn modelId="{FF8DD253-7640-481B-AF2B-D45BAFA5F1EE}" srcId="{9D657968-638E-4FE8-9E91-13EE1D5758B8}" destId="{73697C1F-5FE1-48CD-AD4F-F78B99EFB0E8}" srcOrd="2" destOrd="0" parTransId="{62F84730-DDFC-4383-9DDF-4AD720CAD53A}" sibTransId="{EE4DAAD9-AC77-4C13-900F-3EBB9B3D6EF8}"/>
    <dgm:cxn modelId="{375D72A3-0F9A-4EDA-BCAD-C41F40B18EBB}" type="presOf" srcId="{73697C1F-5FE1-48CD-AD4F-F78B99EFB0E8}" destId="{54B9505E-7EF7-4808-8EF6-C460E6916602}" srcOrd="0" destOrd="0" presId="urn:microsoft.com/office/officeart/2008/layout/LinedList"/>
    <dgm:cxn modelId="{349C7F91-CE25-4A47-A6E3-A80153D65827}" type="presParOf" srcId="{1C0FA844-42BE-458A-AF52-050EDCEE8CEE}" destId="{C1BF4E7A-C491-47E1-8ECE-B55753BB1A2F}" srcOrd="0" destOrd="0" presId="urn:microsoft.com/office/officeart/2008/layout/LinedList"/>
    <dgm:cxn modelId="{8A8BAFF2-DE78-4BBE-8841-9142B08BB130}" type="presParOf" srcId="{1C0FA844-42BE-458A-AF52-050EDCEE8CEE}" destId="{CB0228F2-FB2E-4C4A-9510-4AD6B1220A9F}" srcOrd="1" destOrd="0" presId="urn:microsoft.com/office/officeart/2008/layout/LinedList"/>
    <dgm:cxn modelId="{84033096-AD00-43D8-A362-EEDC35BD4720}" type="presParOf" srcId="{CB0228F2-FB2E-4C4A-9510-4AD6B1220A9F}" destId="{CEB9387B-BEFA-4AF3-86B7-BAB03B944690}" srcOrd="0" destOrd="0" presId="urn:microsoft.com/office/officeart/2008/layout/LinedList"/>
    <dgm:cxn modelId="{8130C485-5694-468E-8E1C-205717A23B0A}" type="presParOf" srcId="{CB0228F2-FB2E-4C4A-9510-4AD6B1220A9F}" destId="{1DE51B6B-6697-4D61-9254-9EB92F7C61C8}" srcOrd="1" destOrd="0" presId="urn:microsoft.com/office/officeart/2008/layout/LinedList"/>
    <dgm:cxn modelId="{925A12A7-7417-4181-B105-C0C7A9054423}" type="presParOf" srcId="{1DE51B6B-6697-4D61-9254-9EB92F7C61C8}" destId="{D1EE1E74-BE6E-454C-B7B9-CDE1C3F73D3A}" srcOrd="0" destOrd="0" presId="urn:microsoft.com/office/officeart/2008/layout/LinedList"/>
    <dgm:cxn modelId="{0F366CF6-E7A9-43A5-84ED-42605AD18841}" type="presParOf" srcId="{1DE51B6B-6697-4D61-9254-9EB92F7C61C8}" destId="{062BCF71-D9F1-47A0-9D2E-25FA7E933E29}" srcOrd="1" destOrd="0" presId="urn:microsoft.com/office/officeart/2008/layout/LinedList"/>
    <dgm:cxn modelId="{CA6446A5-E1A0-4D98-ADE6-D565140FE09E}" type="presParOf" srcId="{062BCF71-D9F1-47A0-9D2E-25FA7E933E29}" destId="{D384E0DF-7976-46E5-8AE9-0E69323C4AFA}" srcOrd="0" destOrd="0" presId="urn:microsoft.com/office/officeart/2008/layout/LinedList"/>
    <dgm:cxn modelId="{150DD001-230E-4E15-81A6-60AA65D06744}" type="presParOf" srcId="{062BCF71-D9F1-47A0-9D2E-25FA7E933E29}" destId="{F9602B8B-E634-4418-8866-24C93C18B05D}" srcOrd="1" destOrd="0" presId="urn:microsoft.com/office/officeart/2008/layout/LinedList"/>
    <dgm:cxn modelId="{3C53C5C3-10B9-41F0-BFEF-16B4FF19EDC9}" type="presParOf" srcId="{062BCF71-D9F1-47A0-9D2E-25FA7E933E29}" destId="{43DD47DD-5F9D-42B5-AFEF-411E57FBC388}" srcOrd="2" destOrd="0" presId="urn:microsoft.com/office/officeart/2008/layout/LinedList"/>
    <dgm:cxn modelId="{9D045236-35C8-4005-8577-AD890E1EE2D2}" type="presParOf" srcId="{1DE51B6B-6697-4D61-9254-9EB92F7C61C8}" destId="{E2EC642F-A87D-4147-9C53-006A97832521}" srcOrd="2" destOrd="0" presId="urn:microsoft.com/office/officeart/2008/layout/LinedList"/>
    <dgm:cxn modelId="{5D08EB0E-1A4A-4DBF-9E1F-80D0230A9E8F}" type="presParOf" srcId="{1DE51B6B-6697-4D61-9254-9EB92F7C61C8}" destId="{E193DF82-6EDA-4A9D-96E7-6E8D40200E91}" srcOrd="3" destOrd="0" presId="urn:microsoft.com/office/officeart/2008/layout/LinedList"/>
    <dgm:cxn modelId="{7D4BAA91-31F2-4997-8E96-F4253DA1BF5A}" type="presParOf" srcId="{1DE51B6B-6697-4D61-9254-9EB92F7C61C8}" destId="{04020FAC-ACB2-4E39-A2CD-6B4ECD32AABA}" srcOrd="4" destOrd="0" presId="urn:microsoft.com/office/officeart/2008/layout/LinedList"/>
    <dgm:cxn modelId="{3A7DFC94-B210-4ED9-8252-C4F979BAA30E}" type="presParOf" srcId="{04020FAC-ACB2-4E39-A2CD-6B4ECD32AABA}" destId="{EA07AC14-54A5-4EAA-A30F-E8EEBB106E9A}" srcOrd="0" destOrd="0" presId="urn:microsoft.com/office/officeart/2008/layout/LinedList"/>
    <dgm:cxn modelId="{D42D4318-BDEE-4D02-9A25-39EFDCB446D6}" type="presParOf" srcId="{04020FAC-ACB2-4E39-A2CD-6B4ECD32AABA}" destId="{12379294-B6ED-4930-8113-CEE7FC4F3E75}" srcOrd="1" destOrd="0" presId="urn:microsoft.com/office/officeart/2008/layout/LinedList"/>
    <dgm:cxn modelId="{8FF7DBD3-9EC7-459C-9136-1C054CE393FA}" type="presParOf" srcId="{04020FAC-ACB2-4E39-A2CD-6B4ECD32AABA}" destId="{9C769F7D-7D5E-44B4-9105-968EBF177776}" srcOrd="2" destOrd="0" presId="urn:microsoft.com/office/officeart/2008/layout/LinedList"/>
    <dgm:cxn modelId="{375EF5BD-6BC9-45FF-9E8D-F3C3908E3F08}" type="presParOf" srcId="{1DE51B6B-6697-4D61-9254-9EB92F7C61C8}" destId="{F5994836-41A1-4685-93AF-D9C8CBDAB128}" srcOrd="5" destOrd="0" presId="urn:microsoft.com/office/officeart/2008/layout/LinedList"/>
    <dgm:cxn modelId="{CE112B67-7DF9-42AD-9F18-3B8B3410FA15}" type="presParOf" srcId="{1DE51B6B-6697-4D61-9254-9EB92F7C61C8}" destId="{9F5EFEB5-6231-4692-996A-86DD8E73A37F}" srcOrd="6" destOrd="0" presId="urn:microsoft.com/office/officeart/2008/layout/LinedList"/>
    <dgm:cxn modelId="{4C089D2E-8222-4EFE-ACDF-79E620E68C19}" type="presParOf" srcId="{1DE51B6B-6697-4D61-9254-9EB92F7C61C8}" destId="{BA576F84-7563-47F9-A274-6F0735728059}" srcOrd="7" destOrd="0" presId="urn:microsoft.com/office/officeart/2008/layout/LinedList"/>
    <dgm:cxn modelId="{7D2E6D68-68DF-4902-B183-0773AA93E75B}" type="presParOf" srcId="{BA576F84-7563-47F9-A274-6F0735728059}" destId="{8F11F0F6-012E-447A-B5CB-A8670CE48607}" srcOrd="0" destOrd="0" presId="urn:microsoft.com/office/officeart/2008/layout/LinedList"/>
    <dgm:cxn modelId="{E4A0BB38-FA6C-4CB9-BE49-4A9C11E7CE3D}" type="presParOf" srcId="{BA576F84-7563-47F9-A274-6F0735728059}" destId="{54B9505E-7EF7-4808-8EF6-C460E6916602}" srcOrd="1" destOrd="0" presId="urn:microsoft.com/office/officeart/2008/layout/LinedList"/>
    <dgm:cxn modelId="{B679F501-8363-4E6A-9F82-ABCECF283FD7}" type="presParOf" srcId="{BA576F84-7563-47F9-A274-6F0735728059}" destId="{22F71C1F-B082-483C-B3C6-C1934ADE4FBA}" srcOrd="2" destOrd="0" presId="urn:microsoft.com/office/officeart/2008/layout/LinedList"/>
    <dgm:cxn modelId="{5593126F-DD2D-4FC0-AD22-E2041555914D}" type="presParOf" srcId="{1DE51B6B-6697-4D61-9254-9EB92F7C61C8}" destId="{5268AA8D-8769-4C8F-9A76-AD48FE67569D}" srcOrd="8" destOrd="0" presId="urn:microsoft.com/office/officeart/2008/layout/LinedList"/>
    <dgm:cxn modelId="{762C6586-50BB-47E1-8586-C40717831BB5}" type="presParOf" srcId="{1DE51B6B-6697-4D61-9254-9EB92F7C61C8}" destId="{C05D8522-3726-4EB2-B6D3-125A4DF7D899}" srcOrd="9" destOrd="0" presId="urn:microsoft.com/office/officeart/2008/layout/LinedList"/>
    <dgm:cxn modelId="{E2361A99-4BD9-4020-8D00-CAA9700A0849}" type="presParOf" srcId="{1DE51B6B-6697-4D61-9254-9EB92F7C61C8}" destId="{834CB4A5-C9A4-4287-B356-686505E4A616}" srcOrd="10" destOrd="0" presId="urn:microsoft.com/office/officeart/2008/layout/LinedList"/>
    <dgm:cxn modelId="{89CB0138-2F16-48E0-A314-46B8625E4192}" type="presParOf" srcId="{834CB4A5-C9A4-4287-B356-686505E4A616}" destId="{29CFDFE8-8CDE-4D1F-BF82-4DBC03AF532B}" srcOrd="0" destOrd="0" presId="urn:microsoft.com/office/officeart/2008/layout/LinedList"/>
    <dgm:cxn modelId="{1ED4CB6D-96AA-4237-9924-2006F02CFF2A}" type="presParOf" srcId="{834CB4A5-C9A4-4287-B356-686505E4A616}" destId="{83FDEBC5-4DE6-4B61-A911-11C6135CE6F3}" srcOrd="1" destOrd="0" presId="urn:microsoft.com/office/officeart/2008/layout/LinedList"/>
    <dgm:cxn modelId="{6343A3A6-40F4-4493-B793-657D1CFAD458}" type="presParOf" srcId="{834CB4A5-C9A4-4287-B356-686505E4A616}" destId="{B5C279D9-44A6-4C77-A584-494E5417B419}" srcOrd="2" destOrd="0" presId="urn:microsoft.com/office/officeart/2008/layout/LinedList"/>
    <dgm:cxn modelId="{49CCD6BF-9777-4EAB-827C-BD85F5E631FC}" type="presParOf" srcId="{1DE51B6B-6697-4D61-9254-9EB92F7C61C8}" destId="{D745C735-1866-495B-9DD5-3ECFE16ADAC9}" srcOrd="11" destOrd="0" presId="urn:microsoft.com/office/officeart/2008/layout/LinedList"/>
    <dgm:cxn modelId="{F6EE2049-5415-4E0A-A40F-FCFECF36DE3A}" type="presParOf" srcId="{1DE51B6B-6697-4D61-9254-9EB92F7C61C8}" destId="{DC46E8E5-2DE9-47AC-8412-E147581C96A5}"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172BDC-4D25-4FCE-BBFB-7CBED673DA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D657968-638E-4FE8-9E91-13EE1D5758B8}">
      <dgm:prSet phldrT="[Текст]" custT="1"/>
      <dgm:spPr>
        <a:solidFill>
          <a:srgbClr val="BC8F00"/>
        </a:solidFill>
      </dgm:spPr>
      <dgm:t>
        <a:bodyPr vert="vert270" anchor="ctr"/>
        <a:lstStyle/>
        <a:p>
          <a:pPr algn="ctr"/>
          <a:r>
            <a:rPr lang="ru-RU" sz="2000" b="1" dirty="0" smtClean="0">
              <a:solidFill>
                <a:schemeClr val="bg1"/>
              </a:solidFill>
            </a:rPr>
            <a:t>Передача документов в ГИТ</a:t>
          </a:r>
        </a:p>
        <a:p>
          <a:pPr algn="ctr"/>
          <a:r>
            <a:rPr lang="ru-RU" sz="1400" b="1" dirty="0" smtClean="0">
              <a:solidFill>
                <a:schemeClr val="bg1"/>
              </a:solidFill>
            </a:rPr>
            <a:t>(проводится Работодателем) </a:t>
          </a:r>
          <a:endParaRPr lang="ru-RU" sz="1400" b="1" dirty="0">
            <a:solidFill>
              <a:schemeClr val="bg1"/>
            </a:solidFill>
          </a:endParaRPr>
        </a:p>
      </dgm:t>
    </dgm:pt>
    <dgm:pt modelId="{64C0A11F-B975-4433-A1E2-A559AD0758FD}" type="parTrans" cxnId="{2403164D-868D-43A3-851F-7B8DF2787569}">
      <dgm:prSet/>
      <dgm:spPr/>
      <dgm:t>
        <a:bodyPr/>
        <a:lstStyle/>
        <a:p>
          <a:endParaRPr lang="ru-RU"/>
        </a:p>
      </dgm:t>
    </dgm:pt>
    <dgm:pt modelId="{ECD94CC1-6221-48AE-AC3C-0F43B6D06EE1}" type="sibTrans" cxnId="{2403164D-868D-43A3-851F-7B8DF2787569}">
      <dgm:prSet/>
      <dgm:spPr/>
      <dgm:t>
        <a:bodyPr/>
        <a:lstStyle/>
        <a:p>
          <a:endParaRPr lang="ru-RU"/>
        </a:p>
      </dgm:t>
    </dgm:pt>
    <dgm:pt modelId="{18E8D769-2507-46D4-8332-BC3E418114AA}">
      <dgm:prSet custT="1"/>
      <dgm:spPr/>
      <dgm:t>
        <a:bodyPr/>
        <a:lstStyle/>
        <a:p>
          <a:r>
            <a:rPr lang="ru-RU" sz="2000" dirty="0" smtClean="0">
              <a:solidFill>
                <a:srgbClr val="000000"/>
              </a:solidFill>
              <a:latin typeface="Times New Roman" pitchFamily="18" charset="0"/>
              <a:cs typeface="Arial" charset="0"/>
            </a:rPr>
            <a:t>- декларация соответствия условий труда государственным нормативным требованиям охраны труда;</a:t>
          </a:r>
        </a:p>
        <a:p>
          <a:endParaRPr lang="ru-RU" sz="2000" dirty="0">
            <a:solidFill>
              <a:srgbClr val="000000"/>
            </a:solidFill>
            <a:latin typeface="Times New Roman" pitchFamily="18" charset="0"/>
            <a:cs typeface="Arial" charset="0"/>
          </a:endParaRPr>
        </a:p>
      </dgm:t>
    </dgm:pt>
    <dgm:pt modelId="{779E294E-EEF6-4695-BCAA-71AE8713F1C8}" type="sibTrans" cxnId="{28A36FFC-901C-4D7E-998B-79CFF550F6AD}">
      <dgm:prSet/>
      <dgm:spPr/>
      <dgm:t>
        <a:bodyPr/>
        <a:lstStyle/>
        <a:p>
          <a:endParaRPr lang="ru-RU"/>
        </a:p>
      </dgm:t>
    </dgm:pt>
    <dgm:pt modelId="{9FDE8730-EBAD-43EE-8CA3-4A2DF2FBE9BE}" type="parTrans" cxnId="{28A36FFC-901C-4D7E-998B-79CFF550F6AD}">
      <dgm:prSet/>
      <dgm:spPr/>
      <dgm:t>
        <a:bodyPr/>
        <a:lstStyle/>
        <a:p>
          <a:endParaRPr lang="ru-RU"/>
        </a:p>
      </dgm:t>
    </dgm:pt>
    <dgm:pt modelId="{A3889459-A3E7-4116-A13C-1B96F10EBAD2}">
      <dgm:prSet phldrT="[Текст]" custT="1"/>
      <dgm:spPr/>
      <dgm:t>
        <a:bodyPr/>
        <a:lstStyle/>
        <a:p>
          <a:r>
            <a:rPr lang="ru-RU" sz="2000" dirty="0" smtClean="0">
              <a:solidFill>
                <a:srgbClr val="000000"/>
              </a:solidFill>
              <a:latin typeface="Times New Roman" pitchFamily="18" charset="0"/>
              <a:cs typeface="Times New Roman" pitchFamily="18" charset="0"/>
            </a:rPr>
            <a:t>- опись вложения;</a:t>
          </a:r>
        </a:p>
      </dgm:t>
    </dgm:pt>
    <dgm:pt modelId="{FEB4CDC1-B95F-421D-B28D-AF07D5963970}" type="parTrans" cxnId="{6FB217A3-CCF4-4008-8BA2-E0AB98E5C534}">
      <dgm:prSet/>
      <dgm:spPr/>
      <dgm:t>
        <a:bodyPr/>
        <a:lstStyle/>
        <a:p>
          <a:endParaRPr lang="ru-RU"/>
        </a:p>
      </dgm:t>
    </dgm:pt>
    <dgm:pt modelId="{2870B887-C1F4-4D1A-9E01-1D757D68F786}" type="sibTrans" cxnId="{6FB217A3-CCF4-4008-8BA2-E0AB98E5C534}">
      <dgm:prSet/>
      <dgm:spPr/>
      <dgm:t>
        <a:bodyPr/>
        <a:lstStyle/>
        <a:p>
          <a:endParaRPr lang="ru-RU"/>
        </a:p>
      </dgm:t>
    </dgm:pt>
    <dgm:pt modelId="{22BF316E-AFD1-4ECA-8054-67FB77F0C5A2}">
      <dgm:prSet phldrT="[Текст]" custT="1"/>
      <dgm:spPr/>
      <dgm:t>
        <a:bodyPr/>
        <a:lstStyle/>
        <a:p>
          <a:r>
            <a:rPr lang="ru-RU" sz="2000" dirty="0" smtClean="0">
              <a:solidFill>
                <a:srgbClr val="000000"/>
              </a:solidFill>
              <a:latin typeface="Times New Roman" pitchFamily="18" charset="0"/>
              <a:cs typeface="Times New Roman" pitchFamily="18" charset="0"/>
            </a:rPr>
            <a:t>- уведомление о вручении.</a:t>
          </a:r>
          <a:endParaRPr lang="ru-RU" sz="2000" dirty="0">
            <a:solidFill>
              <a:srgbClr val="000000"/>
            </a:solidFill>
            <a:latin typeface="Times New Roman" pitchFamily="18" charset="0"/>
            <a:cs typeface="Times New Roman" pitchFamily="18" charset="0"/>
          </a:endParaRPr>
        </a:p>
      </dgm:t>
    </dgm:pt>
    <dgm:pt modelId="{FE303E38-180A-4632-945D-B21654945DFE}" type="parTrans" cxnId="{4A227BE4-5122-4CA7-A0DC-919B49B5A534}">
      <dgm:prSet/>
      <dgm:spPr/>
      <dgm:t>
        <a:bodyPr/>
        <a:lstStyle/>
        <a:p>
          <a:endParaRPr lang="ru-RU"/>
        </a:p>
      </dgm:t>
    </dgm:pt>
    <dgm:pt modelId="{3B4179BB-9CA1-4AEC-85F4-99017ED23CF8}" type="sibTrans" cxnId="{4A227BE4-5122-4CA7-A0DC-919B49B5A534}">
      <dgm:prSet/>
      <dgm:spPr/>
      <dgm:t>
        <a:bodyPr/>
        <a:lstStyle/>
        <a:p>
          <a:endParaRPr lang="ru-RU"/>
        </a:p>
      </dgm:t>
    </dgm:pt>
    <dgm:pt modelId="{4C0ECC32-018D-4EEE-9531-9647B9196237}">
      <dgm:prSet custT="1"/>
      <dgm:spPr/>
      <dgm:t>
        <a:bodyPr/>
        <a:lstStyle/>
        <a:p>
          <a:r>
            <a:rPr lang="ru-RU" sz="2000" dirty="0" smtClean="0">
              <a:solidFill>
                <a:srgbClr val="000000"/>
              </a:solidFill>
              <a:latin typeface="Times New Roman" pitchFamily="18" charset="0"/>
              <a:cs typeface="Times New Roman" pitchFamily="18" charset="0"/>
            </a:rPr>
            <a:t>- перечень рабочих мест, подлежащих декларированию;</a:t>
          </a:r>
        </a:p>
      </dgm:t>
    </dgm:pt>
    <dgm:pt modelId="{0D52DAD3-EADC-4063-8C8D-049B8B6378FB}" type="parTrans" cxnId="{11818938-9ABB-4980-9440-5F5461D4F328}">
      <dgm:prSet/>
      <dgm:spPr/>
      <dgm:t>
        <a:bodyPr/>
        <a:lstStyle/>
        <a:p>
          <a:endParaRPr lang="ru-RU"/>
        </a:p>
      </dgm:t>
    </dgm:pt>
    <dgm:pt modelId="{5C85EE61-4944-4B14-B54F-1C6CEEFFDD42}" type="sibTrans" cxnId="{11818938-9ABB-4980-9440-5F5461D4F328}">
      <dgm:prSet/>
      <dgm:spPr/>
      <dgm:t>
        <a:bodyPr/>
        <a:lstStyle/>
        <a:p>
          <a:endParaRPr lang="ru-RU"/>
        </a:p>
      </dgm:t>
    </dgm:pt>
    <dgm:pt modelId="{1C0FA844-42BE-458A-AF52-050EDCEE8CEE}" type="pres">
      <dgm:prSet presAssocID="{58172BDC-4D25-4FCE-BBFB-7CBED673DAE9}" presName="vert0" presStyleCnt="0">
        <dgm:presLayoutVars>
          <dgm:dir/>
          <dgm:animOne val="branch"/>
          <dgm:animLvl val="lvl"/>
        </dgm:presLayoutVars>
      </dgm:prSet>
      <dgm:spPr/>
      <dgm:t>
        <a:bodyPr/>
        <a:lstStyle/>
        <a:p>
          <a:endParaRPr lang="ru-RU"/>
        </a:p>
      </dgm:t>
    </dgm:pt>
    <dgm:pt modelId="{C1BF4E7A-C491-47E1-8ECE-B55753BB1A2F}" type="pres">
      <dgm:prSet presAssocID="{9D657968-638E-4FE8-9E91-13EE1D5758B8}" presName="thickLine" presStyleLbl="alignNode1" presStyleIdx="0" presStyleCnt="1"/>
      <dgm:spPr/>
    </dgm:pt>
    <dgm:pt modelId="{CB0228F2-FB2E-4C4A-9510-4AD6B1220A9F}" type="pres">
      <dgm:prSet presAssocID="{9D657968-638E-4FE8-9E91-13EE1D5758B8}" presName="horz1" presStyleCnt="0"/>
      <dgm:spPr/>
    </dgm:pt>
    <dgm:pt modelId="{CEB9387B-BEFA-4AF3-86B7-BAB03B944690}" type="pres">
      <dgm:prSet presAssocID="{9D657968-638E-4FE8-9E91-13EE1D5758B8}" presName="tx1" presStyleLbl="revTx" presStyleIdx="0" presStyleCnt="5" custLinFactNeighborX="-508"/>
      <dgm:spPr/>
      <dgm:t>
        <a:bodyPr/>
        <a:lstStyle/>
        <a:p>
          <a:endParaRPr lang="ru-RU"/>
        </a:p>
      </dgm:t>
    </dgm:pt>
    <dgm:pt modelId="{1DE51B6B-6697-4D61-9254-9EB92F7C61C8}" type="pres">
      <dgm:prSet presAssocID="{9D657968-638E-4FE8-9E91-13EE1D5758B8}" presName="vert1" presStyleCnt="0"/>
      <dgm:spPr/>
    </dgm:pt>
    <dgm:pt modelId="{34C94707-A4E4-4B8A-A8C8-408ED04E66AA}" type="pres">
      <dgm:prSet presAssocID="{18E8D769-2507-46D4-8332-BC3E418114AA}" presName="vertSpace2a" presStyleCnt="0"/>
      <dgm:spPr/>
    </dgm:pt>
    <dgm:pt modelId="{B09DD0D5-41F9-448B-AB35-813E7574F9D0}" type="pres">
      <dgm:prSet presAssocID="{18E8D769-2507-46D4-8332-BC3E418114AA}" presName="horz2" presStyleCnt="0"/>
      <dgm:spPr/>
    </dgm:pt>
    <dgm:pt modelId="{CDD854DF-C332-44C3-B0AE-32EB3F7FE44F}" type="pres">
      <dgm:prSet presAssocID="{18E8D769-2507-46D4-8332-BC3E418114AA}" presName="horzSpace2" presStyleCnt="0"/>
      <dgm:spPr/>
    </dgm:pt>
    <dgm:pt modelId="{2C37D950-6AC1-4E6D-9F15-F0A2892CFB7B}" type="pres">
      <dgm:prSet presAssocID="{18E8D769-2507-46D4-8332-BC3E418114AA}" presName="tx2" presStyleLbl="revTx" presStyleIdx="1" presStyleCnt="5" custScaleX="102843"/>
      <dgm:spPr/>
      <dgm:t>
        <a:bodyPr/>
        <a:lstStyle/>
        <a:p>
          <a:endParaRPr lang="ru-RU"/>
        </a:p>
      </dgm:t>
    </dgm:pt>
    <dgm:pt modelId="{F5FFFD82-14EA-47C8-9064-0475A379E173}" type="pres">
      <dgm:prSet presAssocID="{18E8D769-2507-46D4-8332-BC3E418114AA}" presName="vert2" presStyleCnt="0"/>
      <dgm:spPr/>
    </dgm:pt>
    <dgm:pt modelId="{61B6F774-A818-4BBF-BC6D-913888284E57}" type="pres">
      <dgm:prSet presAssocID="{18E8D769-2507-46D4-8332-BC3E418114AA}" presName="thinLine2b" presStyleLbl="callout" presStyleIdx="0" presStyleCnt="4"/>
      <dgm:spPr/>
    </dgm:pt>
    <dgm:pt modelId="{6F0C0C28-9667-4593-AF68-EF342727BC98}" type="pres">
      <dgm:prSet presAssocID="{18E8D769-2507-46D4-8332-BC3E418114AA}" presName="vertSpace2b" presStyleCnt="0"/>
      <dgm:spPr/>
    </dgm:pt>
    <dgm:pt modelId="{1FA4E126-C82D-49C1-B45B-2B5C452C042B}" type="pres">
      <dgm:prSet presAssocID="{4C0ECC32-018D-4EEE-9531-9647B9196237}" presName="horz2" presStyleCnt="0"/>
      <dgm:spPr/>
    </dgm:pt>
    <dgm:pt modelId="{76FD3945-14F9-4327-B12A-EBD52758F6CF}" type="pres">
      <dgm:prSet presAssocID="{4C0ECC32-018D-4EEE-9531-9647B9196237}" presName="horzSpace2" presStyleCnt="0"/>
      <dgm:spPr/>
    </dgm:pt>
    <dgm:pt modelId="{27E0336C-2655-482A-8827-6D84E1FF3C62}" type="pres">
      <dgm:prSet presAssocID="{4C0ECC32-018D-4EEE-9531-9647B9196237}" presName="tx2" presStyleLbl="revTx" presStyleIdx="2" presStyleCnt="5"/>
      <dgm:spPr/>
      <dgm:t>
        <a:bodyPr/>
        <a:lstStyle/>
        <a:p>
          <a:endParaRPr lang="ru-RU"/>
        </a:p>
      </dgm:t>
    </dgm:pt>
    <dgm:pt modelId="{EC5419C0-F5B2-4241-A3E3-22A8CBE92453}" type="pres">
      <dgm:prSet presAssocID="{4C0ECC32-018D-4EEE-9531-9647B9196237}" presName="vert2" presStyleCnt="0"/>
      <dgm:spPr/>
    </dgm:pt>
    <dgm:pt modelId="{E69090CC-BC1A-4F36-A78D-85D915ECA358}" type="pres">
      <dgm:prSet presAssocID="{4C0ECC32-018D-4EEE-9531-9647B9196237}" presName="thinLine2b" presStyleLbl="callout" presStyleIdx="1" presStyleCnt="4"/>
      <dgm:spPr/>
    </dgm:pt>
    <dgm:pt modelId="{6CBC1979-EAAD-4DB5-912F-D04ACD8A5153}" type="pres">
      <dgm:prSet presAssocID="{4C0ECC32-018D-4EEE-9531-9647B9196237}" presName="vertSpace2b" presStyleCnt="0"/>
      <dgm:spPr/>
    </dgm:pt>
    <dgm:pt modelId="{74CCD21F-6303-4B4D-8FDC-E38C1D376DB5}" type="pres">
      <dgm:prSet presAssocID="{A3889459-A3E7-4116-A13C-1B96F10EBAD2}" presName="horz2" presStyleCnt="0"/>
      <dgm:spPr/>
    </dgm:pt>
    <dgm:pt modelId="{C9615F45-0D6C-480D-8627-CD480C775A72}" type="pres">
      <dgm:prSet presAssocID="{A3889459-A3E7-4116-A13C-1B96F10EBAD2}" presName="horzSpace2" presStyleCnt="0"/>
      <dgm:spPr/>
    </dgm:pt>
    <dgm:pt modelId="{89E6AC55-3406-4FE6-8835-9053290B0235}" type="pres">
      <dgm:prSet presAssocID="{A3889459-A3E7-4116-A13C-1B96F10EBAD2}" presName="tx2" presStyleLbl="revTx" presStyleIdx="3" presStyleCnt="5"/>
      <dgm:spPr/>
      <dgm:t>
        <a:bodyPr/>
        <a:lstStyle/>
        <a:p>
          <a:endParaRPr lang="ru-RU"/>
        </a:p>
      </dgm:t>
    </dgm:pt>
    <dgm:pt modelId="{E7411C6F-AB74-4274-8057-E3704C9C304A}" type="pres">
      <dgm:prSet presAssocID="{A3889459-A3E7-4116-A13C-1B96F10EBAD2}" presName="vert2" presStyleCnt="0"/>
      <dgm:spPr/>
    </dgm:pt>
    <dgm:pt modelId="{871CABE8-174C-40F0-8FD9-1D50EE596887}" type="pres">
      <dgm:prSet presAssocID="{A3889459-A3E7-4116-A13C-1B96F10EBAD2}" presName="thinLine2b" presStyleLbl="callout" presStyleIdx="2" presStyleCnt="4"/>
      <dgm:spPr/>
    </dgm:pt>
    <dgm:pt modelId="{5E16FEAA-DFBB-461C-8762-B2CBC7AD1660}" type="pres">
      <dgm:prSet presAssocID="{A3889459-A3E7-4116-A13C-1B96F10EBAD2}" presName="vertSpace2b" presStyleCnt="0"/>
      <dgm:spPr/>
    </dgm:pt>
    <dgm:pt modelId="{35CEAEE2-CEAE-4583-B2DA-D05BE6BF5F5B}" type="pres">
      <dgm:prSet presAssocID="{22BF316E-AFD1-4ECA-8054-67FB77F0C5A2}" presName="horz2" presStyleCnt="0"/>
      <dgm:spPr/>
    </dgm:pt>
    <dgm:pt modelId="{B9077C22-7A6B-488E-85A3-7B5A994712B8}" type="pres">
      <dgm:prSet presAssocID="{22BF316E-AFD1-4ECA-8054-67FB77F0C5A2}" presName="horzSpace2" presStyleCnt="0"/>
      <dgm:spPr/>
    </dgm:pt>
    <dgm:pt modelId="{AA97B90F-DF94-4FB0-98DA-AC5E77D485CE}" type="pres">
      <dgm:prSet presAssocID="{22BF316E-AFD1-4ECA-8054-67FB77F0C5A2}" presName="tx2" presStyleLbl="revTx" presStyleIdx="4" presStyleCnt="5"/>
      <dgm:spPr/>
      <dgm:t>
        <a:bodyPr/>
        <a:lstStyle/>
        <a:p>
          <a:endParaRPr lang="ru-RU"/>
        </a:p>
      </dgm:t>
    </dgm:pt>
    <dgm:pt modelId="{F852E07F-9E94-4F3D-B40D-70F296BF3030}" type="pres">
      <dgm:prSet presAssocID="{22BF316E-AFD1-4ECA-8054-67FB77F0C5A2}" presName="vert2" presStyleCnt="0"/>
      <dgm:spPr/>
    </dgm:pt>
    <dgm:pt modelId="{AB115D8D-A39C-456B-87C5-26C5BC737A07}" type="pres">
      <dgm:prSet presAssocID="{22BF316E-AFD1-4ECA-8054-67FB77F0C5A2}" presName="thinLine2b" presStyleLbl="callout" presStyleIdx="3" presStyleCnt="4"/>
      <dgm:spPr/>
    </dgm:pt>
    <dgm:pt modelId="{68C67954-9877-4B40-BCFB-D61FC628661A}" type="pres">
      <dgm:prSet presAssocID="{22BF316E-AFD1-4ECA-8054-67FB77F0C5A2}" presName="vertSpace2b" presStyleCnt="0"/>
      <dgm:spPr/>
    </dgm:pt>
  </dgm:ptLst>
  <dgm:cxnLst>
    <dgm:cxn modelId="{11818938-9ABB-4980-9440-5F5461D4F328}" srcId="{9D657968-638E-4FE8-9E91-13EE1D5758B8}" destId="{4C0ECC32-018D-4EEE-9531-9647B9196237}" srcOrd="1" destOrd="0" parTransId="{0D52DAD3-EADC-4063-8C8D-049B8B6378FB}" sibTransId="{5C85EE61-4944-4B14-B54F-1C6CEEFFDD42}"/>
    <dgm:cxn modelId="{2403164D-868D-43A3-851F-7B8DF2787569}" srcId="{58172BDC-4D25-4FCE-BBFB-7CBED673DAE9}" destId="{9D657968-638E-4FE8-9E91-13EE1D5758B8}" srcOrd="0" destOrd="0" parTransId="{64C0A11F-B975-4433-A1E2-A559AD0758FD}" sibTransId="{ECD94CC1-6221-48AE-AC3C-0F43B6D06EE1}"/>
    <dgm:cxn modelId="{9DEA841A-2E98-4CC1-A5D5-5ED445638249}" type="presOf" srcId="{9D657968-638E-4FE8-9E91-13EE1D5758B8}" destId="{CEB9387B-BEFA-4AF3-86B7-BAB03B944690}" srcOrd="0" destOrd="0" presId="urn:microsoft.com/office/officeart/2008/layout/LinedList"/>
    <dgm:cxn modelId="{7B3BDDB7-CA39-4F8C-8F9F-F8215198189E}" type="presOf" srcId="{4C0ECC32-018D-4EEE-9531-9647B9196237}" destId="{27E0336C-2655-482A-8827-6D84E1FF3C62}" srcOrd="0" destOrd="0" presId="urn:microsoft.com/office/officeart/2008/layout/LinedList"/>
    <dgm:cxn modelId="{D8BD17EA-2D1B-4AA2-9631-184A923CB46C}" type="presOf" srcId="{22BF316E-AFD1-4ECA-8054-67FB77F0C5A2}" destId="{AA97B90F-DF94-4FB0-98DA-AC5E77D485CE}" srcOrd="0" destOrd="0" presId="urn:microsoft.com/office/officeart/2008/layout/LinedList"/>
    <dgm:cxn modelId="{6FB217A3-CCF4-4008-8BA2-E0AB98E5C534}" srcId="{9D657968-638E-4FE8-9E91-13EE1D5758B8}" destId="{A3889459-A3E7-4116-A13C-1B96F10EBAD2}" srcOrd="2" destOrd="0" parTransId="{FEB4CDC1-B95F-421D-B28D-AF07D5963970}" sibTransId="{2870B887-C1F4-4D1A-9E01-1D757D68F786}"/>
    <dgm:cxn modelId="{4A227BE4-5122-4CA7-A0DC-919B49B5A534}" srcId="{9D657968-638E-4FE8-9E91-13EE1D5758B8}" destId="{22BF316E-AFD1-4ECA-8054-67FB77F0C5A2}" srcOrd="3" destOrd="0" parTransId="{FE303E38-180A-4632-945D-B21654945DFE}" sibTransId="{3B4179BB-9CA1-4AEC-85F4-99017ED23CF8}"/>
    <dgm:cxn modelId="{647216F5-F795-45D1-A21F-F849B58024B9}" type="presOf" srcId="{18E8D769-2507-46D4-8332-BC3E418114AA}" destId="{2C37D950-6AC1-4E6D-9F15-F0A2892CFB7B}" srcOrd="0" destOrd="0" presId="urn:microsoft.com/office/officeart/2008/layout/LinedList"/>
    <dgm:cxn modelId="{16DDA08E-1CB4-4B7B-A4EC-6EA10100A0BF}" type="presOf" srcId="{58172BDC-4D25-4FCE-BBFB-7CBED673DAE9}" destId="{1C0FA844-42BE-458A-AF52-050EDCEE8CEE}" srcOrd="0" destOrd="0" presId="urn:microsoft.com/office/officeart/2008/layout/LinedList"/>
    <dgm:cxn modelId="{28A36FFC-901C-4D7E-998B-79CFF550F6AD}" srcId="{9D657968-638E-4FE8-9E91-13EE1D5758B8}" destId="{18E8D769-2507-46D4-8332-BC3E418114AA}" srcOrd="0" destOrd="0" parTransId="{9FDE8730-EBAD-43EE-8CA3-4A2DF2FBE9BE}" sibTransId="{779E294E-EEF6-4695-BCAA-71AE8713F1C8}"/>
    <dgm:cxn modelId="{67C1217C-FCEF-4604-9242-FEAF4B033C1F}" type="presOf" srcId="{A3889459-A3E7-4116-A13C-1B96F10EBAD2}" destId="{89E6AC55-3406-4FE6-8835-9053290B0235}" srcOrd="0" destOrd="0" presId="urn:microsoft.com/office/officeart/2008/layout/LinedList"/>
    <dgm:cxn modelId="{D46362C7-BAF1-45FE-AFC4-4724426BB43B}" type="presParOf" srcId="{1C0FA844-42BE-458A-AF52-050EDCEE8CEE}" destId="{C1BF4E7A-C491-47E1-8ECE-B55753BB1A2F}" srcOrd="0" destOrd="0" presId="urn:microsoft.com/office/officeart/2008/layout/LinedList"/>
    <dgm:cxn modelId="{514D1535-91C8-465C-9EAE-D69624E23488}" type="presParOf" srcId="{1C0FA844-42BE-458A-AF52-050EDCEE8CEE}" destId="{CB0228F2-FB2E-4C4A-9510-4AD6B1220A9F}" srcOrd="1" destOrd="0" presId="urn:microsoft.com/office/officeart/2008/layout/LinedList"/>
    <dgm:cxn modelId="{8F8E0240-518D-4996-9BE2-9A52D544F2DB}" type="presParOf" srcId="{CB0228F2-FB2E-4C4A-9510-4AD6B1220A9F}" destId="{CEB9387B-BEFA-4AF3-86B7-BAB03B944690}" srcOrd="0" destOrd="0" presId="urn:microsoft.com/office/officeart/2008/layout/LinedList"/>
    <dgm:cxn modelId="{1DF0F7ED-C6A3-4A15-B718-1B229C4EAB4C}" type="presParOf" srcId="{CB0228F2-FB2E-4C4A-9510-4AD6B1220A9F}" destId="{1DE51B6B-6697-4D61-9254-9EB92F7C61C8}" srcOrd="1" destOrd="0" presId="urn:microsoft.com/office/officeart/2008/layout/LinedList"/>
    <dgm:cxn modelId="{B3A7D6D1-65A9-437F-A1FF-2CA422BC555D}" type="presParOf" srcId="{1DE51B6B-6697-4D61-9254-9EB92F7C61C8}" destId="{34C94707-A4E4-4B8A-A8C8-408ED04E66AA}" srcOrd="0" destOrd="0" presId="urn:microsoft.com/office/officeart/2008/layout/LinedList"/>
    <dgm:cxn modelId="{42280675-DE4C-4C8E-B0F7-8C99D94FD60B}" type="presParOf" srcId="{1DE51B6B-6697-4D61-9254-9EB92F7C61C8}" destId="{B09DD0D5-41F9-448B-AB35-813E7574F9D0}" srcOrd="1" destOrd="0" presId="urn:microsoft.com/office/officeart/2008/layout/LinedList"/>
    <dgm:cxn modelId="{444AD909-3D92-4A31-84EF-34160B0E49B5}" type="presParOf" srcId="{B09DD0D5-41F9-448B-AB35-813E7574F9D0}" destId="{CDD854DF-C332-44C3-B0AE-32EB3F7FE44F}" srcOrd="0" destOrd="0" presId="urn:microsoft.com/office/officeart/2008/layout/LinedList"/>
    <dgm:cxn modelId="{5DB9BA07-7326-4FD6-96C6-EE13C55FEEB3}" type="presParOf" srcId="{B09DD0D5-41F9-448B-AB35-813E7574F9D0}" destId="{2C37D950-6AC1-4E6D-9F15-F0A2892CFB7B}" srcOrd="1" destOrd="0" presId="urn:microsoft.com/office/officeart/2008/layout/LinedList"/>
    <dgm:cxn modelId="{A1A103B5-59BB-4856-8462-B3FFAA0FA6F5}" type="presParOf" srcId="{B09DD0D5-41F9-448B-AB35-813E7574F9D0}" destId="{F5FFFD82-14EA-47C8-9064-0475A379E173}" srcOrd="2" destOrd="0" presId="urn:microsoft.com/office/officeart/2008/layout/LinedList"/>
    <dgm:cxn modelId="{8BCCB526-602A-4B57-A998-929690507A73}" type="presParOf" srcId="{1DE51B6B-6697-4D61-9254-9EB92F7C61C8}" destId="{61B6F774-A818-4BBF-BC6D-913888284E57}" srcOrd="2" destOrd="0" presId="urn:microsoft.com/office/officeart/2008/layout/LinedList"/>
    <dgm:cxn modelId="{B8EB3496-A40B-48C1-9AAC-4E8872435583}" type="presParOf" srcId="{1DE51B6B-6697-4D61-9254-9EB92F7C61C8}" destId="{6F0C0C28-9667-4593-AF68-EF342727BC98}" srcOrd="3" destOrd="0" presId="urn:microsoft.com/office/officeart/2008/layout/LinedList"/>
    <dgm:cxn modelId="{19BBC7CC-6B80-44EF-A7C3-B69D109FB30D}" type="presParOf" srcId="{1DE51B6B-6697-4D61-9254-9EB92F7C61C8}" destId="{1FA4E126-C82D-49C1-B45B-2B5C452C042B}" srcOrd="4" destOrd="0" presId="urn:microsoft.com/office/officeart/2008/layout/LinedList"/>
    <dgm:cxn modelId="{332ED582-01B8-4D8B-A1B0-1D046ABD6F83}" type="presParOf" srcId="{1FA4E126-C82D-49C1-B45B-2B5C452C042B}" destId="{76FD3945-14F9-4327-B12A-EBD52758F6CF}" srcOrd="0" destOrd="0" presId="urn:microsoft.com/office/officeart/2008/layout/LinedList"/>
    <dgm:cxn modelId="{F70E4BDF-68E1-4A53-AAE7-5FF615EC8DF5}" type="presParOf" srcId="{1FA4E126-C82D-49C1-B45B-2B5C452C042B}" destId="{27E0336C-2655-482A-8827-6D84E1FF3C62}" srcOrd="1" destOrd="0" presId="urn:microsoft.com/office/officeart/2008/layout/LinedList"/>
    <dgm:cxn modelId="{350A0E4E-83A5-40CB-BF03-DA9751345BCE}" type="presParOf" srcId="{1FA4E126-C82D-49C1-B45B-2B5C452C042B}" destId="{EC5419C0-F5B2-4241-A3E3-22A8CBE92453}" srcOrd="2" destOrd="0" presId="urn:microsoft.com/office/officeart/2008/layout/LinedList"/>
    <dgm:cxn modelId="{EB7E3C8F-E0CC-462E-B677-9580819145F9}" type="presParOf" srcId="{1DE51B6B-6697-4D61-9254-9EB92F7C61C8}" destId="{E69090CC-BC1A-4F36-A78D-85D915ECA358}" srcOrd="5" destOrd="0" presId="urn:microsoft.com/office/officeart/2008/layout/LinedList"/>
    <dgm:cxn modelId="{87D5BF5A-4DA8-4153-B804-70DA750F7CB5}" type="presParOf" srcId="{1DE51B6B-6697-4D61-9254-9EB92F7C61C8}" destId="{6CBC1979-EAAD-4DB5-912F-D04ACD8A5153}" srcOrd="6" destOrd="0" presId="urn:microsoft.com/office/officeart/2008/layout/LinedList"/>
    <dgm:cxn modelId="{F0ACEE8F-D703-414F-B415-0FC08CF1A504}" type="presParOf" srcId="{1DE51B6B-6697-4D61-9254-9EB92F7C61C8}" destId="{74CCD21F-6303-4B4D-8FDC-E38C1D376DB5}" srcOrd="7" destOrd="0" presId="urn:microsoft.com/office/officeart/2008/layout/LinedList"/>
    <dgm:cxn modelId="{99E30176-F716-47E0-B2FC-C47197317EC3}" type="presParOf" srcId="{74CCD21F-6303-4B4D-8FDC-E38C1D376DB5}" destId="{C9615F45-0D6C-480D-8627-CD480C775A72}" srcOrd="0" destOrd="0" presId="urn:microsoft.com/office/officeart/2008/layout/LinedList"/>
    <dgm:cxn modelId="{00C3A473-9487-4D5C-9E4E-F155788F3E3B}" type="presParOf" srcId="{74CCD21F-6303-4B4D-8FDC-E38C1D376DB5}" destId="{89E6AC55-3406-4FE6-8835-9053290B0235}" srcOrd="1" destOrd="0" presId="urn:microsoft.com/office/officeart/2008/layout/LinedList"/>
    <dgm:cxn modelId="{6C966DA4-C2D1-4EC3-A20E-65BEC772CC6A}" type="presParOf" srcId="{74CCD21F-6303-4B4D-8FDC-E38C1D376DB5}" destId="{E7411C6F-AB74-4274-8057-E3704C9C304A}" srcOrd="2" destOrd="0" presId="urn:microsoft.com/office/officeart/2008/layout/LinedList"/>
    <dgm:cxn modelId="{AE014BFD-A297-43A8-A220-9087B0D6EB30}" type="presParOf" srcId="{1DE51B6B-6697-4D61-9254-9EB92F7C61C8}" destId="{871CABE8-174C-40F0-8FD9-1D50EE596887}" srcOrd="8" destOrd="0" presId="urn:microsoft.com/office/officeart/2008/layout/LinedList"/>
    <dgm:cxn modelId="{384A9417-8BDF-4F61-A4DD-5CC7134D4479}" type="presParOf" srcId="{1DE51B6B-6697-4D61-9254-9EB92F7C61C8}" destId="{5E16FEAA-DFBB-461C-8762-B2CBC7AD1660}" srcOrd="9" destOrd="0" presId="urn:microsoft.com/office/officeart/2008/layout/LinedList"/>
    <dgm:cxn modelId="{65F36FFD-C7B1-4EA6-A4FC-AF380A098883}" type="presParOf" srcId="{1DE51B6B-6697-4D61-9254-9EB92F7C61C8}" destId="{35CEAEE2-CEAE-4583-B2DA-D05BE6BF5F5B}" srcOrd="10" destOrd="0" presId="urn:microsoft.com/office/officeart/2008/layout/LinedList"/>
    <dgm:cxn modelId="{C12CE660-E578-426A-A2A7-500E2F58D231}" type="presParOf" srcId="{35CEAEE2-CEAE-4583-B2DA-D05BE6BF5F5B}" destId="{B9077C22-7A6B-488E-85A3-7B5A994712B8}" srcOrd="0" destOrd="0" presId="urn:microsoft.com/office/officeart/2008/layout/LinedList"/>
    <dgm:cxn modelId="{A3C52949-F443-4578-B93C-EE5AFD4C251D}" type="presParOf" srcId="{35CEAEE2-CEAE-4583-B2DA-D05BE6BF5F5B}" destId="{AA97B90F-DF94-4FB0-98DA-AC5E77D485CE}" srcOrd="1" destOrd="0" presId="urn:microsoft.com/office/officeart/2008/layout/LinedList"/>
    <dgm:cxn modelId="{C7D8A1DD-0524-4B52-9FE6-E27C47116324}" type="presParOf" srcId="{35CEAEE2-CEAE-4583-B2DA-D05BE6BF5F5B}" destId="{F852E07F-9E94-4F3D-B40D-70F296BF3030}" srcOrd="2" destOrd="0" presId="urn:microsoft.com/office/officeart/2008/layout/LinedList"/>
    <dgm:cxn modelId="{71663A45-097A-4BE8-9079-64A21E1C5890}" type="presParOf" srcId="{1DE51B6B-6697-4D61-9254-9EB92F7C61C8}" destId="{AB115D8D-A39C-456B-87C5-26C5BC737A07}" srcOrd="11" destOrd="0" presId="urn:microsoft.com/office/officeart/2008/layout/LinedList"/>
    <dgm:cxn modelId="{4C5560F9-1093-4D79-B27A-D52592EEBBEC}" type="presParOf" srcId="{1DE51B6B-6697-4D61-9254-9EB92F7C61C8}" destId="{68C67954-9877-4B40-BCFB-D61FC628661A}"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BAE341-25EF-45A7-922A-D778BE1DC3C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25AD6BE9-3849-458B-B917-ED4EB7945014}">
      <dgm:prSet phldrT="[Текст]"/>
      <dgm:spPr/>
      <dgm:t>
        <a:bodyPr/>
        <a:lstStyle/>
        <a:p>
          <a:r>
            <a:rPr lang="ru-RU" dirty="0" smtClean="0"/>
            <a:t>Лично</a:t>
          </a:r>
          <a:endParaRPr lang="ru-RU" dirty="0"/>
        </a:p>
      </dgm:t>
    </dgm:pt>
    <dgm:pt modelId="{005CD574-1489-4F4A-911B-AFF7C888E0F4}" type="parTrans" cxnId="{5373CA83-373A-4F32-9E0B-66BC2705C6CE}">
      <dgm:prSet/>
      <dgm:spPr/>
      <dgm:t>
        <a:bodyPr/>
        <a:lstStyle/>
        <a:p>
          <a:endParaRPr lang="ru-RU"/>
        </a:p>
      </dgm:t>
    </dgm:pt>
    <dgm:pt modelId="{439308BB-BE67-4016-9AF2-26B7B748F713}" type="sibTrans" cxnId="{5373CA83-373A-4F32-9E0B-66BC2705C6CE}">
      <dgm:prSet/>
      <dgm:spPr/>
      <dgm:t>
        <a:bodyPr/>
        <a:lstStyle/>
        <a:p>
          <a:endParaRPr lang="ru-RU"/>
        </a:p>
      </dgm:t>
    </dgm:pt>
    <dgm:pt modelId="{C5633407-C7B8-4015-B9FD-D278743D1123}">
      <dgm:prSet phldrT="[Текст]" custT="1"/>
      <dgm:spPr/>
      <dgm:t>
        <a:bodyPr/>
        <a:lstStyle/>
        <a:p>
          <a:r>
            <a:rPr lang="ru-RU" sz="1800" dirty="0" smtClean="0">
              <a:solidFill>
                <a:srgbClr val="000000"/>
              </a:solidFill>
            </a:rPr>
            <a:t>По месту нахождения работодателя</a:t>
          </a:r>
          <a:endParaRPr lang="ru-RU" sz="1800" dirty="0">
            <a:solidFill>
              <a:srgbClr val="000000"/>
            </a:solidFill>
          </a:endParaRPr>
        </a:p>
      </dgm:t>
    </dgm:pt>
    <dgm:pt modelId="{32DCE4B5-7400-47D9-9668-55ED8A16F03E}" type="parTrans" cxnId="{12EA7D1E-C9D6-474C-B92F-FE0FEDC01653}">
      <dgm:prSet/>
      <dgm:spPr/>
      <dgm:t>
        <a:bodyPr/>
        <a:lstStyle/>
        <a:p>
          <a:endParaRPr lang="ru-RU"/>
        </a:p>
      </dgm:t>
    </dgm:pt>
    <dgm:pt modelId="{764A3A6C-47D3-4BD7-812B-2BE9FBAB759D}" type="sibTrans" cxnId="{12EA7D1E-C9D6-474C-B92F-FE0FEDC01653}">
      <dgm:prSet/>
      <dgm:spPr/>
      <dgm:t>
        <a:bodyPr/>
        <a:lstStyle/>
        <a:p>
          <a:endParaRPr lang="ru-RU"/>
        </a:p>
      </dgm:t>
    </dgm:pt>
    <dgm:pt modelId="{030C3F40-04B7-47D7-ABC3-85E428FF860B}">
      <dgm:prSet phldrT="[Текст]"/>
      <dgm:spPr/>
      <dgm:t>
        <a:bodyPr/>
        <a:lstStyle/>
        <a:p>
          <a:r>
            <a:rPr lang="ru-RU" dirty="0" smtClean="0"/>
            <a:t>Почтовым отправлением</a:t>
          </a:r>
          <a:endParaRPr lang="ru-RU" dirty="0"/>
        </a:p>
      </dgm:t>
    </dgm:pt>
    <dgm:pt modelId="{BC534C4F-47E0-4A0A-9D91-DD7AEA4F61F2}" type="parTrans" cxnId="{6E014874-66D6-4593-B3F8-B84F3AC93830}">
      <dgm:prSet/>
      <dgm:spPr/>
      <dgm:t>
        <a:bodyPr/>
        <a:lstStyle/>
        <a:p>
          <a:endParaRPr lang="ru-RU"/>
        </a:p>
      </dgm:t>
    </dgm:pt>
    <dgm:pt modelId="{E7EF9F41-934A-44A6-B77C-F8628A959638}" type="sibTrans" cxnId="{6E014874-66D6-4593-B3F8-B84F3AC93830}">
      <dgm:prSet/>
      <dgm:spPr/>
      <dgm:t>
        <a:bodyPr/>
        <a:lstStyle/>
        <a:p>
          <a:endParaRPr lang="ru-RU"/>
        </a:p>
      </dgm:t>
    </dgm:pt>
    <dgm:pt modelId="{E5449206-DD78-4DEF-93C4-EB348F6A2BFF}">
      <dgm:prSet phldrT="[Текст]" custT="1"/>
      <dgm:spPr/>
      <dgm:t>
        <a:bodyPr/>
        <a:lstStyle/>
        <a:p>
          <a:r>
            <a:rPr lang="ru-RU" sz="2000" dirty="0" smtClean="0">
              <a:solidFill>
                <a:srgbClr val="000000"/>
              </a:solidFill>
            </a:rPr>
            <a:t>С описью вложения и уведомления о вручении</a:t>
          </a:r>
          <a:endParaRPr lang="ru-RU" sz="2000" dirty="0">
            <a:solidFill>
              <a:srgbClr val="000000"/>
            </a:solidFill>
          </a:endParaRPr>
        </a:p>
      </dgm:t>
    </dgm:pt>
    <dgm:pt modelId="{7D05082C-0A29-45FA-BDB4-AF8227E8138F}" type="parTrans" cxnId="{E67075D7-E5E2-438F-93E3-A195D332F95F}">
      <dgm:prSet/>
      <dgm:spPr/>
      <dgm:t>
        <a:bodyPr/>
        <a:lstStyle/>
        <a:p>
          <a:endParaRPr lang="ru-RU"/>
        </a:p>
      </dgm:t>
    </dgm:pt>
    <dgm:pt modelId="{698A5EE6-F28D-424C-89A6-4A261AA9F9C0}" type="sibTrans" cxnId="{E67075D7-E5E2-438F-93E3-A195D332F95F}">
      <dgm:prSet/>
      <dgm:spPr/>
      <dgm:t>
        <a:bodyPr/>
        <a:lstStyle/>
        <a:p>
          <a:endParaRPr lang="ru-RU"/>
        </a:p>
      </dgm:t>
    </dgm:pt>
    <dgm:pt modelId="{2746EAA7-DD3E-42E5-821D-A01D8A94340E}">
      <dgm:prSet phldrT="[Текст]"/>
      <dgm:spPr/>
      <dgm:t>
        <a:bodyPr/>
        <a:lstStyle/>
        <a:p>
          <a:r>
            <a:rPr lang="ru-RU" dirty="0" smtClean="0"/>
            <a:t>В форме электронного документа</a:t>
          </a:r>
          <a:endParaRPr lang="ru-RU" dirty="0"/>
        </a:p>
      </dgm:t>
    </dgm:pt>
    <dgm:pt modelId="{5CFF6D1B-AAB4-4989-BE32-80DA6FECC977}" type="parTrans" cxnId="{4977C7BA-8B9B-4A74-A3DD-268C8914D0A5}">
      <dgm:prSet/>
      <dgm:spPr/>
      <dgm:t>
        <a:bodyPr/>
        <a:lstStyle/>
        <a:p>
          <a:endParaRPr lang="ru-RU"/>
        </a:p>
      </dgm:t>
    </dgm:pt>
    <dgm:pt modelId="{3B5D820C-1A42-4E93-BCFD-DBDC9029DCFB}" type="sibTrans" cxnId="{4977C7BA-8B9B-4A74-A3DD-268C8914D0A5}">
      <dgm:prSet/>
      <dgm:spPr/>
      <dgm:t>
        <a:bodyPr/>
        <a:lstStyle/>
        <a:p>
          <a:endParaRPr lang="ru-RU"/>
        </a:p>
      </dgm:t>
    </dgm:pt>
    <dgm:pt modelId="{682E65FD-083D-4DB2-AB94-AFCC126A6E55}">
      <dgm:prSet phldrT="[Текст]" custT="1"/>
      <dgm:spPr/>
      <dgm:t>
        <a:bodyPr/>
        <a:lstStyle/>
        <a:p>
          <a:r>
            <a:rPr lang="ru-RU" sz="1600" dirty="0" smtClean="0">
              <a:solidFill>
                <a:srgbClr val="000000"/>
              </a:solidFill>
            </a:rPr>
            <a:t>Посредством заполнения формы на официальном сайте ГИТ;</a:t>
          </a:r>
          <a:endParaRPr lang="ru-RU" sz="1600" dirty="0">
            <a:solidFill>
              <a:srgbClr val="000000"/>
            </a:solidFill>
          </a:endParaRPr>
        </a:p>
      </dgm:t>
    </dgm:pt>
    <dgm:pt modelId="{1855A59A-0525-4763-B0BA-FC17EC404981}" type="parTrans" cxnId="{0CC6EE1B-8211-4F5B-9814-84FAB46B17AB}">
      <dgm:prSet/>
      <dgm:spPr/>
      <dgm:t>
        <a:bodyPr/>
        <a:lstStyle/>
        <a:p>
          <a:endParaRPr lang="ru-RU"/>
        </a:p>
      </dgm:t>
    </dgm:pt>
    <dgm:pt modelId="{6AD7365B-D63A-4B13-9DB4-48C822D24EFF}" type="sibTrans" cxnId="{0CC6EE1B-8211-4F5B-9814-84FAB46B17AB}">
      <dgm:prSet/>
      <dgm:spPr/>
      <dgm:t>
        <a:bodyPr/>
        <a:lstStyle/>
        <a:p>
          <a:endParaRPr lang="ru-RU"/>
        </a:p>
      </dgm:t>
    </dgm:pt>
    <dgm:pt modelId="{D16DDBA1-D2A2-403B-AC86-A471C4DC634C}">
      <dgm:prSet phldrT="[Текст]" custT="1"/>
      <dgm:spPr/>
      <dgm:t>
        <a:bodyPr/>
        <a:lstStyle/>
        <a:p>
          <a:r>
            <a:rPr lang="ru-RU" sz="1600" dirty="0" smtClean="0">
              <a:solidFill>
                <a:srgbClr val="000000"/>
              </a:solidFill>
            </a:rPr>
            <a:t>Наличие квалифицированной электронной подписи в декларации;</a:t>
          </a:r>
          <a:endParaRPr lang="ru-RU" sz="1600" dirty="0">
            <a:solidFill>
              <a:srgbClr val="000000"/>
            </a:solidFill>
          </a:endParaRPr>
        </a:p>
      </dgm:t>
    </dgm:pt>
    <dgm:pt modelId="{B5E3FBF8-6F2A-4204-A7B1-CCC6B8F1D5D7}" type="parTrans" cxnId="{5A29D141-B7AC-47F8-B679-D4005AB2E9C6}">
      <dgm:prSet/>
      <dgm:spPr/>
      <dgm:t>
        <a:bodyPr/>
        <a:lstStyle/>
        <a:p>
          <a:endParaRPr lang="ru-RU"/>
        </a:p>
      </dgm:t>
    </dgm:pt>
    <dgm:pt modelId="{9D59EB49-3DDD-4710-A50D-FB568B9325DE}" type="sibTrans" cxnId="{5A29D141-B7AC-47F8-B679-D4005AB2E9C6}">
      <dgm:prSet/>
      <dgm:spPr/>
      <dgm:t>
        <a:bodyPr/>
        <a:lstStyle/>
        <a:p>
          <a:endParaRPr lang="ru-RU"/>
        </a:p>
      </dgm:t>
    </dgm:pt>
    <dgm:pt modelId="{4690B7F1-D266-42EE-978E-6E7ECE59263E}" type="pres">
      <dgm:prSet presAssocID="{ACBAE341-25EF-45A7-922A-D778BE1DC3C4}" presName="Name0" presStyleCnt="0">
        <dgm:presLayoutVars>
          <dgm:dir/>
          <dgm:animLvl val="lvl"/>
          <dgm:resizeHandles val="exact"/>
        </dgm:presLayoutVars>
      </dgm:prSet>
      <dgm:spPr/>
      <dgm:t>
        <a:bodyPr/>
        <a:lstStyle/>
        <a:p>
          <a:endParaRPr lang="ru-RU"/>
        </a:p>
      </dgm:t>
    </dgm:pt>
    <dgm:pt modelId="{80B3AAC1-A004-41E4-B87F-F63342D917B0}" type="pres">
      <dgm:prSet presAssocID="{25AD6BE9-3849-458B-B917-ED4EB7945014}" presName="linNode" presStyleCnt="0"/>
      <dgm:spPr/>
      <dgm:t>
        <a:bodyPr/>
        <a:lstStyle/>
        <a:p>
          <a:endParaRPr lang="ru-RU"/>
        </a:p>
      </dgm:t>
    </dgm:pt>
    <dgm:pt modelId="{DFA0F56E-6722-4C33-A0C4-A657A24C1D2D}" type="pres">
      <dgm:prSet presAssocID="{25AD6BE9-3849-458B-B917-ED4EB7945014}" presName="parentText" presStyleLbl="node1" presStyleIdx="0" presStyleCnt="3">
        <dgm:presLayoutVars>
          <dgm:chMax val="1"/>
          <dgm:bulletEnabled val="1"/>
        </dgm:presLayoutVars>
      </dgm:prSet>
      <dgm:spPr/>
      <dgm:t>
        <a:bodyPr/>
        <a:lstStyle/>
        <a:p>
          <a:endParaRPr lang="ru-RU"/>
        </a:p>
      </dgm:t>
    </dgm:pt>
    <dgm:pt modelId="{C1D6E227-8328-4B91-8684-DE71C503A716}" type="pres">
      <dgm:prSet presAssocID="{25AD6BE9-3849-458B-B917-ED4EB7945014}" presName="descendantText" presStyleLbl="alignAccFollowNode1" presStyleIdx="0" presStyleCnt="3">
        <dgm:presLayoutVars>
          <dgm:bulletEnabled val="1"/>
        </dgm:presLayoutVars>
      </dgm:prSet>
      <dgm:spPr/>
      <dgm:t>
        <a:bodyPr/>
        <a:lstStyle/>
        <a:p>
          <a:endParaRPr lang="ru-RU"/>
        </a:p>
      </dgm:t>
    </dgm:pt>
    <dgm:pt modelId="{2AE4B181-B450-4523-A483-6905F651E063}" type="pres">
      <dgm:prSet presAssocID="{439308BB-BE67-4016-9AF2-26B7B748F713}" presName="sp" presStyleCnt="0"/>
      <dgm:spPr/>
      <dgm:t>
        <a:bodyPr/>
        <a:lstStyle/>
        <a:p>
          <a:endParaRPr lang="ru-RU"/>
        </a:p>
      </dgm:t>
    </dgm:pt>
    <dgm:pt modelId="{8848F1E9-E191-4347-9DC4-BE6DB6F2973B}" type="pres">
      <dgm:prSet presAssocID="{030C3F40-04B7-47D7-ABC3-85E428FF860B}" presName="linNode" presStyleCnt="0"/>
      <dgm:spPr/>
      <dgm:t>
        <a:bodyPr/>
        <a:lstStyle/>
        <a:p>
          <a:endParaRPr lang="ru-RU"/>
        </a:p>
      </dgm:t>
    </dgm:pt>
    <dgm:pt modelId="{0EBE761F-3B47-4591-82F4-22DC1F6423B3}" type="pres">
      <dgm:prSet presAssocID="{030C3F40-04B7-47D7-ABC3-85E428FF860B}" presName="parentText" presStyleLbl="node1" presStyleIdx="1" presStyleCnt="3" custLinFactNeighborX="1018" custLinFactNeighborY="-2449">
        <dgm:presLayoutVars>
          <dgm:chMax val="1"/>
          <dgm:bulletEnabled val="1"/>
        </dgm:presLayoutVars>
      </dgm:prSet>
      <dgm:spPr/>
      <dgm:t>
        <a:bodyPr/>
        <a:lstStyle/>
        <a:p>
          <a:endParaRPr lang="ru-RU"/>
        </a:p>
      </dgm:t>
    </dgm:pt>
    <dgm:pt modelId="{585C7704-B328-45D9-A96C-A79562A16A66}" type="pres">
      <dgm:prSet presAssocID="{030C3F40-04B7-47D7-ABC3-85E428FF860B}" presName="descendantText" presStyleLbl="alignAccFollowNode1" presStyleIdx="1" presStyleCnt="3">
        <dgm:presLayoutVars>
          <dgm:bulletEnabled val="1"/>
        </dgm:presLayoutVars>
      </dgm:prSet>
      <dgm:spPr/>
      <dgm:t>
        <a:bodyPr/>
        <a:lstStyle/>
        <a:p>
          <a:endParaRPr lang="ru-RU"/>
        </a:p>
      </dgm:t>
    </dgm:pt>
    <dgm:pt modelId="{A0B9B301-CA62-4765-BC9F-3580AF7EAD1D}" type="pres">
      <dgm:prSet presAssocID="{E7EF9F41-934A-44A6-B77C-F8628A959638}" presName="sp" presStyleCnt="0"/>
      <dgm:spPr/>
      <dgm:t>
        <a:bodyPr/>
        <a:lstStyle/>
        <a:p>
          <a:endParaRPr lang="ru-RU"/>
        </a:p>
      </dgm:t>
    </dgm:pt>
    <dgm:pt modelId="{6B6BF8C5-95B5-4255-8631-662AF9FF9BEB}" type="pres">
      <dgm:prSet presAssocID="{2746EAA7-DD3E-42E5-821D-A01D8A94340E}" presName="linNode" presStyleCnt="0"/>
      <dgm:spPr/>
      <dgm:t>
        <a:bodyPr/>
        <a:lstStyle/>
        <a:p>
          <a:endParaRPr lang="ru-RU"/>
        </a:p>
      </dgm:t>
    </dgm:pt>
    <dgm:pt modelId="{3B33EE17-CF9C-4738-8A04-33296A57792C}" type="pres">
      <dgm:prSet presAssocID="{2746EAA7-DD3E-42E5-821D-A01D8A94340E}" presName="parentText" presStyleLbl="node1" presStyleIdx="2" presStyleCnt="3">
        <dgm:presLayoutVars>
          <dgm:chMax val="1"/>
          <dgm:bulletEnabled val="1"/>
        </dgm:presLayoutVars>
      </dgm:prSet>
      <dgm:spPr/>
      <dgm:t>
        <a:bodyPr/>
        <a:lstStyle/>
        <a:p>
          <a:endParaRPr lang="ru-RU"/>
        </a:p>
      </dgm:t>
    </dgm:pt>
    <dgm:pt modelId="{3FFB1EE6-A488-4525-BEDA-1F890A0EEDF4}" type="pres">
      <dgm:prSet presAssocID="{2746EAA7-DD3E-42E5-821D-A01D8A94340E}" presName="descendantText" presStyleLbl="alignAccFollowNode1" presStyleIdx="2" presStyleCnt="3">
        <dgm:presLayoutVars>
          <dgm:bulletEnabled val="1"/>
        </dgm:presLayoutVars>
      </dgm:prSet>
      <dgm:spPr/>
      <dgm:t>
        <a:bodyPr/>
        <a:lstStyle/>
        <a:p>
          <a:endParaRPr lang="ru-RU"/>
        </a:p>
      </dgm:t>
    </dgm:pt>
  </dgm:ptLst>
  <dgm:cxnLst>
    <dgm:cxn modelId="{E67075D7-E5E2-438F-93E3-A195D332F95F}" srcId="{030C3F40-04B7-47D7-ABC3-85E428FF860B}" destId="{E5449206-DD78-4DEF-93C4-EB348F6A2BFF}" srcOrd="0" destOrd="0" parTransId="{7D05082C-0A29-45FA-BDB4-AF8227E8138F}" sibTransId="{698A5EE6-F28D-424C-89A6-4A261AA9F9C0}"/>
    <dgm:cxn modelId="{22464B98-FFFF-4C60-BA3E-A2B5E66467BB}" type="presOf" srcId="{030C3F40-04B7-47D7-ABC3-85E428FF860B}" destId="{0EBE761F-3B47-4591-82F4-22DC1F6423B3}" srcOrd="0" destOrd="0" presId="urn:microsoft.com/office/officeart/2005/8/layout/vList5"/>
    <dgm:cxn modelId="{96A9AE6C-E08B-42F5-A3C4-E3D09D775217}" type="presOf" srcId="{C5633407-C7B8-4015-B9FD-D278743D1123}" destId="{C1D6E227-8328-4B91-8684-DE71C503A716}" srcOrd="0" destOrd="0" presId="urn:microsoft.com/office/officeart/2005/8/layout/vList5"/>
    <dgm:cxn modelId="{F31399A4-05E4-4082-848E-A6AF26EB4CC6}" type="presOf" srcId="{E5449206-DD78-4DEF-93C4-EB348F6A2BFF}" destId="{585C7704-B328-45D9-A96C-A79562A16A66}" srcOrd="0" destOrd="0" presId="urn:microsoft.com/office/officeart/2005/8/layout/vList5"/>
    <dgm:cxn modelId="{12EA7D1E-C9D6-474C-B92F-FE0FEDC01653}" srcId="{25AD6BE9-3849-458B-B917-ED4EB7945014}" destId="{C5633407-C7B8-4015-B9FD-D278743D1123}" srcOrd="0" destOrd="0" parTransId="{32DCE4B5-7400-47D9-9668-55ED8A16F03E}" sibTransId="{764A3A6C-47D3-4BD7-812B-2BE9FBAB759D}"/>
    <dgm:cxn modelId="{4977C7BA-8B9B-4A74-A3DD-268C8914D0A5}" srcId="{ACBAE341-25EF-45A7-922A-D778BE1DC3C4}" destId="{2746EAA7-DD3E-42E5-821D-A01D8A94340E}" srcOrd="2" destOrd="0" parTransId="{5CFF6D1B-AAB4-4989-BE32-80DA6FECC977}" sibTransId="{3B5D820C-1A42-4E93-BCFD-DBDC9029DCFB}"/>
    <dgm:cxn modelId="{80086A1A-18DA-4965-88A3-61446E61272F}" type="presOf" srcId="{2746EAA7-DD3E-42E5-821D-A01D8A94340E}" destId="{3B33EE17-CF9C-4738-8A04-33296A57792C}" srcOrd="0" destOrd="0" presId="urn:microsoft.com/office/officeart/2005/8/layout/vList5"/>
    <dgm:cxn modelId="{5855601C-54C2-40C0-9823-01C4F9D034C3}" type="presOf" srcId="{682E65FD-083D-4DB2-AB94-AFCC126A6E55}" destId="{3FFB1EE6-A488-4525-BEDA-1F890A0EEDF4}" srcOrd="0" destOrd="0" presId="urn:microsoft.com/office/officeart/2005/8/layout/vList5"/>
    <dgm:cxn modelId="{0CC6EE1B-8211-4F5B-9814-84FAB46B17AB}" srcId="{2746EAA7-DD3E-42E5-821D-A01D8A94340E}" destId="{682E65FD-083D-4DB2-AB94-AFCC126A6E55}" srcOrd="0" destOrd="0" parTransId="{1855A59A-0525-4763-B0BA-FC17EC404981}" sibTransId="{6AD7365B-D63A-4B13-9DB4-48C822D24EFF}"/>
    <dgm:cxn modelId="{5C98BB42-9FC5-40F6-A018-2576ACBB3FA2}" type="presOf" srcId="{D16DDBA1-D2A2-403B-AC86-A471C4DC634C}" destId="{3FFB1EE6-A488-4525-BEDA-1F890A0EEDF4}" srcOrd="0" destOrd="1" presId="urn:microsoft.com/office/officeart/2005/8/layout/vList5"/>
    <dgm:cxn modelId="{5A29D141-B7AC-47F8-B679-D4005AB2E9C6}" srcId="{2746EAA7-DD3E-42E5-821D-A01D8A94340E}" destId="{D16DDBA1-D2A2-403B-AC86-A471C4DC634C}" srcOrd="1" destOrd="0" parTransId="{B5E3FBF8-6F2A-4204-A7B1-CCC6B8F1D5D7}" sibTransId="{9D59EB49-3DDD-4710-A50D-FB568B9325DE}"/>
    <dgm:cxn modelId="{5373CA83-373A-4F32-9E0B-66BC2705C6CE}" srcId="{ACBAE341-25EF-45A7-922A-D778BE1DC3C4}" destId="{25AD6BE9-3849-458B-B917-ED4EB7945014}" srcOrd="0" destOrd="0" parTransId="{005CD574-1489-4F4A-911B-AFF7C888E0F4}" sibTransId="{439308BB-BE67-4016-9AF2-26B7B748F713}"/>
    <dgm:cxn modelId="{FDF3EB38-98C4-41F6-964A-3FC79EC56162}" type="presOf" srcId="{25AD6BE9-3849-458B-B917-ED4EB7945014}" destId="{DFA0F56E-6722-4C33-A0C4-A657A24C1D2D}" srcOrd="0" destOrd="0" presId="urn:microsoft.com/office/officeart/2005/8/layout/vList5"/>
    <dgm:cxn modelId="{47FC1D84-3DDA-4935-AEB7-07753E829B20}" type="presOf" srcId="{ACBAE341-25EF-45A7-922A-D778BE1DC3C4}" destId="{4690B7F1-D266-42EE-978E-6E7ECE59263E}" srcOrd="0" destOrd="0" presId="urn:microsoft.com/office/officeart/2005/8/layout/vList5"/>
    <dgm:cxn modelId="{6E014874-66D6-4593-B3F8-B84F3AC93830}" srcId="{ACBAE341-25EF-45A7-922A-D778BE1DC3C4}" destId="{030C3F40-04B7-47D7-ABC3-85E428FF860B}" srcOrd="1" destOrd="0" parTransId="{BC534C4F-47E0-4A0A-9D91-DD7AEA4F61F2}" sibTransId="{E7EF9F41-934A-44A6-B77C-F8628A959638}"/>
    <dgm:cxn modelId="{B5B8B38B-9F40-4953-9274-9897C2229D1E}" type="presParOf" srcId="{4690B7F1-D266-42EE-978E-6E7ECE59263E}" destId="{80B3AAC1-A004-41E4-B87F-F63342D917B0}" srcOrd="0" destOrd="0" presId="urn:microsoft.com/office/officeart/2005/8/layout/vList5"/>
    <dgm:cxn modelId="{AC4E1F1A-0D66-4E6D-8870-45C76CC18D6E}" type="presParOf" srcId="{80B3AAC1-A004-41E4-B87F-F63342D917B0}" destId="{DFA0F56E-6722-4C33-A0C4-A657A24C1D2D}" srcOrd="0" destOrd="0" presId="urn:microsoft.com/office/officeart/2005/8/layout/vList5"/>
    <dgm:cxn modelId="{B81DEA02-8538-4428-A72C-C2982C66F9E3}" type="presParOf" srcId="{80B3AAC1-A004-41E4-B87F-F63342D917B0}" destId="{C1D6E227-8328-4B91-8684-DE71C503A716}" srcOrd="1" destOrd="0" presId="urn:microsoft.com/office/officeart/2005/8/layout/vList5"/>
    <dgm:cxn modelId="{D2489BAF-2595-4849-A72D-FD3075FBC586}" type="presParOf" srcId="{4690B7F1-D266-42EE-978E-6E7ECE59263E}" destId="{2AE4B181-B450-4523-A483-6905F651E063}" srcOrd="1" destOrd="0" presId="urn:microsoft.com/office/officeart/2005/8/layout/vList5"/>
    <dgm:cxn modelId="{769F42C2-67F3-44AF-9169-2522535221BF}" type="presParOf" srcId="{4690B7F1-D266-42EE-978E-6E7ECE59263E}" destId="{8848F1E9-E191-4347-9DC4-BE6DB6F2973B}" srcOrd="2" destOrd="0" presId="urn:microsoft.com/office/officeart/2005/8/layout/vList5"/>
    <dgm:cxn modelId="{4637BB16-5035-44B3-8E13-791F6BB90CAE}" type="presParOf" srcId="{8848F1E9-E191-4347-9DC4-BE6DB6F2973B}" destId="{0EBE761F-3B47-4591-82F4-22DC1F6423B3}" srcOrd="0" destOrd="0" presId="urn:microsoft.com/office/officeart/2005/8/layout/vList5"/>
    <dgm:cxn modelId="{17D865E0-59E4-4AB0-8A31-E27DFB189EC3}" type="presParOf" srcId="{8848F1E9-E191-4347-9DC4-BE6DB6F2973B}" destId="{585C7704-B328-45D9-A96C-A79562A16A66}" srcOrd="1" destOrd="0" presId="urn:microsoft.com/office/officeart/2005/8/layout/vList5"/>
    <dgm:cxn modelId="{8A99F73F-7C7F-4518-93C2-C1E6416D5F5B}" type="presParOf" srcId="{4690B7F1-D266-42EE-978E-6E7ECE59263E}" destId="{A0B9B301-CA62-4765-BC9F-3580AF7EAD1D}" srcOrd="3" destOrd="0" presId="urn:microsoft.com/office/officeart/2005/8/layout/vList5"/>
    <dgm:cxn modelId="{298AF7C4-3A59-4859-8396-91FE65F06771}" type="presParOf" srcId="{4690B7F1-D266-42EE-978E-6E7ECE59263E}" destId="{6B6BF8C5-95B5-4255-8631-662AF9FF9BEB}" srcOrd="4" destOrd="0" presId="urn:microsoft.com/office/officeart/2005/8/layout/vList5"/>
    <dgm:cxn modelId="{B72A25D1-52DB-4083-8C93-AAEFAD486934}" type="presParOf" srcId="{6B6BF8C5-95B5-4255-8631-662AF9FF9BEB}" destId="{3B33EE17-CF9C-4738-8A04-33296A57792C}" srcOrd="0" destOrd="0" presId="urn:microsoft.com/office/officeart/2005/8/layout/vList5"/>
    <dgm:cxn modelId="{0239E25E-9256-4728-8EF1-9F235237A2E8}" type="presParOf" srcId="{6B6BF8C5-95B5-4255-8631-662AF9FF9BEB}" destId="{3FFB1EE6-A488-4525-BEDA-1F890A0EED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172BDC-4D25-4FCE-BBFB-7CBED673DA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D657968-638E-4FE8-9E91-13EE1D5758B8}">
      <dgm:prSet phldrT="[Текст]" custT="1"/>
      <dgm:spPr>
        <a:solidFill>
          <a:srgbClr val="FF0000"/>
        </a:solidFill>
      </dgm:spPr>
      <dgm:t>
        <a:bodyPr vert="vert270" anchor="ctr"/>
        <a:lstStyle/>
        <a:p>
          <a:pPr algn="ctr"/>
          <a:r>
            <a:rPr lang="ru-RU" sz="2000" b="1" dirty="0" smtClean="0">
              <a:solidFill>
                <a:schemeClr val="bg1"/>
              </a:solidFill>
            </a:rPr>
            <a:t>Регистрация декларации</a:t>
          </a:r>
          <a:endParaRPr lang="ru-RU" sz="1400" b="1" dirty="0" smtClean="0">
            <a:solidFill>
              <a:schemeClr val="bg1"/>
            </a:solidFill>
          </a:endParaRPr>
        </a:p>
        <a:p>
          <a:pPr algn="ctr"/>
          <a:r>
            <a:rPr lang="ru-RU" sz="1800" b="0" dirty="0" smtClean="0">
              <a:solidFill>
                <a:schemeClr val="bg1"/>
              </a:solidFill>
            </a:rPr>
            <a:t>(выполняется ГИТ)</a:t>
          </a:r>
          <a:endParaRPr lang="ru-RU" sz="1800" b="0" dirty="0">
            <a:solidFill>
              <a:schemeClr val="bg1"/>
            </a:solidFill>
          </a:endParaRPr>
        </a:p>
      </dgm:t>
    </dgm:pt>
    <dgm:pt modelId="{64C0A11F-B975-4433-A1E2-A559AD0758FD}" type="parTrans" cxnId="{2403164D-868D-43A3-851F-7B8DF2787569}">
      <dgm:prSet/>
      <dgm:spPr/>
      <dgm:t>
        <a:bodyPr/>
        <a:lstStyle/>
        <a:p>
          <a:endParaRPr lang="ru-RU"/>
        </a:p>
      </dgm:t>
    </dgm:pt>
    <dgm:pt modelId="{ECD94CC1-6221-48AE-AC3C-0F43B6D06EE1}" type="sibTrans" cxnId="{2403164D-868D-43A3-851F-7B8DF2787569}">
      <dgm:prSet/>
      <dgm:spPr/>
      <dgm:t>
        <a:bodyPr/>
        <a:lstStyle/>
        <a:p>
          <a:endParaRPr lang="ru-RU"/>
        </a:p>
      </dgm:t>
    </dgm:pt>
    <dgm:pt modelId="{18E8D769-2507-46D4-8332-BC3E418114AA}">
      <dgm:prSet custT="1"/>
      <dgm:spPr/>
      <dgm:t>
        <a:bodyPr/>
        <a:lstStyle/>
        <a:p>
          <a:r>
            <a:rPr lang="ru-RU" sz="2400" dirty="0" smtClean="0">
              <a:solidFill>
                <a:srgbClr val="000000"/>
              </a:solidFill>
              <a:latin typeface="Times New Roman" pitchFamily="18" charset="0"/>
              <a:cs typeface="Times New Roman" pitchFamily="18" charset="0"/>
            </a:rPr>
            <a:t>- верификация сведений, представленных в декларации;</a:t>
          </a:r>
          <a:endParaRPr lang="ru-RU" sz="2400" dirty="0">
            <a:solidFill>
              <a:srgbClr val="000000"/>
            </a:solidFill>
            <a:latin typeface="Times New Roman" pitchFamily="18" charset="0"/>
            <a:cs typeface="Times New Roman" pitchFamily="18" charset="0"/>
          </a:endParaRPr>
        </a:p>
      </dgm:t>
    </dgm:pt>
    <dgm:pt modelId="{779E294E-EEF6-4695-BCAA-71AE8713F1C8}" type="sibTrans" cxnId="{28A36FFC-901C-4D7E-998B-79CFF550F6AD}">
      <dgm:prSet/>
      <dgm:spPr/>
      <dgm:t>
        <a:bodyPr/>
        <a:lstStyle/>
        <a:p>
          <a:endParaRPr lang="ru-RU"/>
        </a:p>
      </dgm:t>
    </dgm:pt>
    <dgm:pt modelId="{9FDE8730-EBAD-43EE-8CA3-4A2DF2FBE9BE}" type="parTrans" cxnId="{28A36FFC-901C-4D7E-998B-79CFF550F6AD}">
      <dgm:prSet/>
      <dgm:spPr/>
      <dgm:t>
        <a:bodyPr/>
        <a:lstStyle/>
        <a:p>
          <a:endParaRPr lang="ru-RU"/>
        </a:p>
      </dgm:t>
    </dgm:pt>
    <dgm:pt modelId="{C3FBF174-FC63-400E-A874-4C187598F9FC}">
      <dgm:prSet custT="1"/>
      <dgm:spPr/>
      <dgm:t>
        <a:bodyPr/>
        <a:lstStyle/>
        <a:p>
          <a:r>
            <a:rPr lang="ru-RU" sz="2400" dirty="0" smtClean="0">
              <a:solidFill>
                <a:srgbClr val="000000"/>
              </a:solidFill>
              <a:latin typeface="Times New Roman" pitchFamily="18" charset="0"/>
              <a:cs typeface="Times New Roman" pitchFamily="18" charset="0"/>
            </a:rPr>
            <a:t>- внесение в реестр сведений о поступившей декларации;</a:t>
          </a:r>
        </a:p>
      </dgm:t>
    </dgm:pt>
    <dgm:pt modelId="{2FC2C2B1-8A6F-4C75-93EA-F53CDC98BF72}" type="parTrans" cxnId="{24268737-5695-4687-B9AE-143C86978FE5}">
      <dgm:prSet/>
      <dgm:spPr/>
      <dgm:t>
        <a:bodyPr/>
        <a:lstStyle/>
        <a:p>
          <a:endParaRPr lang="ru-RU"/>
        </a:p>
      </dgm:t>
    </dgm:pt>
    <dgm:pt modelId="{40588C20-A24D-4307-BC60-1AABE5EF3280}" type="sibTrans" cxnId="{24268737-5695-4687-B9AE-143C86978FE5}">
      <dgm:prSet/>
      <dgm:spPr/>
      <dgm:t>
        <a:bodyPr/>
        <a:lstStyle/>
        <a:p>
          <a:endParaRPr lang="ru-RU"/>
        </a:p>
      </dgm:t>
    </dgm:pt>
    <dgm:pt modelId="{CEA79429-BA7C-49A5-84BA-430B14F36406}">
      <dgm:prSet custT="1"/>
      <dgm:spPr/>
      <dgm:t>
        <a:bodyPr/>
        <a:lstStyle/>
        <a:p>
          <a:r>
            <a:rPr lang="ru-RU" sz="2400" dirty="0" smtClean="0">
              <a:solidFill>
                <a:srgbClr val="000000"/>
              </a:solidFill>
              <a:latin typeface="Times New Roman" pitchFamily="18" charset="0"/>
              <a:cs typeface="Times New Roman" pitchFamily="18" charset="0"/>
            </a:rPr>
            <a:t>- регистрация декларации;</a:t>
          </a:r>
          <a:endParaRPr lang="ru-RU" sz="2400" dirty="0">
            <a:solidFill>
              <a:srgbClr val="000000"/>
            </a:solidFill>
            <a:latin typeface="Times New Roman" pitchFamily="18" charset="0"/>
            <a:cs typeface="Times New Roman" pitchFamily="18" charset="0"/>
          </a:endParaRPr>
        </a:p>
      </dgm:t>
    </dgm:pt>
    <dgm:pt modelId="{2289FB8E-230F-41A0-88D9-90DAFFD64C61}" type="parTrans" cxnId="{1281C2B7-9AC2-423E-9319-A911227935F3}">
      <dgm:prSet/>
      <dgm:spPr/>
      <dgm:t>
        <a:bodyPr/>
        <a:lstStyle/>
        <a:p>
          <a:endParaRPr lang="ru-RU"/>
        </a:p>
      </dgm:t>
    </dgm:pt>
    <dgm:pt modelId="{F4D81B20-1502-4320-9207-B9D06B47F335}" type="sibTrans" cxnId="{1281C2B7-9AC2-423E-9319-A911227935F3}">
      <dgm:prSet/>
      <dgm:spPr/>
      <dgm:t>
        <a:bodyPr/>
        <a:lstStyle/>
        <a:p>
          <a:endParaRPr lang="ru-RU"/>
        </a:p>
      </dgm:t>
    </dgm:pt>
    <dgm:pt modelId="{4499C656-0B89-4E5E-9625-851E1E0FD81F}">
      <dgm:prSet custT="1"/>
      <dgm:spPr/>
      <dgm:t>
        <a:bodyPr/>
        <a:lstStyle/>
        <a:p>
          <a:r>
            <a:rPr lang="ru-RU" sz="2400" dirty="0" smtClean="0">
              <a:solidFill>
                <a:srgbClr val="000000"/>
              </a:solidFill>
              <a:latin typeface="Times New Roman" pitchFamily="18" charset="0"/>
              <a:cs typeface="Times New Roman" pitchFamily="18" charset="0"/>
            </a:rPr>
            <a:t>- внесение в реестр записи о прекращении действия декларации (в случае выявления факта недостоверных сведений).</a:t>
          </a:r>
        </a:p>
      </dgm:t>
    </dgm:pt>
    <dgm:pt modelId="{A0494FF8-ECD7-4F7D-9E31-29167C20F044}" type="parTrans" cxnId="{65510DF1-6369-482D-85DD-F75D523EE33E}">
      <dgm:prSet/>
      <dgm:spPr/>
      <dgm:t>
        <a:bodyPr/>
        <a:lstStyle/>
        <a:p>
          <a:endParaRPr lang="ru-RU"/>
        </a:p>
      </dgm:t>
    </dgm:pt>
    <dgm:pt modelId="{36AB5910-1E4F-4100-AC57-70C15D8F3341}" type="sibTrans" cxnId="{65510DF1-6369-482D-85DD-F75D523EE33E}">
      <dgm:prSet/>
      <dgm:spPr/>
      <dgm:t>
        <a:bodyPr/>
        <a:lstStyle/>
        <a:p>
          <a:endParaRPr lang="ru-RU"/>
        </a:p>
      </dgm:t>
    </dgm:pt>
    <dgm:pt modelId="{1C0FA844-42BE-458A-AF52-050EDCEE8CEE}" type="pres">
      <dgm:prSet presAssocID="{58172BDC-4D25-4FCE-BBFB-7CBED673DAE9}" presName="vert0" presStyleCnt="0">
        <dgm:presLayoutVars>
          <dgm:dir/>
          <dgm:animOne val="branch"/>
          <dgm:animLvl val="lvl"/>
        </dgm:presLayoutVars>
      </dgm:prSet>
      <dgm:spPr/>
      <dgm:t>
        <a:bodyPr/>
        <a:lstStyle/>
        <a:p>
          <a:endParaRPr lang="ru-RU"/>
        </a:p>
      </dgm:t>
    </dgm:pt>
    <dgm:pt modelId="{C1BF4E7A-C491-47E1-8ECE-B55753BB1A2F}" type="pres">
      <dgm:prSet presAssocID="{9D657968-638E-4FE8-9E91-13EE1D5758B8}" presName="thickLine" presStyleLbl="alignNode1" presStyleIdx="0" presStyleCnt="1"/>
      <dgm:spPr/>
    </dgm:pt>
    <dgm:pt modelId="{CB0228F2-FB2E-4C4A-9510-4AD6B1220A9F}" type="pres">
      <dgm:prSet presAssocID="{9D657968-638E-4FE8-9E91-13EE1D5758B8}" presName="horz1" presStyleCnt="0"/>
      <dgm:spPr/>
    </dgm:pt>
    <dgm:pt modelId="{CEB9387B-BEFA-4AF3-86B7-BAB03B944690}" type="pres">
      <dgm:prSet presAssocID="{9D657968-638E-4FE8-9E91-13EE1D5758B8}" presName="tx1" presStyleLbl="revTx" presStyleIdx="0" presStyleCnt="5" custLinFactNeighborX="633"/>
      <dgm:spPr/>
      <dgm:t>
        <a:bodyPr/>
        <a:lstStyle/>
        <a:p>
          <a:endParaRPr lang="ru-RU"/>
        </a:p>
      </dgm:t>
    </dgm:pt>
    <dgm:pt modelId="{1DE51B6B-6697-4D61-9254-9EB92F7C61C8}" type="pres">
      <dgm:prSet presAssocID="{9D657968-638E-4FE8-9E91-13EE1D5758B8}" presName="vert1" presStyleCnt="0"/>
      <dgm:spPr/>
    </dgm:pt>
    <dgm:pt modelId="{34C94707-A4E4-4B8A-A8C8-408ED04E66AA}" type="pres">
      <dgm:prSet presAssocID="{18E8D769-2507-46D4-8332-BC3E418114AA}" presName="vertSpace2a" presStyleCnt="0"/>
      <dgm:spPr/>
    </dgm:pt>
    <dgm:pt modelId="{B09DD0D5-41F9-448B-AB35-813E7574F9D0}" type="pres">
      <dgm:prSet presAssocID="{18E8D769-2507-46D4-8332-BC3E418114AA}" presName="horz2" presStyleCnt="0"/>
      <dgm:spPr/>
    </dgm:pt>
    <dgm:pt modelId="{CDD854DF-C332-44C3-B0AE-32EB3F7FE44F}" type="pres">
      <dgm:prSet presAssocID="{18E8D769-2507-46D4-8332-BC3E418114AA}" presName="horzSpace2" presStyleCnt="0"/>
      <dgm:spPr/>
    </dgm:pt>
    <dgm:pt modelId="{2C37D950-6AC1-4E6D-9F15-F0A2892CFB7B}" type="pres">
      <dgm:prSet presAssocID="{18E8D769-2507-46D4-8332-BC3E418114AA}" presName="tx2" presStyleLbl="revTx" presStyleIdx="1" presStyleCnt="5"/>
      <dgm:spPr/>
      <dgm:t>
        <a:bodyPr/>
        <a:lstStyle/>
        <a:p>
          <a:endParaRPr lang="ru-RU"/>
        </a:p>
      </dgm:t>
    </dgm:pt>
    <dgm:pt modelId="{F5FFFD82-14EA-47C8-9064-0475A379E173}" type="pres">
      <dgm:prSet presAssocID="{18E8D769-2507-46D4-8332-BC3E418114AA}" presName="vert2" presStyleCnt="0"/>
      <dgm:spPr/>
    </dgm:pt>
    <dgm:pt modelId="{61B6F774-A818-4BBF-BC6D-913888284E57}" type="pres">
      <dgm:prSet presAssocID="{18E8D769-2507-46D4-8332-BC3E418114AA}" presName="thinLine2b" presStyleLbl="callout" presStyleIdx="0" presStyleCnt="4"/>
      <dgm:spPr/>
    </dgm:pt>
    <dgm:pt modelId="{6F0C0C28-9667-4593-AF68-EF342727BC98}" type="pres">
      <dgm:prSet presAssocID="{18E8D769-2507-46D4-8332-BC3E418114AA}" presName="vertSpace2b" presStyleCnt="0"/>
      <dgm:spPr/>
    </dgm:pt>
    <dgm:pt modelId="{1E96BEE3-B3C9-4065-B3E4-70DEB1799C5D}" type="pres">
      <dgm:prSet presAssocID="{CEA79429-BA7C-49A5-84BA-430B14F36406}" presName="horz2" presStyleCnt="0"/>
      <dgm:spPr/>
    </dgm:pt>
    <dgm:pt modelId="{5AAF6A3D-FCC3-4577-865C-80820CF01E97}" type="pres">
      <dgm:prSet presAssocID="{CEA79429-BA7C-49A5-84BA-430B14F36406}" presName="horzSpace2" presStyleCnt="0"/>
      <dgm:spPr/>
    </dgm:pt>
    <dgm:pt modelId="{3341B514-A1E8-4E31-AB42-34586E5AD90E}" type="pres">
      <dgm:prSet presAssocID="{CEA79429-BA7C-49A5-84BA-430B14F36406}" presName="tx2" presStyleLbl="revTx" presStyleIdx="2" presStyleCnt="5"/>
      <dgm:spPr/>
      <dgm:t>
        <a:bodyPr/>
        <a:lstStyle/>
        <a:p>
          <a:endParaRPr lang="ru-RU"/>
        </a:p>
      </dgm:t>
    </dgm:pt>
    <dgm:pt modelId="{B98135D4-F0B8-484F-BB61-331260144125}" type="pres">
      <dgm:prSet presAssocID="{CEA79429-BA7C-49A5-84BA-430B14F36406}" presName="vert2" presStyleCnt="0"/>
      <dgm:spPr/>
    </dgm:pt>
    <dgm:pt modelId="{FD1BA0A8-24A7-4660-AA1B-9141D3E9428B}" type="pres">
      <dgm:prSet presAssocID="{CEA79429-BA7C-49A5-84BA-430B14F36406}" presName="thinLine2b" presStyleLbl="callout" presStyleIdx="1" presStyleCnt="4"/>
      <dgm:spPr/>
    </dgm:pt>
    <dgm:pt modelId="{A3364ABF-BFA3-4414-9536-944D96001247}" type="pres">
      <dgm:prSet presAssocID="{CEA79429-BA7C-49A5-84BA-430B14F36406}" presName="vertSpace2b" presStyleCnt="0"/>
      <dgm:spPr/>
    </dgm:pt>
    <dgm:pt modelId="{2744850B-E917-4BCF-8375-E0A8F84748E9}" type="pres">
      <dgm:prSet presAssocID="{C3FBF174-FC63-400E-A874-4C187598F9FC}" presName="horz2" presStyleCnt="0"/>
      <dgm:spPr/>
    </dgm:pt>
    <dgm:pt modelId="{B1FDE766-A046-495F-9608-7094B78EE0C7}" type="pres">
      <dgm:prSet presAssocID="{C3FBF174-FC63-400E-A874-4C187598F9FC}" presName="horzSpace2" presStyleCnt="0"/>
      <dgm:spPr/>
    </dgm:pt>
    <dgm:pt modelId="{C764A721-52F3-4202-B0DF-BDF91A77115E}" type="pres">
      <dgm:prSet presAssocID="{C3FBF174-FC63-400E-A874-4C187598F9FC}" presName="tx2" presStyleLbl="revTx" presStyleIdx="3" presStyleCnt="5"/>
      <dgm:spPr/>
      <dgm:t>
        <a:bodyPr/>
        <a:lstStyle/>
        <a:p>
          <a:endParaRPr lang="ru-RU"/>
        </a:p>
      </dgm:t>
    </dgm:pt>
    <dgm:pt modelId="{6FA05648-1404-4FD4-A3FD-73BC64D6092F}" type="pres">
      <dgm:prSet presAssocID="{C3FBF174-FC63-400E-A874-4C187598F9FC}" presName="vert2" presStyleCnt="0"/>
      <dgm:spPr/>
    </dgm:pt>
    <dgm:pt modelId="{00D4A93C-D69D-4D2B-A93D-7BE5C8EBBA9C}" type="pres">
      <dgm:prSet presAssocID="{C3FBF174-FC63-400E-A874-4C187598F9FC}" presName="thinLine2b" presStyleLbl="callout" presStyleIdx="2" presStyleCnt="4"/>
      <dgm:spPr/>
    </dgm:pt>
    <dgm:pt modelId="{71ECCA04-5BF6-4758-B8BE-B028ABE9502A}" type="pres">
      <dgm:prSet presAssocID="{C3FBF174-FC63-400E-A874-4C187598F9FC}" presName="vertSpace2b" presStyleCnt="0"/>
      <dgm:spPr/>
    </dgm:pt>
    <dgm:pt modelId="{13C3A632-20EE-48C8-B5AE-96A0946A2F67}" type="pres">
      <dgm:prSet presAssocID="{4499C656-0B89-4E5E-9625-851E1E0FD81F}" presName="horz2" presStyleCnt="0"/>
      <dgm:spPr/>
    </dgm:pt>
    <dgm:pt modelId="{168DF6AC-9783-4825-A237-87425DFE05CD}" type="pres">
      <dgm:prSet presAssocID="{4499C656-0B89-4E5E-9625-851E1E0FD81F}" presName="horzSpace2" presStyleCnt="0"/>
      <dgm:spPr/>
    </dgm:pt>
    <dgm:pt modelId="{22624566-D9DE-4576-BD53-57D21B7D9C72}" type="pres">
      <dgm:prSet presAssocID="{4499C656-0B89-4E5E-9625-851E1E0FD81F}" presName="tx2" presStyleLbl="revTx" presStyleIdx="4" presStyleCnt="5"/>
      <dgm:spPr/>
      <dgm:t>
        <a:bodyPr/>
        <a:lstStyle/>
        <a:p>
          <a:endParaRPr lang="ru-RU"/>
        </a:p>
      </dgm:t>
    </dgm:pt>
    <dgm:pt modelId="{A71A2DD6-B72F-4870-9A77-33B2ADDADC93}" type="pres">
      <dgm:prSet presAssocID="{4499C656-0B89-4E5E-9625-851E1E0FD81F}" presName="vert2" presStyleCnt="0"/>
      <dgm:spPr/>
    </dgm:pt>
    <dgm:pt modelId="{A8A8B962-A9C0-4230-81EC-8B75DFB4C0EE}" type="pres">
      <dgm:prSet presAssocID="{4499C656-0B89-4E5E-9625-851E1E0FD81F}" presName="thinLine2b" presStyleLbl="callout" presStyleIdx="3" presStyleCnt="4"/>
      <dgm:spPr/>
    </dgm:pt>
    <dgm:pt modelId="{EB6E6129-68BA-421C-B8F7-0BE8A70CD234}" type="pres">
      <dgm:prSet presAssocID="{4499C656-0B89-4E5E-9625-851E1E0FD81F}" presName="vertSpace2b" presStyleCnt="0"/>
      <dgm:spPr/>
    </dgm:pt>
  </dgm:ptLst>
  <dgm:cxnLst>
    <dgm:cxn modelId="{2403164D-868D-43A3-851F-7B8DF2787569}" srcId="{58172BDC-4D25-4FCE-BBFB-7CBED673DAE9}" destId="{9D657968-638E-4FE8-9E91-13EE1D5758B8}" srcOrd="0" destOrd="0" parTransId="{64C0A11F-B975-4433-A1E2-A559AD0758FD}" sibTransId="{ECD94CC1-6221-48AE-AC3C-0F43B6D06EE1}"/>
    <dgm:cxn modelId="{28A36FFC-901C-4D7E-998B-79CFF550F6AD}" srcId="{9D657968-638E-4FE8-9E91-13EE1D5758B8}" destId="{18E8D769-2507-46D4-8332-BC3E418114AA}" srcOrd="0" destOrd="0" parTransId="{9FDE8730-EBAD-43EE-8CA3-4A2DF2FBE9BE}" sibTransId="{779E294E-EEF6-4695-BCAA-71AE8713F1C8}"/>
    <dgm:cxn modelId="{E0709AD0-AAC7-408D-B9FA-47EC0E9E952F}" type="presOf" srcId="{CEA79429-BA7C-49A5-84BA-430B14F36406}" destId="{3341B514-A1E8-4E31-AB42-34586E5AD90E}" srcOrd="0" destOrd="0" presId="urn:microsoft.com/office/officeart/2008/layout/LinedList"/>
    <dgm:cxn modelId="{B410BD16-02F7-4687-9954-F1A6BD1A82F9}" type="presOf" srcId="{C3FBF174-FC63-400E-A874-4C187598F9FC}" destId="{C764A721-52F3-4202-B0DF-BDF91A77115E}" srcOrd="0" destOrd="0" presId="urn:microsoft.com/office/officeart/2008/layout/LinedList"/>
    <dgm:cxn modelId="{65510DF1-6369-482D-85DD-F75D523EE33E}" srcId="{9D657968-638E-4FE8-9E91-13EE1D5758B8}" destId="{4499C656-0B89-4E5E-9625-851E1E0FD81F}" srcOrd="3" destOrd="0" parTransId="{A0494FF8-ECD7-4F7D-9E31-29167C20F044}" sibTransId="{36AB5910-1E4F-4100-AC57-70C15D8F3341}"/>
    <dgm:cxn modelId="{B73C535A-4232-4171-9FD5-B9CEBCCCCE33}" type="presOf" srcId="{58172BDC-4D25-4FCE-BBFB-7CBED673DAE9}" destId="{1C0FA844-42BE-458A-AF52-050EDCEE8CEE}" srcOrd="0" destOrd="0" presId="urn:microsoft.com/office/officeart/2008/layout/LinedList"/>
    <dgm:cxn modelId="{24268737-5695-4687-B9AE-143C86978FE5}" srcId="{9D657968-638E-4FE8-9E91-13EE1D5758B8}" destId="{C3FBF174-FC63-400E-A874-4C187598F9FC}" srcOrd="2" destOrd="0" parTransId="{2FC2C2B1-8A6F-4C75-93EA-F53CDC98BF72}" sibTransId="{40588C20-A24D-4307-BC60-1AABE5EF3280}"/>
    <dgm:cxn modelId="{1281C2B7-9AC2-423E-9319-A911227935F3}" srcId="{9D657968-638E-4FE8-9E91-13EE1D5758B8}" destId="{CEA79429-BA7C-49A5-84BA-430B14F36406}" srcOrd="1" destOrd="0" parTransId="{2289FB8E-230F-41A0-88D9-90DAFFD64C61}" sibTransId="{F4D81B20-1502-4320-9207-B9D06B47F335}"/>
    <dgm:cxn modelId="{03366A11-6BA5-47A5-AF68-1C72E19E8EB7}" type="presOf" srcId="{4499C656-0B89-4E5E-9625-851E1E0FD81F}" destId="{22624566-D9DE-4576-BD53-57D21B7D9C72}" srcOrd="0" destOrd="0" presId="urn:microsoft.com/office/officeart/2008/layout/LinedList"/>
    <dgm:cxn modelId="{847E2D7C-FC99-4367-9CBA-0B13300191C9}" type="presOf" srcId="{18E8D769-2507-46D4-8332-BC3E418114AA}" destId="{2C37D950-6AC1-4E6D-9F15-F0A2892CFB7B}" srcOrd="0" destOrd="0" presId="urn:microsoft.com/office/officeart/2008/layout/LinedList"/>
    <dgm:cxn modelId="{9D936B3F-AA02-405D-9ADE-6DBA2157881C}" type="presOf" srcId="{9D657968-638E-4FE8-9E91-13EE1D5758B8}" destId="{CEB9387B-BEFA-4AF3-86B7-BAB03B944690}" srcOrd="0" destOrd="0" presId="urn:microsoft.com/office/officeart/2008/layout/LinedList"/>
    <dgm:cxn modelId="{61308569-29FC-41C4-8E74-C5CCEED2049D}" type="presParOf" srcId="{1C0FA844-42BE-458A-AF52-050EDCEE8CEE}" destId="{C1BF4E7A-C491-47E1-8ECE-B55753BB1A2F}" srcOrd="0" destOrd="0" presId="urn:microsoft.com/office/officeart/2008/layout/LinedList"/>
    <dgm:cxn modelId="{FA3CD468-B4A8-43C1-BC15-DA3FD1D5FE2A}" type="presParOf" srcId="{1C0FA844-42BE-458A-AF52-050EDCEE8CEE}" destId="{CB0228F2-FB2E-4C4A-9510-4AD6B1220A9F}" srcOrd="1" destOrd="0" presId="urn:microsoft.com/office/officeart/2008/layout/LinedList"/>
    <dgm:cxn modelId="{53CF3FB7-22E8-4484-937A-82B34FFF2A60}" type="presParOf" srcId="{CB0228F2-FB2E-4C4A-9510-4AD6B1220A9F}" destId="{CEB9387B-BEFA-4AF3-86B7-BAB03B944690}" srcOrd="0" destOrd="0" presId="urn:microsoft.com/office/officeart/2008/layout/LinedList"/>
    <dgm:cxn modelId="{FD6676B2-8E69-4FC3-860F-40633A780A50}" type="presParOf" srcId="{CB0228F2-FB2E-4C4A-9510-4AD6B1220A9F}" destId="{1DE51B6B-6697-4D61-9254-9EB92F7C61C8}" srcOrd="1" destOrd="0" presId="urn:microsoft.com/office/officeart/2008/layout/LinedList"/>
    <dgm:cxn modelId="{47C102DB-ED86-46C9-A736-7FE0293ADF53}" type="presParOf" srcId="{1DE51B6B-6697-4D61-9254-9EB92F7C61C8}" destId="{34C94707-A4E4-4B8A-A8C8-408ED04E66AA}" srcOrd="0" destOrd="0" presId="urn:microsoft.com/office/officeart/2008/layout/LinedList"/>
    <dgm:cxn modelId="{7007F9AE-9454-4EE1-A4BE-EA828AC6321A}" type="presParOf" srcId="{1DE51B6B-6697-4D61-9254-9EB92F7C61C8}" destId="{B09DD0D5-41F9-448B-AB35-813E7574F9D0}" srcOrd="1" destOrd="0" presId="urn:microsoft.com/office/officeart/2008/layout/LinedList"/>
    <dgm:cxn modelId="{6013DF7F-F0AF-4A76-A90A-E52EA8118E8F}" type="presParOf" srcId="{B09DD0D5-41F9-448B-AB35-813E7574F9D0}" destId="{CDD854DF-C332-44C3-B0AE-32EB3F7FE44F}" srcOrd="0" destOrd="0" presId="urn:microsoft.com/office/officeart/2008/layout/LinedList"/>
    <dgm:cxn modelId="{0D31EF32-791B-417F-B1AB-2987DCABDDE2}" type="presParOf" srcId="{B09DD0D5-41F9-448B-AB35-813E7574F9D0}" destId="{2C37D950-6AC1-4E6D-9F15-F0A2892CFB7B}" srcOrd="1" destOrd="0" presId="urn:microsoft.com/office/officeart/2008/layout/LinedList"/>
    <dgm:cxn modelId="{3B157AF4-09EF-4677-A01A-946572FDB96D}" type="presParOf" srcId="{B09DD0D5-41F9-448B-AB35-813E7574F9D0}" destId="{F5FFFD82-14EA-47C8-9064-0475A379E173}" srcOrd="2" destOrd="0" presId="urn:microsoft.com/office/officeart/2008/layout/LinedList"/>
    <dgm:cxn modelId="{569122AF-5074-4EC0-954C-19DDA33232BE}" type="presParOf" srcId="{1DE51B6B-6697-4D61-9254-9EB92F7C61C8}" destId="{61B6F774-A818-4BBF-BC6D-913888284E57}" srcOrd="2" destOrd="0" presId="urn:microsoft.com/office/officeart/2008/layout/LinedList"/>
    <dgm:cxn modelId="{88FE5D59-CA3A-41C0-BE82-6525A62B6763}" type="presParOf" srcId="{1DE51B6B-6697-4D61-9254-9EB92F7C61C8}" destId="{6F0C0C28-9667-4593-AF68-EF342727BC98}" srcOrd="3" destOrd="0" presId="urn:microsoft.com/office/officeart/2008/layout/LinedList"/>
    <dgm:cxn modelId="{0AE11618-2DC0-4260-AEDD-A313F0949920}" type="presParOf" srcId="{1DE51B6B-6697-4D61-9254-9EB92F7C61C8}" destId="{1E96BEE3-B3C9-4065-B3E4-70DEB1799C5D}" srcOrd="4" destOrd="0" presId="urn:microsoft.com/office/officeart/2008/layout/LinedList"/>
    <dgm:cxn modelId="{F1353E03-154D-4BAE-8B58-1E421BCC7B6D}" type="presParOf" srcId="{1E96BEE3-B3C9-4065-B3E4-70DEB1799C5D}" destId="{5AAF6A3D-FCC3-4577-865C-80820CF01E97}" srcOrd="0" destOrd="0" presId="urn:microsoft.com/office/officeart/2008/layout/LinedList"/>
    <dgm:cxn modelId="{2ED93F75-08E5-4130-A287-4A944D4D8686}" type="presParOf" srcId="{1E96BEE3-B3C9-4065-B3E4-70DEB1799C5D}" destId="{3341B514-A1E8-4E31-AB42-34586E5AD90E}" srcOrd="1" destOrd="0" presId="urn:microsoft.com/office/officeart/2008/layout/LinedList"/>
    <dgm:cxn modelId="{8B8B7FD2-A6DC-47C6-B25A-A4C4710D1F75}" type="presParOf" srcId="{1E96BEE3-B3C9-4065-B3E4-70DEB1799C5D}" destId="{B98135D4-F0B8-484F-BB61-331260144125}" srcOrd="2" destOrd="0" presId="urn:microsoft.com/office/officeart/2008/layout/LinedList"/>
    <dgm:cxn modelId="{A54908AF-4E03-49C3-B318-28FBE72FF1D4}" type="presParOf" srcId="{1DE51B6B-6697-4D61-9254-9EB92F7C61C8}" destId="{FD1BA0A8-24A7-4660-AA1B-9141D3E9428B}" srcOrd="5" destOrd="0" presId="urn:microsoft.com/office/officeart/2008/layout/LinedList"/>
    <dgm:cxn modelId="{8FC985CF-E8E3-4998-A066-F061080752EA}" type="presParOf" srcId="{1DE51B6B-6697-4D61-9254-9EB92F7C61C8}" destId="{A3364ABF-BFA3-4414-9536-944D96001247}" srcOrd="6" destOrd="0" presId="urn:microsoft.com/office/officeart/2008/layout/LinedList"/>
    <dgm:cxn modelId="{8C35C5A2-7470-49A7-A771-4BCB8938AB79}" type="presParOf" srcId="{1DE51B6B-6697-4D61-9254-9EB92F7C61C8}" destId="{2744850B-E917-4BCF-8375-E0A8F84748E9}" srcOrd="7" destOrd="0" presId="urn:microsoft.com/office/officeart/2008/layout/LinedList"/>
    <dgm:cxn modelId="{5B7189DB-92FC-4AA8-BD22-0E63B0C6195C}" type="presParOf" srcId="{2744850B-E917-4BCF-8375-E0A8F84748E9}" destId="{B1FDE766-A046-495F-9608-7094B78EE0C7}" srcOrd="0" destOrd="0" presId="urn:microsoft.com/office/officeart/2008/layout/LinedList"/>
    <dgm:cxn modelId="{FDF638BC-7BD4-4BA6-962C-24C20E6B504D}" type="presParOf" srcId="{2744850B-E917-4BCF-8375-E0A8F84748E9}" destId="{C764A721-52F3-4202-B0DF-BDF91A77115E}" srcOrd="1" destOrd="0" presId="urn:microsoft.com/office/officeart/2008/layout/LinedList"/>
    <dgm:cxn modelId="{9D63C304-DF86-4B95-B0BD-AE7A51C30344}" type="presParOf" srcId="{2744850B-E917-4BCF-8375-E0A8F84748E9}" destId="{6FA05648-1404-4FD4-A3FD-73BC64D6092F}" srcOrd="2" destOrd="0" presId="urn:microsoft.com/office/officeart/2008/layout/LinedList"/>
    <dgm:cxn modelId="{103C558A-0268-4BF2-993A-8631FD1202AA}" type="presParOf" srcId="{1DE51B6B-6697-4D61-9254-9EB92F7C61C8}" destId="{00D4A93C-D69D-4D2B-A93D-7BE5C8EBBA9C}" srcOrd="8" destOrd="0" presId="urn:microsoft.com/office/officeart/2008/layout/LinedList"/>
    <dgm:cxn modelId="{0904240E-1867-4E87-9577-655C19BBB6F2}" type="presParOf" srcId="{1DE51B6B-6697-4D61-9254-9EB92F7C61C8}" destId="{71ECCA04-5BF6-4758-B8BE-B028ABE9502A}" srcOrd="9" destOrd="0" presId="urn:microsoft.com/office/officeart/2008/layout/LinedList"/>
    <dgm:cxn modelId="{EB02CB87-3091-4DA5-AAB8-AC88FA5FC74F}" type="presParOf" srcId="{1DE51B6B-6697-4D61-9254-9EB92F7C61C8}" destId="{13C3A632-20EE-48C8-B5AE-96A0946A2F67}" srcOrd="10" destOrd="0" presId="urn:microsoft.com/office/officeart/2008/layout/LinedList"/>
    <dgm:cxn modelId="{3B293A7D-A93B-4791-8412-064AA7AC5F20}" type="presParOf" srcId="{13C3A632-20EE-48C8-B5AE-96A0946A2F67}" destId="{168DF6AC-9783-4825-A237-87425DFE05CD}" srcOrd="0" destOrd="0" presId="urn:microsoft.com/office/officeart/2008/layout/LinedList"/>
    <dgm:cxn modelId="{5F24A5EB-9A28-42F9-BDA2-4457F89C4A6D}" type="presParOf" srcId="{13C3A632-20EE-48C8-B5AE-96A0946A2F67}" destId="{22624566-D9DE-4576-BD53-57D21B7D9C72}" srcOrd="1" destOrd="0" presId="urn:microsoft.com/office/officeart/2008/layout/LinedList"/>
    <dgm:cxn modelId="{68F23E6A-5503-4181-A060-439DF2B4DD1E}" type="presParOf" srcId="{13C3A632-20EE-48C8-B5AE-96A0946A2F67}" destId="{A71A2DD6-B72F-4870-9A77-33B2ADDADC93}" srcOrd="2" destOrd="0" presId="urn:microsoft.com/office/officeart/2008/layout/LinedList"/>
    <dgm:cxn modelId="{5A054C3C-35AE-450E-89E0-2A7EE50589A0}" type="presParOf" srcId="{1DE51B6B-6697-4D61-9254-9EB92F7C61C8}" destId="{A8A8B962-A9C0-4230-81EC-8B75DFB4C0EE}" srcOrd="11" destOrd="0" presId="urn:microsoft.com/office/officeart/2008/layout/LinedList"/>
    <dgm:cxn modelId="{19CCC2AA-6D76-47F1-B9BF-FE249409345C}" type="presParOf" srcId="{1DE51B6B-6697-4D61-9254-9EB92F7C61C8}" destId="{EB6E6129-68BA-421C-B8F7-0BE8A70CD23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87E5907-A47B-4A23-A1E5-29A0CE9C03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8B77DE4-006E-466D-89FF-1CB42090695E}">
      <dgm:prSet phldrT="[Текст]" custT="1"/>
      <dgm:spPr>
        <a:solidFill>
          <a:srgbClr val="BC8F00"/>
        </a:solidFill>
      </dgm:spPr>
      <dgm:t>
        <a:bodyPr/>
        <a:lstStyle/>
        <a:p>
          <a:r>
            <a:rPr lang="ru-RU" sz="1800" dirty="0" smtClean="0">
              <a:solidFill>
                <a:schemeClr val="bg1"/>
              </a:solidFill>
            </a:rPr>
            <a:t>Работодатели, осуществляющие свою деятельность на территории РФ </a:t>
          </a:r>
          <a:endParaRPr lang="ru-RU" sz="1800" dirty="0">
            <a:solidFill>
              <a:schemeClr val="bg1"/>
            </a:solidFill>
          </a:endParaRPr>
        </a:p>
      </dgm:t>
    </dgm:pt>
    <dgm:pt modelId="{60E52269-8C25-40B6-A844-8BE864990D41}" type="parTrans" cxnId="{C4E5DACA-97A7-44B9-AE07-1AEA70462E46}">
      <dgm:prSet/>
      <dgm:spPr/>
      <dgm:t>
        <a:bodyPr/>
        <a:lstStyle/>
        <a:p>
          <a:endParaRPr lang="ru-RU" sz="2800"/>
        </a:p>
      </dgm:t>
    </dgm:pt>
    <dgm:pt modelId="{895016FF-B4BF-43D8-9641-4A2075C36BCF}" type="sibTrans" cxnId="{C4E5DACA-97A7-44B9-AE07-1AEA70462E46}">
      <dgm:prSet/>
      <dgm:spPr/>
      <dgm:t>
        <a:bodyPr/>
        <a:lstStyle/>
        <a:p>
          <a:endParaRPr lang="ru-RU" sz="2800"/>
        </a:p>
      </dgm:t>
    </dgm:pt>
    <dgm:pt modelId="{64AEF310-979A-4326-9D81-92BAE5E2B9DF}">
      <dgm:prSet phldrT="[Текст]" custT="1"/>
      <dgm:spPr>
        <a:solidFill>
          <a:srgbClr val="BC8F00"/>
        </a:solidFill>
      </dgm:spPr>
      <dgm:t>
        <a:bodyPr/>
        <a:lstStyle/>
        <a:p>
          <a:r>
            <a:rPr lang="ru-RU" sz="1800" dirty="0" smtClean="0">
              <a:solidFill>
                <a:schemeClr val="bg1"/>
              </a:solidFill>
            </a:rPr>
            <a:t>Работники</a:t>
          </a:r>
          <a:endParaRPr lang="ru-RU" sz="1800" dirty="0">
            <a:solidFill>
              <a:schemeClr val="bg1"/>
            </a:solidFill>
          </a:endParaRPr>
        </a:p>
      </dgm:t>
    </dgm:pt>
    <dgm:pt modelId="{C20FC0D4-D36E-40B2-B78E-685CDA365165}" type="parTrans" cxnId="{A23CE4D8-B9A9-476E-B3CB-BD08C5E3616F}">
      <dgm:prSet/>
      <dgm:spPr/>
      <dgm:t>
        <a:bodyPr/>
        <a:lstStyle/>
        <a:p>
          <a:endParaRPr lang="ru-RU" sz="2800"/>
        </a:p>
      </dgm:t>
    </dgm:pt>
    <dgm:pt modelId="{5331C346-1BB4-4785-B3F0-9B4E36A1CA8E}" type="sibTrans" cxnId="{A23CE4D8-B9A9-476E-B3CB-BD08C5E3616F}">
      <dgm:prSet/>
      <dgm:spPr/>
      <dgm:t>
        <a:bodyPr/>
        <a:lstStyle/>
        <a:p>
          <a:endParaRPr lang="ru-RU" sz="2800"/>
        </a:p>
      </dgm:t>
    </dgm:pt>
    <dgm:pt modelId="{4BC4F99A-5299-4B9A-941D-CDC84ECA2969}">
      <dgm:prSet phldrT="[Текст]" custT="1"/>
      <dgm:spPr>
        <a:solidFill>
          <a:srgbClr val="00B050"/>
        </a:solidFill>
      </dgm:spPr>
      <dgm:t>
        <a:bodyPr/>
        <a:lstStyle/>
        <a:p>
          <a:r>
            <a:rPr lang="ru-RU" sz="1800" dirty="0" smtClean="0">
              <a:solidFill>
                <a:schemeClr val="bg1"/>
              </a:solidFill>
            </a:rPr>
            <a:t>Организации, проводящие СОУТ </a:t>
          </a:r>
          <a:endParaRPr lang="ru-RU" sz="1800" dirty="0">
            <a:solidFill>
              <a:schemeClr val="bg1"/>
            </a:solidFill>
          </a:endParaRPr>
        </a:p>
      </dgm:t>
    </dgm:pt>
    <dgm:pt modelId="{2E4CADB3-6080-455E-B533-60274F050125}" type="parTrans" cxnId="{C9EC109C-8478-4CFD-BA9E-783E1C82EAC5}">
      <dgm:prSet/>
      <dgm:spPr/>
      <dgm:t>
        <a:bodyPr/>
        <a:lstStyle/>
        <a:p>
          <a:endParaRPr lang="ru-RU" sz="2800"/>
        </a:p>
      </dgm:t>
    </dgm:pt>
    <dgm:pt modelId="{590323BD-CFE2-4EAC-B3D6-290270991728}" type="sibTrans" cxnId="{C9EC109C-8478-4CFD-BA9E-783E1C82EAC5}">
      <dgm:prSet/>
      <dgm:spPr/>
      <dgm:t>
        <a:bodyPr/>
        <a:lstStyle/>
        <a:p>
          <a:endParaRPr lang="ru-RU" sz="2800"/>
        </a:p>
      </dgm:t>
    </dgm:pt>
    <dgm:pt modelId="{C6339E76-2541-4801-9CD0-D100C8E9A3D8}">
      <dgm:prSet phldrT="[Текст]" custT="1"/>
      <dgm:spPr>
        <a:solidFill>
          <a:srgbClr val="00B050"/>
        </a:solidFill>
      </dgm:spPr>
      <dgm:t>
        <a:bodyPr/>
        <a:lstStyle/>
        <a:p>
          <a:r>
            <a:rPr lang="ru-RU" sz="1800" dirty="0" smtClean="0">
              <a:solidFill>
                <a:schemeClr val="bg1"/>
              </a:solidFill>
            </a:rPr>
            <a:t>Эксперты, аттестованные на проведение СОУТ </a:t>
          </a:r>
          <a:endParaRPr lang="ru-RU" sz="1800" dirty="0">
            <a:solidFill>
              <a:schemeClr val="bg1"/>
            </a:solidFill>
          </a:endParaRPr>
        </a:p>
      </dgm:t>
    </dgm:pt>
    <dgm:pt modelId="{327D8F3F-21C7-4F78-8137-E6A38A038495}" type="parTrans" cxnId="{1869B0F4-34F9-4157-9E30-647E75825A2E}">
      <dgm:prSet/>
      <dgm:spPr/>
      <dgm:t>
        <a:bodyPr/>
        <a:lstStyle/>
        <a:p>
          <a:endParaRPr lang="ru-RU" sz="2800"/>
        </a:p>
      </dgm:t>
    </dgm:pt>
    <dgm:pt modelId="{7B2DBFFE-5715-418F-ACEC-15F5C8D41D85}" type="sibTrans" cxnId="{1869B0F4-34F9-4157-9E30-647E75825A2E}">
      <dgm:prSet/>
      <dgm:spPr/>
      <dgm:t>
        <a:bodyPr/>
        <a:lstStyle/>
        <a:p>
          <a:endParaRPr lang="ru-RU" sz="2800"/>
        </a:p>
      </dgm:t>
    </dgm:pt>
    <dgm:pt modelId="{AA923405-8D65-4831-89A0-DCD56A0E9D92}">
      <dgm:prSet phldrT="[Текст]" custT="1"/>
      <dgm:spPr>
        <a:solidFill>
          <a:srgbClr val="FF0000"/>
        </a:solidFill>
      </dgm:spPr>
      <dgm:t>
        <a:bodyPr/>
        <a:lstStyle/>
        <a:p>
          <a:r>
            <a:rPr lang="ru-RU" sz="1800" dirty="0" smtClean="0">
              <a:solidFill>
                <a:schemeClr val="bg1"/>
              </a:solidFill>
            </a:rPr>
            <a:t>Федеральная служба по труду и занятости </a:t>
          </a:r>
          <a:endParaRPr lang="ru-RU" sz="1800" dirty="0">
            <a:solidFill>
              <a:schemeClr val="bg1"/>
            </a:solidFill>
          </a:endParaRPr>
        </a:p>
      </dgm:t>
    </dgm:pt>
    <dgm:pt modelId="{7A128145-EC0D-43E4-A0CF-49893246B2F6}" type="parTrans" cxnId="{621810AA-DD9A-4A55-87F7-55955022973B}">
      <dgm:prSet/>
      <dgm:spPr/>
      <dgm:t>
        <a:bodyPr/>
        <a:lstStyle/>
        <a:p>
          <a:endParaRPr lang="ru-RU" sz="2800"/>
        </a:p>
      </dgm:t>
    </dgm:pt>
    <dgm:pt modelId="{47012E43-A477-4474-92FE-94DF63FDE0AC}" type="sibTrans" cxnId="{621810AA-DD9A-4A55-87F7-55955022973B}">
      <dgm:prSet/>
      <dgm:spPr/>
      <dgm:t>
        <a:bodyPr/>
        <a:lstStyle/>
        <a:p>
          <a:endParaRPr lang="ru-RU" sz="2800"/>
        </a:p>
      </dgm:t>
    </dgm:pt>
    <dgm:pt modelId="{FFD12B6A-01EF-4687-B070-055B408D6278}">
      <dgm:prSet phldrT="[Текст]" custT="1"/>
      <dgm:spPr>
        <a:solidFill>
          <a:srgbClr val="FF0000"/>
        </a:solidFill>
      </dgm:spPr>
      <dgm:t>
        <a:bodyPr/>
        <a:lstStyle/>
        <a:p>
          <a:r>
            <a:rPr lang="ru-RU" sz="1800" dirty="0" smtClean="0">
              <a:solidFill>
                <a:schemeClr val="bg1"/>
              </a:solidFill>
            </a:rPr>
            <a:t>Государственная инспекция труда по субъектам РФ </a:t>
          </a:r>
          <a:endParaRPr lang="ru-RU" sz="1800" dirty="0">
            <a:solidFill>
              <a:schemeClr val="bg1"/>
            </a:solidFill>
          </a:endParaRPr>
        </a:p>
      </dgm:t>
    </dgm:pt>
    <dgm:pt modelId="{C2CC7338-2F01-494B-B2DF-C0C3228BA7E5}" type="parTrans" cxnId="{EE728D1D-81E3-4E6B-98B8-8BE51439B66D}">
      <dgm:prSet/>
      <dgm:spPr/>
      <dgm:t>
        <a:bodyPr/>
        <a:lstStyle/>
        <a:p>
          <a:endParaRPr lang="ru-RU" sz="2800"/>
        </a:p>
      </dgm:t>
    </dgm:pt>
    <dgm:pt modelId="{741ECD16-99CF-48DC-A9F2-7DD2E50C4958}" type="sibTrans" cxnId="{EE728D1D-81E3-4E6B-98B8-8BE51439B66D}">
      <dgm:prSet/>
      <dgm:spPr/>
      <dgm:t>
        <a:bodyPr/>
        <a:lstStyle/>
        <a:p>
          <a:endParaRPr lang="ru-RU" sz="2800"/>
        </a:p>
      </dgm:t>
    </dgm:pt>
    <dgm:pt modelId="{2594F8A0-0816-44D1-8541-92AB9A989FD3}">
      <dgm:prSet custT="1"/>
      <dgm:spPr/>
      <dgm:t>
        <a:bodyPr/>
        <a:lstStyle/>
        <a:p>
          <a:r>
            <a:rPr lang="ru-RU" sz="2000" b="1" dirty="0" smtClean="0">
              <a:solidFill>
                <a:srgbClr val="000000"/>
              </a:solidFill>
            </a:rPr>
            <a:t>4867</a:t>
          </a:r>
          <a:r>
            <a:rPr lang="ru-RU" sz="2000" dirty="0" smtClean="0">
              <a:solidFill>
                <a:srgbClr val="000000"/>
              </a:solidFill>
            </a:rPr>
            <a:t> тыс. на конец 2011 г.</a:t>
          </a:r>
          <a:endParaRPr lang="ru-RU" sz="2000" dirty="0"/>
        </a:p>
      </dgm:t>
    </dgm:pt>
    <dgm:pt modelId="{01A3A4D9-EA86-47D9-9BD8-031125494DD8}" type="parTrans" cxnId="{B565D15F-6B33-445A-B68A-B69F35D63141}">
      <dgm:prSet/>
      <dgm:spPr/>
      <dgm:t>
        <a:bodyPr/>
        <a:lstStyle/>
        <a:p>
          <a:endParaRPr lang="ru-RU" sz="2800"/>
        </a:p>
      </dgm:t>
    </dgm:pt>
    <dgm:pt modelId="{699460A5-EE32-40D3-9390-820CB79D543F}" type="sibTrans" cxnId="{B565D15F-6B33-445A-B68A-B69F35D63141}">
      <dgm:prSet/>
      <dgm:spPr/>
      <dgm:t>
        <a:bodyPr/>
        <a:lstStyle/>
        <a:p>
          <a:endParaRPr lang="ru-RU" sz="2800"/>
        </a:p>
      </dgm:t>
    </dgm:pt>
    <dgm:pt modelId="{1E7E83E4-DCC9-47A8-B1BA-F0866A92B34D}">
      <dgm:prSet custT="1"/>
      <dgm:spPr/>
      <dgm:t>
        <a:bodyPr/>
        <a:lstStyle/>
        <a:p>
          <a:r>
            <a:rPr lang="ru-RU" sz="2000" b="1" dirty="0" smtClean="0">
              <a:solidFill>
                <a:srgbClr val="000000"/>
              </a:solidFill>
            </a:rPr>
            <a:t>71,7</a:t>
          </a:r>
          <a:r>
            <a:rPr lang="ru-RU" sz="2000" dirty="0" smtClean="0">
              <a:solidFill>
                <a:srgbClr val="000000"/>
              </a:solidFill>
            </a:rPr>
            <a:t> млн. чел в 2012 г.</a:t>
          </a:r>
          <a:endParaRPr lang="ru-RU" sz="2000" dirty="0"/>
        </a:p>
      </dgm:t>
    </dgm:pt>
    <dgm:pt modelId="{536B319E-83D0-4D5D-B6DF-E4A8835FDDA4}" type="parTrans" cxnId="{D31ED986-CEBC-44F2-BE81-F1C6C0B533C2}">
      <dgm:prSet/>
      <dgm:spPr/>
      <dgm:t>
        <a:bodyPr/>
        <a:lstStyle/>
        <a:p>
          <a:endParaRPr lang="ru-RU" sz="2800"/>
        </a:p>
      </dgm:t>
    </dgm:pt>
    <dgm:pt modelId="{ED56B271-2266-4E1E-9DF8-6C994E13B1AC}" type="sibTrans" cxnId="{D31ED986-CEBC-44F2-BE81-F1C6C0B533C2}">
      <dgm:prSet/>
      <dgm:spPr/>
      <dgm:t>
        <a:bodyPr/>
        <a:lstStyle/>
        <a:p>
          <a:endParaRPr lang="ru-RU" sz="2800"/>
        </a:p>
      </dgm:t>
    </dgm:pt>
    <dgm:pt modelId="{DCB872A1-738A-49E8-9206-6FA0710EF429}">
      <dgm:prSet custT="1"/>
      <dgm:spPr/>
      <dgm:t>
        <a:bodyPr/>
        <a:lstStyle/>
        <a:p>
          <a:r>
            <a:rPr lang="ru-RU" sz="2000" dirty="0" smtClean="0">
              <a:solidFill>
                <a:srgbClr val="000000"/>
              </a:solidFill>
            </a:rPr>
            <a:t>около </a:t>
          </a:r>
          <a:r>
            <a:rPr lang="ru-RU" sz="2000" b="1" dirty="0" smtClean="0">
              <a:solidFill>
                <a:srgbClr val="000000"/>
              </a:solidFill>
            </a:rPr>
            <a:t>900</a:t>
          </a:r>
          <a:endParaRPr lang="ru-RU" sz="2000" dirty="0"/>
        </a:p>
      </dgm:t>
    </dgm:pt>
    <dgm:pt modelId="{EA09A3BF-C7B3-4B5A-99A4-2319419B8C93}" type="parTrans" cxnId="{3A800E19-A6C6-4CB4-8E21-6BF07D396B24}">
      <dgm:prSet/>
      <dgm:spPr/>
      <dgm:t>
        <a:bodyPr/>
        <a:lstStyle/>
        <a:p>
          <a:endParaRPr lang="ru-RU" sz="2800"/>
        </a:p>
      </dgm:t>
    </dgm:pt>
    <dgm:pt modelId="{45DEB99A-090F-4F09-AB46-CABD166F2FCC}" type="sibTrans" cxnId="{3A800E19-A6C6-4CB4-8E21-6BF07D396B24}">
      <dgm:prSet/>
      <dgm:spPr/>
      <dgm:t>
        <a:bodyPr/>
        <a:lstStyle/>
        <a:p>
          <a:endParaRPr lang="ru-RU" sz="2800"/>
        </a:p>
      </dgm:t>
    </dgm:pt>
    <dgm:pt modelId="{E6BB9440-1A64-4F47-B4BE-6D5548EE68CD}">
      <dgm:prSet custT="1"/>
      <dgm:spPr/>
      <dgm:t>
        <a:bodyPr/>
        <a:lstStyle/>
        <a:p>
          <a:r>
            <a:rPr lang="ru-RU" sz="2000" b="1" dirty="0" smtClean="0">
              <a:solidFill>
                <a:srgbClr val="000000"/>
              </a:solidFill>
            </a:rPr>
            <a:t>4500</a:t>
          </a:r>
          <a:endParaRPr lang="ru-RU" sz="2000" dirty="0"/>
        </a:p>
      </dgm:t>
    </dgm:pt>
    <dgm:pt modelId="{E4FDB706-A8CC-4EF9-9678-B57EEA113878}" type="parTrans" cxnId="{A65859FB-F810-49BA-94D2-2B064C5F3F95}">
      <dgm:prSet/>
      <dgm:spPr/>
      <dgm:t>
        <a:bodyPr/>
        <a:lstStyle/>
        <a:p>
          <a:endParaRPr lang="ru-RU" sz="2800"/>
        </a:p>
      </dgm:t>
    </dgm:pt>
    <dgm:pt modelId="{CC35081D-5DF1-4E69-8DC6-F525056B1681}" type="sibTrans" cxnId="{A65859FB-F810-49BA-94D2-2B064C5F3F95}">
      <dgm:prSet/>
      <dgm:spPr/>
      <dgm:t>
        <a:bodyPr/>
        <a:lstStyle/>
        <a:p>
          <a:endParaRPr lang="ru-RU" sz="2800"/>
        </a:p>
      </dgm:t>
    </dgm:pt>
    <dgm:pt modelId="{18D2A798-5319-40FA-BBB7-8E1F9BD799B9}">
      <dgm:prSet custT="1"/>
      <dgm:spPr/>
      <dgm:t>
        <a:bodyPr/>
        <a:lstStyle/>
        <a:p>
          <a:r>
            <a:rPr lang="ru-RU" sz="2000" dirty="0" smtClean="0">
              <a:solidFill>
                <a:srgbClr val="000000"/>
              </a:solidFill>
            </a:rPr>
            <a:t>1</a:t>
          </a:r>
          <a:endParaRPr lang="ru-RU" sz="2000" dirty="0">
            <a:solidFill>
              <a:srgbClr val="000000"/>
            </a:solidFill>
          </a:endParaRPr>
        </a:p>
      </dgm:t>
    </dgm:pt>
    <dgm:pt modelId="{EF867556-1418-4F3B-AA48-EE1A904EB353}" type="parTrans" cxnId="{E954F946-DC58-41A1-82A1-E846F7307DD7}">
      <dgm:prSet/>
      <dgm:spPr/>
      <dgm:t>
        <a:bodyPr/>
        <a:lstStyle/>
        <a:p>
          <a:endParaRPr lang="ru-RU" sz="2800"/>
        </a:p>
      </dgm:t>
    </dgm:pt>
    <dgm:pt modelId="{DCD76667-2B8A-408B-B9AB-FCF5052F7246}" type="sibTrans" cxnId="{E954F946-DC58-41A1-82A1-E846F7307DD7}">
      <dgm:prSet/>
      <dgm:spPr/>
      <dgm:t>
        <a:bodyPr/>
        <a:lstStyle/>
        <a:p>
          <a:endParaRPr lang="ru-RU" sz="2800"/>
        </a:p>
      </dgm:t>
    </dgm:pt>
    <dgm:pt modelId="{D80E1EAA-0613-45F7-8A2B-1765BA510657}">
      <dgm:prSet custT="1"/>
      <dgm:spPr/>
      <dgm:t>
        <a:bodyPr/>
        <a:lstStyle/>
        <a:p>
          <a:r>
            <a:rPr lang="ru-RU" sz="2000" dirty="0" smtClean="0">
              <a:solidFill>
                <a:srgbClr val="000000"/>
              </a:solidFill>
            </a:rPr>
            <a:t>83</a:t>
          </a:r>
          <a:endParaRPr lang="ru-RU" sz="2000" dirty="0">
            <a:solidFill>
              <a:srgbClr val="000000"/>
            </a:solidFill>
          </a:endParaRPr>
        </a:p>
      </dgm:t>
    </dgm:pt>
    <dgm:pt modelId="{660BD18E-C3A9-479E-9303-507DCA106342}" type="parTrans" cxnId="{4031ED87-28F5-4E10-8A62-A8514D3EA6E5}">
      <dgm:prSet/>
      <dgm:spPr/>
      <dgm:t>
        <a:bodyPr/>
        <a:lstStyle/>
        <a:p>
          <a:endParaRPr lang="ru-RU" sz="2800"/>
        </a:p>
      </dgm:t>
    </dgm:pt>
    <dgm:pt modelId="{FE48E777-441B-471A-A86E-6068686F46A4}" type="sibTrans" cxnId="{4031ED87-28F5-4E10-8A62-A8514D3EA6E5}">
      <dgm:prSet/>
      <dgm:spPr/>
      <dgm:t>
        <a:bodyPr/>
        <a:lstStyle/>
        <a:p>
          <a:endParaRPr lang="ru-RU" sz="2800"/>
        </a:p>
      </dgm:t>
    </dgm:pt>
    <dgm:pt modelId="{19565701-3364-4B1E-A1BF-437445924A9D}" type="pres">
      <dgm:prSet presAssocID="{087E5907-A47B-4A23-A1E5-29A0CE9C03A3}" presName="linear" presStyleCnt="0">
        <dgm:presLayoutVars>
          <dgm:animLvl val="lvl"/>
          <dgm:resizeHandles val="exact"/>
        </dgm:presLayoutVars>
      </dgm:prSet>
      <dgm:spPr/>
      <dgm:t>
        <a:bodyPr/>
        <a:lstStyle/>
        <a:p>
          <a:endParaRPr lang="ru-RU"/>
        </a:p>
      </dgm:t>
    </dgm:pt>
    <dgm:pt modelId="{57C8328F-47A8-4F69-9129-1E10C36DADE7}" type="pres">
      <dgm:prSet presAssocID="{D8B77DE4-006E-466D-89FF-1CB42090695E}" presName="parentText" presStyleLbl="node1" presStyleIdx="0" presStyleCnt="6">
        <dgm:presLayoutVars>
          <dgm:chMax val="0"/>
          <dgm:bulletEnabled val="1"/>
        </dgm:presLayoutVars>
      </dgm:prSet>
      <dgm:spPr/>
      <dgm:t>
        <a:bodyPr/>
        <a:lstStyle/>
        <a:p>
          <a:endParaRPr lang="ru-RU"/>
        </a:p>
      </dgm:t>
    </dgm:pt>
    <dgm:pt modelId="{CB86DA86-30EE-40C4-926C-717D6417BD07}" type="pres">
      <dgm:prSet presAssocID="{D8B77DE4-006E-466D-89FF-1CB42090695E}" presName="childText" presStyleLbl="revTx" presStyleIdx="0" presStyleCnt="6">
        <dgm:presLayoutVars>
          <dgm:bulletEnabled val="1"/>
        </dgm:presLayoutVars>
      </dgm:prSet>
      <dgm:spPr/>
      <dgm:t>
        <a:bodyPr/>
        <a:lstStyle/>
        <a:p>
          <a:endParaRPr lang="ru-RU"/>
        </a:p>
      </dgm:t>
    </dgm:pt>
    <dgm:pt modelId="{41BEF957-11FB-4965-930A-44A82152ACF0}" type="pres">
      <dgm:prSet presAssocID="{64AEF310-979A-4326-9D81-92BAE5E2B9DF}" presName="parentText" presStyleLbl="node1" presStyleIdx="1" presStyleCnt="6">
        <dgm:presLayoutVars>
          <dgm:chMax val="0"/>
          <dgm:bulletEnabled val="1"/>
        </dgm:presLayoutVars>
      </dgm:prSet>
      <dgm:spPr/>
      <dgm:t>
        <a:bodyPr/>
        <a:lstStyle/>
        <a:p>
          <a:endParaRPr lang="ru-RU"/>
        </a:p>
      </dgm:t>
    </dgm:pt>
    <dgm:pt modelId="{F2DEDBDB-62A7-4FE8-B425-702B92563457}" type="pres">
      <dgm:prSet presAssocID="{64AEF310-979A-4326-9D81-92BAE5E2B9DF}" presName="childText" presStyleLbl="revTx" presStyleIdx="1" presStyleCnt="6">
        <dgm:presLayoutVars>
          <dgm:bulletEnabled val="1"/>
        </dgm:presLayoutVars>
      </dgm:prSet>
      <dgm:spPr/>
      <dgm:t>
        <a:bodyPr/>
        <a:lstStyle/>
        <a:p>
          <a:endParaRPr lang="ru-RU"/>
        </a:p>
      </dgm:t>
    </dgm:pt>
    <dgm:pt modelId="{7BD8A71B-A427-4204-9344-CE336ED8BD2D}" type="pres">
      <dgm:prSet presAssocID="{4BC4F99A-5299-4B9A-941D-CDC84ECA2969}" presName="parentText" presStyleLbl="node1" presStyleIdx="2" presStyleCnt="6">
        <dgm:presLayoutVars>
          <dgm:chMax val="0"/>
          <dgm:bulletEnabled val="1"/>
        </dgm:presLayoutVars>
      </dgm:prSet>
      <dgm:spPr/>
      <dgm:t>
        <a:bodyPr/>
        <a:lstStyle/>
        <a:p>
          <a:endParaRPr lang="ru-RU"/>
        </a:p>
      </dgm:t>
    </dgm:pt>
    <dgm:pt modelId="{FE91B447-ECC5-44EC-B6D8-74B6B8D94950}" type="pres">
      <dgm:prSet presAssocID="{4BC4F99A-5299-4B9A-941D-CDC84ECA2969}" presName="childText" presStyleLbl="revTx" presStyleIdx="2" presStyleCnt="6">
        <dgm:presLayoutVars>
          <dgm:bulletEnabled val="1"/>
        </dgm:presLayoutVars>
      </dgm:prSet>
      <dgm:spPr/>
      <dgm:t>
        <a:bodyPr/>
        <a:lstStyle/>
        <a:p>
          <a:endParaRPr lang="ru-RU"/>
        </a:p>
      </dgm:t>
    </dgm:pt>
    <dgm:pt modelId="{6512BEC5-3898-44FD-B216-17FD122D0CF1}" type="pres">
      <dgm:prSet presAssocID="{C6339E76-2541-4801-9CD0-D100C8E9A3D8}" presName="parentText" presStyleLbl="node1" presStyleIdx="3" presStyleCnt="6">
        <dgm:presLayoutVars>
          <dgm:chMax val="0"/>
          <dgm:bulletEnabled val="1"/>
        </dgm:presLayoutVars>
      </dgm:prSet>
      <dgm:spPr/>
      <dgm:t>
        <a:bodyPr/>
        <a:lstStyle/>
        <a:p>
          <a:endParaRPr lang="ru-RU"/>
        </a:p>
      </dgm:t>
    </dgm:pt>
    <dgm:pt modelId="{89DA3138-7319-4F3D-A0AA-5B37F51691E0}" type="pres">
      <dgm:prSet presAssocID="{C6339E76-2541-4801-9CD0-D100C8E9A3D8}" presName="childText" presStyleLbl="revTx" presStyleIdx="3" presStyleCnt="6">
        <dgm:presLayoutVars>
          <dgm:bulletEnabled val="1"/>
        </dgm:presLayoutVars>
      </dgm:prSet>
      <dgm:spPr/>
      <dgm:t>
        <a:bodyPr/>
        <a:lstStyle/>
        <a:p>
          <a:endParaRPr lang="ru-RU"/>
        </a:p>
      </dgm:t>
    </dgm:pt>
    <dgm:pt modelId="{65289D47-D43D-4C28-93DC-917AD8DAAC91}" type="pres">
      <dgm:prSet presAssocID="{AA923405-8D65-4831-89A0-DCD56A0E9D92}" presName="parentText" presStyleLbl="node1" presStyleIdx="4" presStyleCnt="6">
        <dgm:presLayoutVars>
          <dgm:chMax val="0"/>
          <dgm:bulletEnabled val="1"/>
        </dgm:presLayoutVars>
      </dgm:prSet>
      <dgm:spPr/>
      <dgm:t>
        <a:bodyPr/>
        <a:lstStyle/>
        <a:p>
          <a:endParaRPr lang="ru-RU"/>
        </a:p>
      </dgm:t>
    </dgm:pt>
    <dgm:pt modelId="{1863E5A4-1C7E-4FD8-925E-B6B28ED10BF0}" type="pres">
      <dgm:prSet presAssocID="{AA923405-8D65-4831-89A0-DCD56A0E9D92}" presName="childText" presStyleLbl="revTx" presStyleIdx="4" presStyleCnt="6">
        <dgm:presLayoutVars>
          <dgm:bulletEnabled val="1"/>
        </dgm:presLayoutVars>
      </dgm:prSet>
      <dgm:spPr/>
      <dgm:t>
        <a:bodyPr/>
        <a:lstStyle/>
        <a:p>
          <a:endParaRPr lang="ru-RU"/>
        </a:p>
      </dgm:t>
    </dgm:pt>
    <dgm:pt modelId="{C3B54B7D-C8F8-4DCE-AFF7-738F65BA3939}" type="pres">
      <dgm:prSet presAssocID="{FFD12B6A-01EF-4687-B070-055B408D6278}" presName="parentText" presStyleLbl="node1" presStyleIdx="5" presStyleCnt="6">
        <dgm:presLayoutVars>
          <dgm:chMax val="0"/>
          <dgm:bulletEnabled val="1"/>
        </dgm:presLayoutVars>
      </dgm:prSet>
      <dgm:spPr/>
      <dgm:t>
        <a:bodyPr/>
        <a:lstStyle/>
        <a:p>
          <a:endParaRPr lang="ru-RU"/>
        </a:p>
      </dgm:t>
    </dgm:pt>
    <dgm:pt modelId="{14E636F3-8AE7-498E-8DC9-023971B2404E}" type="pres">
      <dgm:prSet presAssocID="{FFD12B6A-01EF-4687-B070-055B408D6278}" presName="childText" presStyleLbl="revTx" presStyleIdx="5" presStyleCnt="6">
        <dgm:presLayoutVars>
          <dgm:bulletEnabled val="1"/>
        </dgm:presLayoutVars>
      </dgm:prSet>
      <dgm:spPr/>
      <dgm:t>
        <a:bodyPr/>
        <a:lstStyle/>
        <a:p>
          <a:endParaRPr lang="ru-RU"/>
        </a:p>
      </dgm:t>
    </dgm:pt>
  </dgm:ptLst>
  <dgm:cxnLst>
    <dgm:cxn modelId="{A65859FB-F810-49BA-94D2-2B064C5F3F95}" srcId="{C6339E76-2541-4801-9CD0-D100C8E9A3D8}" destId="{E6BB9440-1A64-4F47-B4BE-6D5548EE68CD}" srcOrd="0" destOrd="0" parTransId="{E4FDB706-A8CC-4EF9-9678-B57EEA113878}" sibTransId="{CC35081D-5DF1-4E69-8DC6-F525056B1681}"/>
    <dgm:cxn modelId="{A5F4D6D6-3CFD-414B-B515-A5F2283ED426}" type="presOf" srcId="{64AEF310-979A-4326-9D81-92BAE5E2B9DF}" destId="{41BEF957-11FB-4965-930A-44A82152ACF0}" srcOrd="0" destOrd="0" presId="urn:microsoft.com/office/officeart/2005/8/layout/vList2"/>
    <dgm:cxn modelId="{3A800E19-A6C6-4CB4-8E21-6BF07D396B24}" srcId="{4BC4F99A-5299-4B9A-941D-CDC84ECA2969}" destId="{DCB872A1-738A-49E8-9206-6FA0710EF429}" srcOrd="0" destOrd="0" parTransId="{EA09A3BF-C7B3-4B5A-99A4-2319419B8C93}" sibTransId="{45DEB99A-090F-4F09-AB46-CABD166F2FCC}"/>
    <dgm:cxn modelId="{E946626D-8C8C-4ABB-BD49-6C7C78ADE4D9}" type="presOf" srcId="{C6339E76-2541-4801-9CD0-D100C8E9A3D8}" destId="{6512BEC5-3898-44FD-B216-17FD122D0CF1}" srcOrd="0" destOrd="0" presId="urn:microsoft.com/office/officeart/2005/8/layout/vList2"/>
    <dgm:cxn modelId="{C9F75AF9-D0C3-4D46-A86C-D1EEBBB1631D}" type="presOf" srcId="{DCB872A1-738A-49E8-9206-6FA0710EF429}" destId="{FE91B447-ECC5-44EC-B6D8-74B6B8D94950}" srcOrd="0" destOrd="0" presId="urn:microsoft.com/office/officeart/2005/8/layout/vList2"/>
    <dgm:cxn modelId="{B565D15F-6B33-445A-B68A-B69F35D63141}" srcId="{D8B77DE4-006E-466D-89FF-1CB42090695E}" destId="{2594F8A0-0816-44D1-8541-92AB9A989FD3}" srcOrd="0" destOrd="0" parTransId="{01A3A4D9-EA86-47D9-9BD8-031125494DD8}" sibTransId="{699460A5-EE32-40D3-9390-820CB79D543F}"/>
    <dgm:cxn modelId="{621810AA-DD9A-4A55-87F7-55955022973B}" srcId="{087E5907-A47B-4A23-A1E5-29A0CE9C03A3}" destId="{AA923405-8D65-4831-89A0-DCD56A0E9D92}" srcOrd="4" destOrd="0" parTransId="{7A128145-EC0D-43E4-A0CF-49893246B2F6}" sibTransId="{47012E43-A477-4474-92FE-94DF63FDE0AC}"/>
    <dgm:cxn modelId="{28783735-E4BA-46D1-8871-3706198FACDD}" type="presOf" srcId="{D8B77DE4-006E-466D-89FF-1CB42090695E}" destId="{57C8328F-47A8-4F69-9129-1E10C36DADE7}" srcOrd="0" destOrd="0" presId="urn:microsoft.com/office/officeart/2005/8/layout/vList2"/>
    <dgm:cxn modelId="{C4E5DACA-97A7-44B9-AE07-1AEA70462E46}" srcId="{087E5907-A47B-4A23-A1E5-29A0CE9C03A3}" destId="{D8B77DE4-006E-466D-89FF-1CB42090695E}" srcOrd="0" destOrd="0" parTransId="{60E52269-8C25-40B6-A844-8BE864990D41}" sibTransId="{895016FF-B4BF-43D8-9641-4A2075C36BCF}"/>
    <dgm:cxn modelId="{C97B6D12-3D20-4621-95B2-A009F1447101}" type="presOf" srcId="{FFD12B6A-01EF-4687-B070-055B408D6278}" destId="{C3B54B7D-C8F8-4DCE-AFF7-738F65BA3939}" srcOrd="0" destOrd="0" presId="urn:microsoft.com/office/officeart/2005/8/layout/vList2"/>
    <dgm:cxn modelId="{EE728D1D-81E3-4E6B-98B8-8BE51439B66D}" srcId="{087E5907-A47B-4A23-A1E5-29A0CE9C03A3}" destId="{FFD12B6A-01EF-4687-B070-055B408D6278}" srcOrd="5" destOrd="0" parTransId="{C2CC7338-2F01-494B-B2DF-C0C3228BA7E5}" sibTransId="{741ECD16-99CF-48DC-A9F2-7DD2E50C4958}"/>
    <dgm:cxn modelId="{C9EC109C-8478-4CFD-BA9E-783E1C82EAC5}" srcId="{087E5907-A47B-4A23-A1E5-29A0CE9C03A3}" destId="{4BC4F99A-5299-4B9A-941D-CDC84ECA2969}" srcOrd="2" destOrd="0" parTransId="{2E4CADB3-6080-455E-B533-60274F050125}" sibTransId="{590323BD-CFE2-4EAC-B3D6-290270991728}"/>
    <dgm:cxn modelId="{DF4A2F8E-9FA2-4AE1-AC74-F1D33E5338CB}" type="presOf" srcId="{1E7E83E4-DCC9-47A8-B1BA-F0866A92B34D}" destId="{F2DEDBDB-62A7-4FE8-B425-702B92563457}" srcOrd="0" destOrd="0" presId="urn:microsoft.com/office/officeart/2005/8/layout/vList2"/>
    <dgm:cxn modelId="{E954F946-DC58-41A1-82A1-E846F7307DD7}" srcId="{AA923405-8D65-4831-89A0-DCD56A0E9D92}" destId="{18D2A798-5319-40FA-BBB7-8E1F9BD799B9}" srcOrd="0" destOrd="0" parTransId="{EF867556-1418-4F3B-AA48-EE1A904EB353}" sibTransId="{DCD76667-2B8A-408B-B9AB-FCF5052F7246}"/>
    <dgm:cxn modelId="{D31ED986-CEBC-44F2-BE81-F1C6C0B533C2}" srcId="{64AEF310-979A-4326-9D81-92BAE5E2B9DF}" destId="{1E7E83E4-DCC9-47A8-B1BA-F0866A92B34D}" srcOrd="0" destOrd="0" parTransId="{536B319E-83D0-4D5D-B6DF-E4A8835FDDA4}" sibTransId="{ED56B271-2266-4E1E-9DF8-6C994E13B1AC}"/>
    <dgm:cxn modelId="{14F2A3BD-4F47-4E82-BB58-A9D96C99C6AB}" type="presOf" srcId="{4BC4F99A-5299-4B9A-941D-CDC84ECA2969}" destId="{7BD8A71B-A427-4204-9344-CE336ED8BD2D}" srcOrd="0" destOrd="0" presId="urn:microsoft.com/office/officeart/2005/8/layout/vList2"/>
    <dgm:cxn modelId="{41506020-4F09-4F24-90E2-20BA26F14521}" type="presOf" srcId="{AA923405-8D65-4831-89A0-DCD56A0E9D92}" destId="{65289D47-D43D-4C28-93DC-917AD8DAAC91}" srcOrd="0" destOrd="0" presId="urn:microsoft.com/office/officeart/2005/8/layout/vList2"/>
    <dgm:cxn modelId="{6631FE27-CFDB-42EC-8DC6-946E770D20B1}" type="presOf" srcId="{E6BB9440-1A64-4F47-B4BE-6D5548EE68CD}" destId="{89DA3138-7319-4F3D-A0AA-5B37F51691E0}" srcOrd="0" destOrd="0" presId="urn:microsoft.com/office/officeart/2005/8/layout/vList2"/>
    <dgm:cxn modelId="{4031ED87-28F5-4E10-8A62-A8514D3EA6E5}" srcId="{FFD12B6A-01EF-4687-B070-055B408D6278}" destId="{D80E1EAA-0613-45F7-8A2B-1765BA510657}" srcOrd="0" destOrd="0" parTransId="{660BD18E-C3A9-479E-9303-507DCA106342}" sibTransId="{FE48E777-441B-471A-A86E-6068686F46A4}"/>
    <dgm:cxn modelId="{A6604177-5AC9-4EB1-8897-230AB5902CE3}" type="presOf" srcId="{2594F8A0-0816-44D1-8541-92AB9A989FD3}" destId="{CB86DA86-30EE-40C4-926C-717D6417BD07}" srcOrd="0" destOrd="0" presId="urn:microsoft.com/office/officeart/2005/8/layout/vList2"/>
    <dgm:cxn modelId="{1869B0F4-34F9-4157-9E30-647E75825A2E}" srcId="{087E5907-A47B-4A23-A1E5-29A0CE9C03A3}" destId="{C6339E76-2541-4801-9CD0-D100C8E9A3D8}" srcOrd="3" destOrd="0" parTransId="{327D8F3F-21C7-4F78-8137-E6A38A038495}" sibTransId="{7B2DBFFE-5715-418F-ACEC-15F5C8D41D85}"/>
    <dgm:cxn modelId="{2F2E3143-318B-4080-917F-E4BEC99E81DC}" type="presOf" srcId="{D80E1EAA-0613-45F7-8A2B-1765BA510657}" destId="{14E636F3-8AE7-498E-8DC9-023971B2404E}" srcOrd="0" destOrd="0" presId="urn:microsoft.com/office/officeart/2005/8/layout/vList2"/>
    <dgm:cxn modelId="{A23CE4D8-B9A9-476E-B3CB-BD08C5E3616F}" srcId="{087E5907-A47B-4A23-A1E5-29A0CE9C03A3}" destId="{64AEF310-979A-4326-9D81-92BAE5E2B9DF}" srcOrd="1" destOrd="0" parTransId="{C20FC0D4-D36E-40B2-B78E-685CDA365165}" sibTransId="{5331C346-1BB4-4785-B3F0-9B4E36A1CA8E}"/>
    <dgm:cxn modelId="{0A09BF4E-2DF9-4F63-A397-6DDC8BAA01BE}" type="presOf" srcId="{087E5907-A47B-4A23-A1E5-29A0CE9C03A3}" destId="{19565701-3364-4B1E-A1BF-437445924A9D}" srcOrd="0" destOrd="0" presId="urn:microsoft.com/office/officeart/2005/8/layout/vList2"/>
    <dgm:cxn modelId="{75311E6C-3DD2-47C3-B288-EC9C39291DA9}" type="presOf" srcId="{18D2A798-5319-40FA-BBB7-8E1F9BD799B9}" destId="{1863E5A4-1C7E-4FD8-925E-B6B28ED10BF0}" srcOrd="0" destOrd="0" presId="urn:microsoft.com/office/officeart/2005/8/layout/vList2"/>
    <dgm:cxn modelId="{3624CBD8-042A-46D0-B7F8-443A8D3F57FC}" type="presParOf" srcId="{19565701-3364-4B1E-A1BF-437445924A9D}" destId="{57C8328F-47A8-4F69-9129-1E10C36DADE7}" srcOrd="0" destOrd="0" presId="urn:microsoft.com/office/officeart/2005/8/layout/vList2"/>
    <dgm:cxn modelId="{623387A8-FBF8-48FC-A4D0-0D8E474CF9B7}" type="presParOf" srcId="{19565701-3364-4B1E-A1BF-437445924A9D}" destId="{CB86DA86-30EE-40C4-926C-717D6417BD07}" srcOrd="1" destOrd="0" presId="urn:microsoft.com/office/officeart/2005/8/layout/vList2"/>
    <dgm:cxn modelId="{1151857F-6D94-4E99-837F-8C3C23C3A932}" type="presParOf" srcId="{19565701-3364-4B1E-A1BF-437445924A9D}" destId="{41BEF957-11FB-4965-930A-44A82152ACF0}" srcOrd="2" destOrd="0" presId="urn:microsoft.com/office/officeart/2005/8/layout/vList2"/>
    <dgm:cxn modelId="{7097542C-13C3-4BB4-BE34-988894128E4A}" type="presParOf" srcId="{19565701-3364-4B1E-A1BF-437445924A9D}" destId="{F2DEDBDB-62A7-4FE8-B425-702B92563457}" srcOrd="3" destOrd="0" presId="urn:microsoft.com/office/officeart/2005/8/layout/vList2"/>
    <dgm:cxn modelId="{88C88DB7-7019-44F6-9409-CD9C792A2369}" type="presParOf" srcId="{19565701-3364-4B1E-A1BF-437445924A9D}" destId="{7BD8A71B-A427-4204-9344-CE336ED8BD2D}" srcOrd="4" destOrd="0" presId="urn:microsoft.com/office/officeart/2005/8/layout/vList2"/>
    <dgm:cxn modelId="{F8321073-C5C7-47D1-8087-A62FF4BAF2A2}" type="presParOf" srcId="{19565701-3364-4B1E-A1BF-437445924A9D}" destId="{FE91B447-ECC5-44EC-B6D8-74B6B8D94950}" srcOrd="5" destOrd="0" presId="urn:microsoft.com/office/officeart/2005/8/layout/vList2"/>
    <dgm:cxn modelId="{B52E61E8-790E-47A9-88A3-B7ED070DB08F}" type="presParOf" srcId="{19565701-3364-4B1E-A1BF-437445924A9D}" destId="{6512BEC5-3898-44FD-B216-17FD122D0CF1}" srcOrd="6" destOrd="0" presId="urn:microsoft.com/office/officeart/2005/8/layout/vList2"/>
    <dgm:cxn modelId="{49CF3FFD-4098-4003-9EF3-220D9A15C99D}" type="presParOf" srcId="{19565701-3364-4B1E-A1BF-437445924A9D}" destId="{89DA3138-7319-4F3D-A0AA-5B37F51691E0}" srcOrd="7" destOrd="0" presId="urn:microsoft.com/office/officeart/2005/8/layout/vList2"/>
    <dgm:cxn modelId="{DA20F5B4-2C11-44E9-B521-4087D8909266}" type="presParOf" srcId="{19565701-3364-4B1E-A1BF-437445924A9D}" destId="{65289D47-D43D-4C28-93DC-917AD8DAAC91}" srcOrd="8" destOrd="0" presId="urn:microsoft.com/office/officeart/2005/8/layout/vList2"/>
    <dgm:cxn modelId="{29A077F0-3602-4BD5-9D77-1E61AA3A8A75}" type="presParOf" srcId="{19565701-3364-4B1E-A1BF-437445924A9D}" destId="{1863E5A4-1C7E-4FD8-925E-B6B28ED10BF0}" srcOrd="9" destOrd="0" presId="urn:microsoft.com/office/officeart/2005/8/layout/vList2"/>
    <dgm:cxn modelId="{45D01C9D-E492-40A5-A07F-ED2014F6EF49}" type="presParOf" srcId="{19565701-3364-4B1E-A1BF-437445924A9D}" destId="{C3B54B7D-C8F8-4DCE-AFF7-738F65BA3939}" srcOrd="10" destOrd="0" presId="urn:microsoft.com/office/officeart/2005/8/layout/vList2"/>
    <dgm:cxn modelId="{DDB31200-31C9-46F9-9219-F8D3C3C0DD39}" type="presParOf" srcId="{19565701-3364-4B1E-A1BF-437445924A9D}" destId="{14E636F3-8AE7-498E-8DC9-023971B2404E}"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14471-1FFA-4545-88B4-118B03E712C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ru-RU"/>
        </a:p>
      </dgm:t>
    </dgm:pt>
    <dgm:pt modelId="{13838BB6-A38E-4AE6-9EB4-94A9A942D225}">
      <dgm:prSet phldrT="[Текст]" custT="1"/>
      <dgm:spPr/>
      <dgm:t>
        <a:bodyPr/>
        <a:lstStyle/>
        <a:p>
          <a:r>
            <a:rPr lang="ru-RU" sz="2400" b="0" dirty="0" smtClean="0">
              <a:solidFill>
                <a:schemeClr val="bg1"/>
              </a:solidFill>
            </a:rPr>
            <a:t>Декларированию подлежат все рабочие места, на которых вредные и (или) опасные производственные факторы не выявлены.</a:t>
          </a:r>
        </a:p>
      </dgm:t>
    </dgm:pt>
    <dgm:pt modelId="{42D09A80-793D-43FD-AD58-4600FD26D1A7}" type="parTrans" cxnId="{80915064-E545-48F6-8109-A0F0AA11980C}">
      <dgm:prSet/>
      <dgm:spPr/>
      <dgm:t>
        <a:bodyPr/>
        <a:lstStyle/>
        <a:p>
          <a:endParaRPr lang="ru-RU"/>
        </a:p>
      </dgm:t>
    </dgm:pt>
    <dgm:pt modelId="{4B5D0FEF-7858-4A17-B541-8D9E6E798A8D}" type="sibTrans" cxnId="{80915064-E545-48F6-8109-A0F0AA11980C}">
      <dgm:prSet/>
      <dgm:spPr/>
      <dgm:t>
        <a:bodyPr/>
        <a:lstStyle/>
        <a:p>
          <a:endParaRPr lang="ru-RU"/>
        </a:p>
      </dgm:t>
    </dgm:pt>
    <dgm:pt modelId="{B9911C24-EBA8-4DE1-8164-842D72FCF43A}">
      <dgm:prSet phldrT="[Текст]" custT="1"/>
      <dgm:spPr/>
      <dgm:t>
        <a:bodyPr/>
        <a:lstStyle/>
        <a:p>
          <a:r>
            <a:rPr lang="ru-RU" sz="2400" dirty="0" smtClean="0"/>
            <a:t>Декларация подается работодателем в ГИТ</a:t>
          </a:r>
          <a:endParaRPr lang="ru-RU" sz="2400" dirty="0"/>
        </a:p>
      </dgm:t>
    </dgm:pt>
    <dgm:pt modelId="{E0337A1F-8395-4836-AF8B-A93FC73CAC13}" type="parTrans" cxnId="{CED9ED33-6A32-431A-8A3A-0F11F56139D7}">
      <dgm:prSet/>
      <dgm:spPr/>
      <dgm:t>
        <a:bodyPr/>
        <a:lstStyle/>
        <a:p>
          <a:endParaRPr lang="ru-RU"/>
        </a:p>
      </dgm:t>
    </dgm:pt>
    <dgm:pt modelId="{CA751F74-0326-4A6D-BFDD-AA59506D1D9F}" type="sibTrans" cxnId="{CED9ED33-6A32-431A-8A3A-0F11F56139D7}">
      <dgm:prSet/>
      <dgm:spPr/>
      <dgm:t>
        <a:bodyPr/>
        <a:lstStyle/>
        <a:p>
          <a:endParaRPr lang="ru-RU"/>
        </a:p>
      </dgm:t>
    </dgm:pt>
    <dgm:pt modelId="{32C93A25-800A-4271-ADB1-C1A366E9830F}" type="pres">
      <dgm:prSet presAssocID="{CF214471-1FFA-4545-88B4-118B03E712C1}" presName="Name0" presStyleCnt="0">
        <dgm:presLayoutVars>
          <dgm:chMax val="7"/>
          <dgm:chPref val="7"/>
          <dgm:dir/>
        </dgm:presLayoutVars>
      </dgm:prSet>
      <dgm:spPr/>
      <dgm:t>
        <a:bodyPr/>
        <a:lstStyle/>
        <a:p>
          <a:endParaRPr lang="ru-RU"/>
        </a:p>
      </dgm:t>
    </dgm:pt>
    <dgm:pt modelId="{70AAD3F8-E8E3-424A-8B95-8B2D31FF77A1}" type="pres">
      <dgm:prSet presAssocID="{CF214471-1FFA-4545-88B4-118B03E712C1}" presName="Name1" presStyleCnt="0"/>
      <dgm:spPr/>
    </dgm:pt>
    <dgm:pt modelId="{0C115F20-3750-4E18-B5B0-9844081FED5E}" type="pres">
      <dgm:prSet presAssocID="{CF214471-1FFA-4545-88B4-118B03E712C1}" presName="cycle" presStyleCnt="0"/>
      <dgm:spPr/>
    </dgm:pt>
    <dgm:pt modelId="{29872D61-4984-457A-9DBD-80B5CD1188CC}" type="pres">
      <dgm:prSet presAssocID="{CF214471-1FFA-4545-88B4-118B03E712C1}" presName="srcNode" presStyleLbl="node1" presStyleIdx="0" presStyleCnt="2"/>
      <dgm:spPr/>
    </dgm:pt>
    <dgm:pt modelId="{F6B669B5-B484-4DE1-A231-D28225332498}" type="pres">
      <dgm:prSet presAssocID="{CF214471-1FFA-4545-88B4-118B03E712C1}" presName="conn" presStyleLbl="parChTrans1D2" presStyleIdx="0" presStyleCnt="1"/>
      <dgm:spPr/>
      <dgm:t>
        <a:bodyPr/>
        <a:lstStyle/>
        <a:p>
          <a:endParaRPr lang="ru-RU"/>
        </a:p>
      </dgm:t>
    </dgm:pt>
    <dgm:pt modelId="{42C71462-A624-4812-9B0D-73BA4A748D54}" type="pres">
      <dgm:prSet presAssocID="{CF214471-1FFA-4545-88B4-118B03E712C1}" presName="extraNode" presStyleLbl="node1" presStyleIdx="0" presStyleCnt="2"/>
      <dgm:spPr/>
    </dgm:pt>
    <dgm:pt modelId="{4CB69933-9AD4-44CF-9B59-92509735B7D2}" type="pres">
      <dgm:prSet presAssocID="{CF214471-1FFA-4545-88B4-118B03E712C1}" presName="dstNode" presStyleLbl="node1" presStyleIdx="0" presStyleCnt="2"/>
      <dgm:spPr/>
    </dgm:pt>
    <dgm:pt modelId="{F9E85048-4C1D-4BDC-B843-ACB6DDA58C84}" type="pres">
      <dgm:prSet presAssocID="{13838BB6-A38E-4AE6-9EB4-94A9A942D225}" presName="text_1" presStyleLbl="node1" presStyleIdx="0" presStyleCnt="2" custScaleY="174085">
        <dgm:presLayoutVars>
          <dgm:bulletEnabled val="1"/>
        </dgm:presLayoutVars>
      </dgm:prSet>
      <dgm:spPr/>
      <dgm:t>
        <a:bodyPr/>
        <a:lstStyle/>
        <a:p>
          <a:endParaRPr lang="ru-RU"/>
        </a:p>
      </dgm:t>
    </dgm:pt>
    <dgm:pt modelId="{594F4C26-AB78-4377-B735-D57FC5EDE366}" type="pres">
      <dgm:prSet presAssocID="{13838BB6-A38E-4AE6-9EB4-94A9A942D225}" presName="accent_1" presStyleCnt="0"/>
      <dgm:spPr/>
    </dgm:pt>
    <dgm:pt modelId="{8D8B8620-EECB-41F2-A495-DBCAF2E56BC3}" type="pres">
      <dgm:prSet presAssocID="{13838BB6-A38E-4AE6-9EB4-94A9A942D225}" presName="accentRepeatNode" presStyleLbl="solidFgAcc1" presStyleIdx="0" presStyleCnt="2"/>
      <dgm:spPr/>
    </dgm:pt>
    <dgm:pt modelId="{C11116DB-9EEB-4F1D-8811-6EB77FBD10BB}" type="pres">
      <dgm:prSet presAssocID="{B9911C24-EBA8-4DE1-8164-842D72FCF43A}" presName="text_2" presStyleLbl="node1" presStyleIdx="1" presStyleCnt="2">
        <dgm:presLayoutVars>
          <dgm:bulletEnabled val="1"/>
        </dgm:presLayoutVars>
      </dgm:prSet>
      <dgm:spPr/>
      <dgm:t>
        <a:bodyPr/>
        <a:lstStyle/>
        <a:p>
          <a:endParaRPr lang="ru-RU"/>
        </a:p>
      </dgm:t>
    </dgm:pt>
    <dgm:pt modelId="{14571863-4271-413E-AEE8-9DE6B2B65BBF}" type="pres">
      <dgm:prSet presAssocID="{B9911C24-EBA8-4DE1-8164-842D72FCF43A}" presName="accent_2" presStyleCnt="0"/>
      <dgm:spPr/>
    </dgm:pt>
    <dgm:pt modelId="{BFB1C025-FDAA-48E6-B83B-68960A76ADF6}" type="pres">
      <dgm:prSet presAssocID="{B9911C24-EBA8-4DE1-8164-842D72FCF43A}" presName="accentRepeatNode" presStyleLbl="solidFgAcc1" presStyleIdx="1" presStyleCnt="2"/>
      <dgm:spPr/>
    </dgm:pt>
  </dgm:ptLst>
  <dgm:cxnLst>
    <dgm:cxn modelId="{A11D9635-18FA-4CCF-A21F-190C956653DE}" type="presOf" srcId="{13838BB6-A38E-4AE6-9EB4-94A9A942D225}" destId="{F9E85048-4C1D-4BDC-B843-ACB6DDA58C84}" srcOrd="0" destOrd="0" presId="urn:microsoft.com/office/officeart/2008/layout/VerticalCurvedList"/>
    <dgm:cxn modelId="{CED9ED33-6A32-431A-8A3A-0F11F56139D7}" srcId="{CF214471-1FFA-4545-88B4-118B03E712C1}" destId="{B9911C24-EBA8-4DE1-8164-842D72FCF43A}" srcOrd="1" destOrd="0" parTransId="{E0337A1F-8395-4836-AF8B-A93FC73CAC13}" sibTransId="{CA751F74-0326-4A6D-BFDD-AA59506D1D9F}"/>
    <dgm:cxn modelId="{BB3E5649-3A41-4CFD-A862-788500956997}" type="presOf" srcId="{B9911C24-EBA8-4DE1-8164-842D72FCF43A}" destId="{C11116DB-9EEB-4F1D-8811-6EB77FBD10BB}" srcOrd="0" destOrd="0" presId="urn:microsoft.com/office/officeart/2008/layout/VerticalCurvedList"/>
    <dgm:cxn modelId="{B9E5C029-4AA8-4DC9-9CCB-17028332D7A3}" type="presOf" srcId="{4B5D0FEF-7858-4A17-B541-8D9E6E798A8D}" destId="{F6B669B5-B484-4DE1-A231-D28225332498}" srcOrd="0" destOrd="0" presId="urn:microsoft.com/office/officeart/2008/layout/VerticalCurvedList"/>
    <dgm:cxn modelId="{6276F47F-BEFB-410A-8623-2F139D14EFFF}" type="presOf" srcId="{CF214471-1FFA-4545-88B4-118B03E712C1}" destId="{32C93A25-800A-4271-ADB1-C1A366E9830F}" srcOrd="0" destOrd="0" presId="urn:microsoft.com/office/officeart/2008/layout/VerticalCurvedList"/>
    <dgm:cxn modelId="{80915064-E545-48F6-8109-A0F0AA11980C}" srcId="{CF214471-1FFA-4545-88B4-118B03E712C1}" destId="{13838BB6-A38E-4AE6-9EB4-94A9A942D225}" srcOrd="0" destOrd="0" parTransId="{42D09A80-793D-43FD-AD58-4600FD26D1A7}" sibTransId="{4B5D0FEF-7858-4A17-B541-8D9E6E798A8D}"/>
    <dgm:cxn modelId="{9E381C20-A17C-4A8D-AA22-C47AFEC9F7FE}" type="presParOf" srcId="{32C93A25-800A-4271-ADB1-C1A366E9830F}" destId="{70AAD3F8-E8E3-424A-8B95-8B2D31FF77A1}" srcOrd="0" destOrd="0" presId="urn:microsoft.com/office/officeart/2008/layout/VerticalCurvedList"/>
    <dgm:cxn modelId="{54AE8AF9-FB6C-494D-8DEB-15FDD1FE89B1}" type="presParOf" srcId="{70AAD3F8-E8E3-424A-8B95-8B2D31FF77A1}" destId="{0C115F20-3750-4E18-B5B0-9844081FED5E}" srcOrd="0" destOrd="0" presId="urn:microsoft.com/office/officeart/2008/layout/VerticalCurvedList"/>
    <dgm:cxn modelId="{DC74DD83-2C56-4511-9324-A085DC8AAF60}" type="presParOf" srcId="{0C115F20-3750-4E18-B5B0-9844081FED5E}" destId="{29872D61-4984-457A-9DBD-80B5CD1188CC}" srcOrd="0" destOrd="0" presId="urn:microsoft.com/office/officeart/2008/layout/VerticalCurvedList"/>
    <dgm:cxn modelId="{E9D2B250-C13E-4C0B-8826-B85B063C1F32}" type="presParOf" srcId="{0C115F20-3750-4E18-B5B0-9844081FED5E}" destId="{F6B669B5-B484-4DE1-A231-D28225332498}" srcOrd="1" destOrd="0" presId="urn:microsoft.com/office/officeart/2008/layout/VerticalCurvedList"/>
    <dgm:cxn modelId="{38F9AD79-4A0C-4E08-96FC-7AEBBF47C014}" type="presParOf" srcId="{0C115F20-3750-4E18-B5B0-9844081FED5E}" destId="{42C71462-A624-4812-9B0D-73BA4A748D54}" srcOrd="2" destOrd="0" presId="urn:microsoft.com/office/officeart/2008/layout/VerticalCurvedList"/>
    <dgm:cxn modelId="{C57E8F5D-7F38-449B-9D8A-3CAF6AB85CC3}" type="presParOf" srcId="{0C115F20-3750-4E18-B5B0-9844081FED5E}" destId="{4CB69933-9AD4-44CF-9B59-92509735B7D2}" srcOrd="3" destOrd="0" presId="urn:microsoft.com/office/officeart/2008/layout/VerticalCurvedList"/>
    <dgm:cxn modelId="{FA346BDD-642B-48FC-82F4-1722EF082F01}" type="presParOf" srcId="{70AAD3F8-E8E3-424A-8B95-8B2D31FF77A1}" destId="{F9E85048-4C1D-4BDC-B843-ACB6DDA58C84}" srcOrd="1" destOrd="0" presId="urn:microsoft.com/office/officeart/2008/layout/VerticalCurvedList"/>
    <dgm:cxn modelId="{D06F13EB-841D-4EBB-B298-9B60FA91C786}" type="presParOf" srcId="{70AAD3F8-E8E3-424A-8B95-8B2D31FF77A1}" destId="{594F4C26-AB78-4377-B735-D57FC5EDE366}" srcOrd="2" destOrd="0" presId="urn:microsoft.com/office/officeart/2008/layout/VerticalCurvedList"/>
    <dgm:cxn modelId="{8E07E118-6518-47DF-B3E0-41FA415EC1A9}" type="presParOf" srcId="{594F4C26-AB78-4377-B735-D57FC5EDE366}" destId="{8D8B8620-EECB-41F2-A495-DBCAF2E56BC3}" srcOrd="0" destOrd="0" presId="urn:microsoft.com/office/officeart/2008/layout/VerticalCurvedList"/>
    <dgm:cxn modelId="{9DA83634-1203-42A8-9FA1-62D0E7922804}" type="presParOf" srcId="{70AAD3F8-E8E3-424A-8B95-8B2D31FF77A1}" destId="{C11116DB-9EEB-4F1D-8811-6EB77FBD10BB}" srcOrd="3" destOrd="0" presId="urn:microsoft.com/office/officeart/2008/layout/VerticalCurvedList"/>
    <dgm:cxn modelId="{6E1EF14E-2029-4A7D-AD63-C24801DA7AC8}" type="presParOf" srcId="{70AAD3F8-E8E3-424A-8B95-8B2D31FF77A1}" destId="{14571863-4271-413E-AEE8-9DE6B2B65BBF}" srcOrd="4" destOrd="0" presId="urn:microsoft.com/office/officeart/2008/layout/VerticalCurvedList"/>
    <dgm:cxn modelId="{B011400E-9743-4F25-A87F-5C4137D82A6B}" type="presParOf" srcId="{14571863-4271-413E-AEE8-9DE6B2B65BBF}" destId="{BFB1C025-FDAA-48E6-B83B-68960A76AD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BA3B34-8C05-4CD3-89B3-CA946D8F1B08}"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ru-RU"/>
        </a:p>
      </dgm:t>
    </dgm:pt>
    <dgm:pt modelId="{81D8477F-ACBF-4B0E-B8AE-3C8D6AA4106E}">
      <dgm:prSet phldrT="[Текст]"/>
      <dgm:spPr/>
      <dgm:t>
        <a:bodyPr/>
        <a:lstStyle/>
        <a:p>
          <a:pPr algn="ctr"/>
          <a:r>
            <a:rPr lang="ru-RU" dirty="0" smtClean="0">
              <a:solidFill>
                <a:srgbClr val="000000"/>
              </a:solidFill>
            </a:rPr>
            <a:t>Цель принятия НПА</a:t>
          </a:r>
          <a:endParaRPr lang="ru-RU" dirty="0">
            <a:solidFill>
              <a:srgbClr val="000000"/>
            </a:solidFill>
          </a:endParaRPr>
        </a:p>
      </dgm:t>
    </dgm:pt>
    <dgm:pt modelId="{CD1C1E94-198E-4B29-9561-5559CA9F990B}" type="parTrans" cxnId="{E440956C-C40C-4DF6-87BD-87D5CBDC3F8E}">
      <dgm:prSet/>
      <dgm:spPr/>
      <dgm:t>
        <a:bodyPr/>
        <a:lstStyle/>
        <a:p>
          <a:endParaRPr lang="ru-RU"/>
        </a:p>
      </dgm:t>
    </dgm:pt>
    <dgm:pt modelId="{64936725-A418-4BA2-9286-FB23E48EE99A}" type="sibTrans" cxnId="{E440956C-C40C-4DF6-87BD-87D5CBDC3F8E}">
      <dgm:prSet/>
      <dgm:spPr/>
      <dgm:t>
        <a:bodyPr/>
        <a:lstStyle/>
        <a:p>
          <a:endParaRPr lang="ru-RU">
            <a:solidFill>
              <a:srgbClr val="000000"/>
            </a:solidFill>
          </a:endParaRPr>
        </a:p>
      </dgm:t>
    </dgm:pt>
    <dgm:pt modelId="{011F699D-6E5D-401A-BC67-2068C5CF477E}">
      <dgm:prSet phldrT="[Текст]" custT="1"/>
      <dgm:spPr/>
      <dgm:t>
        <a:bodyPr/>
        <a:lstStyle/>
        <a:p>
          <a:r>
            <a:rPr lang="ru-RU" sz="1400" dirty="0" smtClean="0">
              <a:solidFill>
                <a:srgbClr val="000000"/>
              </a:solidFill>
            </a:rPr>
            <a:t>Установление на территории РФ единой формы декларации соответствия</a:t>
          </a:r>
          <a:endParaRPr lang="ru-RU" sz="1400" dirty="0"/>
        </a:p>
      </dgm:t>
    </dgm:pt>
    <dgm:pt modelId="{EC4BF53F-A963-4485-A790-FB4F5A2AA11E}" type="parTrans" cxnId="{E6DB39B0-27A4-461F-8D79-CFCDA24E7499}">
      <dgm:prSet/>
      <dgm:spPr/>
      <dgm:t>
        <a:bodyPr/>
        <a:lstStyle/>
        <a:p>
          <a:endParaRPr lang="ru-RU"/>
        </a:p>
      </dgm:t>
    </dgm:pt>
    <dgm:pt modelId="{646E7F27-0721-4154-A4CB-88FBCBFB8F15}" type="sibTrans" cxnId="{E6DB39B0-27A4-461F-8D79-CFCDA24E7499}">
      <dgm:prSet/>
      <dgm:spPr/>
      <dgm:t>
        <a:bodyPr/>
        <a:lstStyle/>
        <a:p>
          <a:endParaRPr lang="ru-RU"/>
        </a:p>
      </dgm:t>
    </dgm:pt>
    <dgm:pt modelId="{47A56861-085E-48BC-B115-CFD8614C920A}">
      <dgm:prSet phldrT="[Текст]" custT="1"/>
      <dgm:spPr/>
      <dgm:t>
        <a:bodyPr/>
        <a:lstStyle/>
        <a:p>
          <a:r>
            <a:rPr lang="ru-RU" sz="1400" dirty="0" smtClean="0">
              <a:solidFill>
                <a:srgbClr val="000000"/>
              </a:solidFill>
            </a:rPr>
            <a:t>Формирование информационного ресурса в области декларирования</a:t>
          </a:r>
          <a:endParaRPr lang="ru-RU" sz="1400" dirty="0"/>
        </a:p>
      </dgm:t>
    </dgm:pt>
    <dgm:pt modelId="{742B4876-44D0-47DF-9170-2E64741FC8E1}" type="parTrans" cxnId="{83FB1B35-F7AC-4752-A4AD-F69E2F278042}">
      <dgm:prSet/>
      <dgm:spPr/>
      <dgm:t>
        <a:bodyPr/>
        <a:lstStyle/>
        <a:p>
          <a:endParaRPr lang="ru-RU"/>
        </a:p>
      </dgm:t>
    </dgm:pt>
    <dgm:pt modelId="{73AA3B59-429A-4F54-AA61-E59474FD36A8}" type="sibTrans" cxnId="{83FB1B35-F7AC-4752-A4AD-F69E2F278042}">
      <dgm:prSet/>
      <dgm:spPr/>
      <dgm:t>
        <a:bodyPr/>
        <a:lstStyle/>
        <a:p>
          <a:endParaRPr lang="ru-RU"/>
        </a:p>
      </dgm:t>
    </dgm:pt>
    <dgm:pt modelId="{5D8B16BE-1BB6-4BFC-9854-983EB61F8FCE}" type="pres">
      <dgm:prSet presAssocID="{55BA3B34-8C05-4CD3-89B3-CA946D8F1B08}" presName="Name0" presStyleCnt="0">
        <dgm:presLayoutVars>
          <dgm:dir/>
        </dgm:presLayoutVars>
      </dgm:prSet>
      <dgm:spPr/>
      <dgm:t>
        <a:bodyPr/>
        <a:lstStyle/>
        <a:p>
          <a:endParaRPr lang="ru-RU"/>
        </a:p>
      </dgm:t>
    </dgm:pt>
    <dgm:pt modelId="{39C25CD3-58A1-45BD-B546-571B3B7A6E24}" type="pres">
      <dgm:prSet presAssocID="{64936725-A418-4BA2-9286-FB23E48EE99A}" presName="picture_1" presStyleLbl="bgImgPlace1" presStyleIdx="0" presStyleCnt="1" custLinFactNeighborY="-7505"/>
      <dgm:spPr/>
      <dgm:t>
        <a:bodyPr/>
        <a:lstStyle/>
        <a:p>
          <a:endParaRPr lang="ru-RU"/>
        </a:p>
      </dgm:t>
    </dgm:pt>
    <dgm:pt modelId="{459AE86F-AA41-4D2E-824A-4D9F917DF196}" type="pres">
      <dgm:prSet presAssocID="{81D8477F-ACBF-4B0E-B8AE-3C8D6AA4106E}" presName="text_1" presStyleLbl="node1" presStyleIdx="0" presStyleCnt="0" custScaleY="64501" custLinFactNeighborX="518" custLinFactNeighborY="-45885">
        <dgm:presLayoutVars>
          <dgm:bulletEnabled val="1"/>
        </dgm:presLayoutVars>
      </dgm:prSet>
      <dgm:spPr/>
      <dgm:t>
        <a:bodyPr/>
        <a:lstStyle/>
        <a:p>
          <a:endParaRPr lang="ru-RU"/>
        </a:p>
      </dgm:t>
    </dgm:pt>
    <dgm:pt modelId="{033E8497-0938-4930-8171-281FBC2F3679}" type="pres">
      <dgm:prSet presAssocID="{55BA3B34-8C05-4CD3-89B3-CA946D8F1B08}" presName="linV" presStyleCnt="0"/>
      <dgm:spPr/>
    </dgm:pt>
    <dgm:pt modelId="{C44CCE4B-4052-4AFF-AC27-37CB910888E2}" type="pres">
      <dgm:prSet presAssocID="{011F699D-6E5D-401A-BC67-2068C5CF477E}" presName="pair" presStyleCnt="0"/>
      <dgm:spPr/>
    </dgm:pt>
    <dgm:pt modelId="{0BE5CBEE-222A-4896-9780-DAC60BA09F1A}" type="pres">
      <dgm:prSet presAssocID="{011F699D-6E5D-401A-BC67-2068C5CF477E}" presName="spaceH" presStyleLbl="node1" presStyleIdx="0" presStyleCnt="0"/>
      <dgm:spPr/>
    </dgm:pt>
    <dgm:pt modelId="{521A72FE-7E12-47E6-A525-E749C09E4A9B}" type="pres">
      <dgm:prSet presAssocID="{011F699D-6E5D-401A-BC67-2068C5CF477E}" presName="desPictures" presStyleLbl="alignImgPlace1" presStyleIdx="0" presStyleCnt="2"/>
      <dgm:spPr/>
    </dgm:pt>
    <dgm:pt modelId="{6B470862-271D-44FF-92CE-110EBF576FF1}" type="pres">
      <dgm:prSet presAssocID="{011F699D-6E5D-401A-BC67-2068C5CF477E}" presName="desTextWrapper" presStyleCnt="0"/>
      <dgm:spPr/>
    </dgm:pt>
    <dgm:pt modelId="{1CBD7AC5-1107-4E94-B6B0-3E667EA3AFEF}" type="pres">
      <dgm:prSet presAssocID="{011F699D-6E5D-401A-BC67-2068C5CF477E}" presName="desText" presStyleLbl="revTx" presStyleIdx="0" presStyleCnt="2" custScaleY="156975">
        <dgm:presLayoutVars>
          <dgm:bulletEnabled val="1"/>
        </dgm:presLayoutVars>
      </dgm:prSet>
      <dgm:spPr/>
      <dgm:t>
        <a:bodyPr/>
        <a:lstStyle/>
        <a:p>
          <a:endParaRPr lang="ru-RU"/>
        </a:p>
      </dgm:t>
    </dgm:pt>
    <dgm:pt modelId="{29035B4D-784D-4234-85FB-802634AA1603}" type="pres">
      <dgm:prSet presAssocID="{646E7F27-0721-4154-A4CB-88FBCBFB8F15}" presName="spaceV" presStyleCnt="0"/>
      <dgm:spPr/>
    </dgm:pt>
    <dgm:pt modelId="{9D3236A0-52D9-413A-88C7-C7DD4CD83190}" type="pres">
      <dgm:prSet presAssocID="{47A56861-085E-48BC-B115-CFD8614C920A}" presName="pair" presStyleCnt="0"/>
      <dgm:spPr/>
    </dgm:pt>
    <dgm:pt modelId="{2CEC17B1-7A8F-4B4F-BF17-433849422188}" type="pres">
      <dgm:prSet presAssocID="{47A56861-085E-48BC-B115-CFD8614C920A}" presName="spaceH" presStyleLbl="node1" presStyleIdx="0" presStyleCnt="0"/>
      <dgm:spPr/>
    </dgm:pt>
    <dgm:pt modelId="{441A6300-364B-48EA-BECA-E2A08531ADE7}" type="pres">
      <dgm:prSet presAssocID="{47A56861-085E-48BC-B115-CFD8614C920A}" presName="desPictures" presStyleLbl="alignImgPlace1" presStyleIdx="1" presStyleCnt="2"/>
      <dgm:spPr/>
    </dgm:pt>
    <dgm:pt modelId="{99685C23-1AB7-4D8F-9D04-030CED5238ED}" type="pres">
      <dgm:prSet presAssocID="{47A56861-085E-48BC-B115-CFD8614C920A}" presName="desTextWrapper" presStyleCnt="0"/>
      <dgm:spPr/>
    </dgm:pt>
    <dgm:pt modelId="{A1E302D3-2133-43AE-8314-58560C6438FD}" type="pres">
      <dgm:prSet presAssocID="{47A56861-085E-48BC-B115-CFD8614C920A}" presName="desText" presStyleLbl="revTx" presStyleIdx="1" presStyleCnt="2" custScaleY="213730">
        <dgm:presLayoutVars>
          <dgm:bulletEnabled val="1"/>
        </dgm:presLayoutVars>
      </dgm:prSet>
      <dgm:spPr/>
      <dgm:t>
        <a:bodyPr/>
        <a:lstStyle/>
        <a:p>
          <a:endParaRPr lang="ru-RU"/>
        </a:p>
      </dgm:t>
    </dgm:pt>
    <dgm:pt modelId="{850DD629-652B-4A20-9781-E09142B00295}" type="pres">
      <dgm:prSet presAssocID="{55BA3B34-8C05-4CD3-89B3-CA946D8F1B08}" presName="maxNode" presStyleCnt="0"/>
      <dgm:spPr/>
    </dgm:pt>
    <dgm:pt modelId="{7C2C320B-44E8-4351-9050-8D0F4BC91D6C}" type="pres">
      <dgm:prSet presAssocID="{55BA3B34-8C05-4CD3-89B3-CA946D8F1B08}" presName="Name33" presStyleCnt="0"/>
      <dgm:spPr/>
    </dgm:pt>
  </dgm:ptLst>
  <dgm:cxnLst>
    <dgm:cxn modelId="{E6DB39B0-27A4-461F-8D79-CFCDA24E7499}" srcId="{55BA3B34-8C05-4CD3-89B3-CA946D8F1B08}" destId="{011F699D-6E5D-401A-BC67-2068C5CF477E}" srcOrd="1" destOrd="0" parTransId="{EC4BF53F-A963-4485-A790-FB4F5A2AA11E}" sibTransId="{646E7F27-0721-4154-A4CB-88FBCBFB8F15}"/>
    <dgm:cxn modelId="{E440956C-C40C-4DF6-87BD-87D5CBDC3F8E}" srcId="{55BA3B34-8C05-4CD3-89B3-CA946D8F1B08}" destId="{81D8477F-ACBF-4B0E-B8AE-3C8D6AA4106E}" srcOrd="0" destOrd="0" parTransId="{CD1C1E94-198E-4B29-9561-5559CA9F990B}" sibTransId="{64936725-A418-4BA2-9286-FB23E48EE99A}"/>
    <dgm:cxn modelId="{9BB1F581-F7F1-4FE6-B850-2154D2EAA8CB}" type="presOf" srcId="{011F699D-6E5D-401A-BC67-2068C5CF477E}" destId="{1CBD7AC5-1107-4E94-B6B0-3E667EA3AFEF}" srcOrd="0" destOrd="0" presId="urn:microsoft.com/office/officeart/2008/layout/AccentedPicture"/>
    <dgm:cxn modelId="{3458DD31-5CBD-46B4-8D0B-8B36240A943C}" type="presOf" srcId="{47A56861-085E-48BC-B115-CFD8614C920A}" destId="{A1E302D3-2133-43AE-8314-58560C6438FD}" srcOrd="0" destOrd="0" presId="urn:microsoft.com/office/officeart/2008/layout/AccentedPicture"/>
    <dgm:cxn modelId="{F40656E5-8256-439F-B51D-C8DB4F49009C}" type="presOf" srcId="{64936725-A418-4BA2-9286-FB23E48EE99A}" destId="{39C25CD3-58A1-45BD-B546-571B3B7A6E24}" srcOrd="0" destOrd="0" presId="urn:microsoft.com/office/officeart/2008/layout/AccentedPicture"/>
    <dgm:cxn modelId="{4F0DC662-78A1-4208-9D33-4BB88EE18079}" type="presOf" srcId="{55BA3B34-8C05-4CD3-89B3-CA946D8F1B08}" destId="{5D8B16BE-1BB6-4BFC-9854-983EB61F8FCE}" srcOrd="0" destOrd="0" presId="urn:microsoft.com/office/officeart/2008/layout/AccentedPicture"/>
    <dgm:cxn modelId="{C8891735-C45A-460C-9A28-3F3B82750222}" type="presOf" srcId="{81D8477F-ACBF-4B0E-B8AE-3C8D6AA4106E}" destId="{459AE86F-AA41-4D2E-824A-4D9F917DF196}" srcOrd="0" destOrd="0" presId="urn:microsoft.com/office/officeart/2008/layout/AccentedPicture"/>
    <dgm:cxn modelId="{83FB1B35-F7AC-4752-A4AD-F69E2F278042}" srcId="{55BA3B34-8C05-4CD3-89B3-CA946D8F1B08}" destId="{47A56861-085E-48BC-B115-CFD8614C920A}" srcOrd="2" destOrd="0" parTransId="{742B4876-44D0-47DF-9170-2E64741FC8E1}" sibTransId="{73AA3B59-429A-4F54-AA61-E59474FD36A8}"/>
    <dgm:cxn modelId="{9D99171D-497B-4CAA-987C-F04B0A0483EB}" type="presParOf" srcId="{5D8B16BE-1BB6-4BFC-9854-983EB61F8FCE}" destId="{39C25CD3-58A1-45BD-B546-571B3B7A6E24}" srcOrd="0" destOrd="0" presId="urn:microsoft.com/office/officeart/2008/layout/AccentedPicture"/>
    <dgm:cxn modelId="{4EB217D7-953C-48F5-ABFF-31C750F8F4DA}" type="presParOf" srcId="{5D8B16BE-1BB6-4BFC-9854-983EB61F8FCE}" destId="{459AE86F-AA41-4D2E-824A-4D9F917DF196}" srcOrd="1" destOrd="0" presId="urn:microsoft.com/office/officeart/2008/layout/AccentedPicture"/>
    <dgm:cxn modelId="{96C713BE-EF91-4F05-B298-9587CB12FCEC}" type="presParOf" srcId="{5D8B16BE-1BB6-4BFC-9854-983EB61F8FCE}" destId="{033E8497-0938-4930-8171-281FBC2F3679}" srcOrd="2" destOrd="0" presId="urn:microsoft.com/office/officeart/2008/layout/AccentedPicture"/>
    <dgm:cxn modelId="{DC63D417-40DA-4A46-A489-F1AFA542781F}" type="presParOf" srcId="{033E8497-0938-4930-8171-281FBC2F3679}" destId="{C44CCE4B-4052-4AFF-AC27-37CB910888E2}" srcOrd="0" destOrd="0" presId="urn:microsoft.com/office/officeart/2008/layout/AccentedPicture"/>
    <dgm:cxn modelId="{3A2BC422-3768-4C46-9F8A-4205A330BC0E}" type="presParOf" srcId="{C44CCE4B-4052-4AFF-AC27-37CB910888E2}" destId="{0BE5CBEE-222A-4896-9780-DAC60BA09F1A}" srcOrd="0" destOrd="0" presId="urn:microsoft.com/office/officeart/2008/layout/AccentedPicture"/>
    <dgm:cxn modelId="{EA6C1F30-CD5C-474C-A423-5C9705BCCDB0}" type="presParOf" srcId="{C44CCE4B-4052-4AFF-AC27-37CB910888E2}" destId="{521A72FE-7E12-47E6-A525-E749C09E4A9B}" srcOrd="1" destOrd="0" presId="urn:microsoft.com/office/officeart/2008/layout/AccentedPicture"/>
    <dgm:cxn modelId="{510F0FA9-1395-47A9-A495-99C7C4258626}" type="presParOf" srcId="{C44CCE4B-4052-4AFF-AC27-37CB910888E2}" destId="{6B470862-271D-44FF-92CE-110EBF576FF1}" srcOrd="2" destOrd="0" presId="urn:microsoft.com/office/officeart/2008/layout/AccentedPicture"/>
    <dgm:cxn modelId="{E0F7615B-E726-48E8-8C99-53BDC8B35997}" type="presParOf" srcId="{6B470862-271D-44FF-92CE-110EBF576FF1}" destId="{1CBD7AC5-1107-4E94-B6B0-3E667EA3AFEF}" srcOrd="0" destOrd="0" presId="urn:microsoft.com/office/officeart/2008/layout/AccentedPicture"/>
    <dgm:cxn modelId="{20DC44F4-80A0-4E60-A2D8-89D7E42CAB2A}" type="presParOf" srcId="{033E8497-0938-4930-8171-281FBC2F3679}" destId="{29035B4D-784D-4234-85FB-802634AA1603}" srcOrd="1" destOrd="0" presId="urn:microsoft.com/office/officeart/2008/layout/AccentedPicture"/>
    <dgm:cxn modelId="{BECAAB87-91B6-40DB-9225-5CCB79FCB55F}" type="presParOf" srcId="{033E8497-0938-4930-8171-281FBC2F3679}" destId="{9D3236A0-52D9-413A-88C7-C7DD4CD83190}" srcOrd="2" destOrd="0" presId="urn:microsoft.com/office/officeart/2008/layout/AccentedPicture"/>
    <dgm:cxn modelId="{88D74889-B5B5-47B6-9555-87E79164D47B}" type="presParOf" srcId="{9D3236A0-52D9-413A-88C7-C7DD4CD83190}" destId="{2CEC17B1-7A8F-4B4F-BF17-433849422188}" srcOrd="0" destOrd="0" presId="urn:microsoft.com/office/officeart/2008/layout/AccentedPicture"/>
    <dgm:cxn modelId="{1DDEDAB2-33BE-4947-90C5-F1D7504D4541}" type="presParOf" srcId="{9D3236A0-52D9-413A-88C7-C7DD4CD83190}" destId="{441A6300-364B-48EA-BECA-E2A08531ADE7}" srcOrd="1" destOrd="0" presId="urn:microsoft.com/office/officeart/2008/layout/AccentedPicture"/>
    <dgm:cxn modelId="{3AB9E167-6924-4372-B62A-C1F3770E8786}" type="presParOf" srcId="{9D3236A0-52D9-413A-88C7-C7DD4CD83190}" destId="{99685C23-1AB7-4D8F-9D04-030CED5238ED}" srcOrd="2" destOrd="0" presId="urn:microsoft.com/office/officeart/2008/layout/AccentedPicture"/>
    <dgm:cxn modelId="{B2E51ED3-67F1-49D3-B052-F26CF5320EE5}" type="presParOf" srcId="{99685C23-1AB7-4D8F-9D04-030CED5238ED}" destId="{A1E302D3-2133-43AE-8314-58560C6438FD}" srcOrd="0" destOrd="0" presId="urn:microsoft.com/office/officeart/2008/layout/AccentedPicture"/>
    <dgm:cxn modelId="{19AD115E-D4B0-439C-8AD0-68EC94AAE871}" type="presParOf" srcId="{5D8B16BE-1BB6-4BFC-9854-983EB61F8FCE}" destId="{850DD629-652B-4A20-9781-E09142B00295}" srcOrd="3" destOrd="0" presId="urn:microsoft.com/office/officeart/2008/layout/AccentedPicture"/>
    <dgm:cxn modelId="{64252022-417D-4F3B-9808-5DE48D0277B1}" type="presParOf" srcId="{850DD629-652B-4A20-9781-E09142B00295}" destId="{7C2C320B-44E8-4351-9050-8D0F4BC91D6C}"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CBAE341-25EF-45A7-922A-D778BE1DC3C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ru-RU"/>
        </a:p>
      </dgm:t>
    </dgm:pt>
    <dgm:pt modelId="{25AD6BE9-3849-458B-B917-ED4EB7945014}">
      <dgm:prSet phldrT="[Текст]"/>
      <dgm:spPr>
        <a:solidFill>
          <a:srgbClr val="FF0000"/>
        </a:solidFill>
      </dgm:spPr>
      <dgm:t>
        <a:bodyPr/>
        <a:lstStyle/>
        <a:p>
          <a:r>
            <a:rPr lang="ru-RU" dirty="0" smtClean="0"/>
            <a:t>Утвердить</a:t>
          </a:r>
          <a:endParaRPr lang="ru-RU" dirty="0"/>
        </a:p>
      </dgm:t>
    </dgm:pt>
    <dgm:pt modelId="{005CD574-1489-4F4A-911B-AFF7C888E0F4}" type="parTrans" cxnId="{5373CA83-373A-4F32-9E0B-66BC2705C6CE}">
      <dgm:prSet/>
      <dgm:spPr/>
      <dgm:t>
        <a:bodyPr/>
        <a:lstStyle/>
        <a:p>
          <a:endParaRPr lang="ru-RU"/>
        </a:p>
      </dgm:t>
    </dgm:pt>
    <dgm:pt modelId="{439308BB-BE67-4016-9AF2-26B7B748F713}" type="sibTrans" cxnId="{5373CA83-373A-4F32-9E0B-66BC2705C6CE}">
      <dgm:prSet/>
      <dgm:spPr/>
      <dgm:t>
        <a:bodyPr/>
        <a:lstStyle/>
        <a:p>
          <a:endParaRPr lang="ru-RU"/>
        </a:p>
      </dgm:t>
    </dgm:pt>
    <dgm:pt modelId="{C5633407-C7B8-4015-B9FD-D278743D1123}">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400" dirty="0" smtClean="0">
              <a:solidFill>
                <a:srgbClr val="000000"/>
              </a:solidFill>
            </a:rPr>
            <a:t>форму декларации;</a:t>
          </a:r>
          <a:endParaRPr lang="ru-RU" sz="1400" dirty="0">
            <a:solidFill>
              <a:srgbClr val="000000"/>
            </a:solidFill>
          </a:endParaRPr>
        </a:p>
      </dgm:t>
    </dgm:pt>
    <dgm:pt modelId="{32DCE4B5-7400-47D9-9668-55ED8A16F03E}" type="parTrans" cxnId="{12EA7D1E-C9D6-474C-B92F-FE0FEDC01653}">
      <dgm:prSet/>
      <dgm:spPr/>
      <dgm:t>
        <a:bodyPr/>
        <a:lstStyle/>
        <a:p>
          <a:endParaRPr lang="ru-RU"/>
        </a:p>
      </dgm:t>
    </dgm:pt>
    <dgm:pt modelId="{764A3A6C-47D3-4BD7-812B-2BE9FBAB759D}" type="sibTrans" cxnId="{12EA7D1E-C9D6-474C-B92F-FE0FEDC01653}">
      <dgm:prSet/>
      <dgm:spPr/>
      <dgm:t>
        <a:bodyPr/>
        <a:lstStyle/>
        <a:p>
          <a:endParaRPr lang="ru-RU"/>
        </a:p>
      </dgm:t>
    </dgm:pt>
    <dgm:pt modelId="{9E4E1FA7-BC74-4BEB-B70D-6C41EFFA255F}">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400" dirty="0" smtClean="0">
              <a:solidFill>
                <a:srgbClr val="000000"/>
              </a:solidFill>
            </a:rPr>
            <a:t>Порядок подачи декларации;</a:t>
          </a:r>
          <a:endParaRPr lang="ru-RU" sz="1400" dirty="0">
            <a:solidFill>
              <a:srgbClr val="000000"/>
            </a:solidFill>
          </a:endParaRPr>
        </a:p>
      </dgm:t>
    </dgm:pt>
    <dgm:pt modelId="{8D89281C-6EDE-4A80-BBD9-29DCC0AA3BA5}" type="parTrans" cxnId="{14C8D812-D2CF-4204-82E9-24F7C8FC0639}">
      <dgm:prSet/>
      <dgm:spPr/>
      <dgm:t>
        <a:bodyPr/>
        <a:lstStyle/>
        <a:p>
          <a:endParaRPr lang="ru-RU"/>
        </a:p>
      </dgm:t>
    </dgm:pt>
    <dgm:pt modelId="{C4B7903D-02E3-4690-8551-6BAD148C658C}" type="sibTrans" cxnId="{14C8D812-D2CF-4204-82E9-24F7C8FC0639}">
      <dgm:prSet/>
      <dgm:spPr/>
      <dgm:t>
        <a:bodyPr/>
        <a:lstStyle/>
        <a:p>
          <a:endParaRPr lang="ru-RU"/>
        </a:p>
      </dgm:t>
    </dgm:pt>
    <dgm:pt modelId="{030C3F40-04B7-47D7-ABC3-85E428FF860B}">
      <dgm:prSet phldrT="[Текст]"/>
      <dgm:spPr>
        <a:solidFill>
          <a:srgbClr val="FF0000"/>
        </a:solidFill>
      </dgm:spPr>
      <dgm:t>
        <a:bodyPr/>
        <a:lstStyle/>
        <a:p>
          <a:r>
            <a:rPr lang="ru-RU" dirty="0" smtClean="0"/>
            <a:t> Федеральной службе по труду и занятости</a:t>
          </a:r>
        </a:p>
        <a:p>
          <a:r>
            <a:rPr lang="ru-RU" dirty="0" smtClean="0"/>
            <a:t>организовать</a:t>
          </a:r>
          <a:endParaRPr lang="ru-RU" dirty="0"/>
        </a:p>
      </dgm:t>
    </dgm:pt>
    <dgm:pt modelId="{BC534C4F-47E0-4A0A-9D91-DD7AEA4F61F2}" type="parTrans" cxnId="{6E014874-66D6-4593-B3F8-B84F3AC93830}">
      <dgm:prSet/>
      <dgm:spPr/>
      <dgm:t>
        <a:bodyPr/>
        <a:lstStyle/>
        <a:p>
          <a:endParaRPr lang="ru-RU"/>
        </a:p>
      </dgm:t>
    </dgm:pt>
    <dgm:pt modelId="{E7EF9F41-934A-44A6-B77C-F8628A959638}" type="sibTrans" cxnId="{6E014874-66D6-4593-B3F8-B84F3AC93830}">
      <dgm:prSet/>
      <dgm:spPr/>
      <dgm:t>
        <a:bodyPr/>
        <a:lstStyle/>
        <a:p>
          <a:endParaRPr lang="ru-RU"/>
        </a:p>
      </dgm:t>
    </dgm:pt>
    <dgm:pt modelId="{E5449206-DD78-4DEF-93C4-EB348F6A2BFF}">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ru-RU" sz="1400" dirty="0" smtClean="0">
              <a:solidFill>
                <a:srgbClr val="000000"/>
              </a:solidFill>
            </a:rPr>
            <a:t>прием от работодателей деклараций (в т.ч. в электронном виде на официальном сайте в сети «Интернет»);</a:t>
          </a:r>
          <a:endParaRPr lang="ru-RU" sz="1400" dirty="0">
            <a:solidFill>
              <a:srgbClr val="000000"/>
            </a:solidFill>
          </a:endParaRPr>
        </a:p>
      </dgm:t>
    </dgm:pt>
    <dgm:pt modelId="{7D05082C-0A29-45FA-BDB4-AF8227E8138F}" type="parTrans" cxnId="{E67075D7-E5E2-438F-93E3-A195D332F95F}">
      <dgm:prSet/>
      <dgm:spPr/>
      <dgm:t>
        <a:bodyPr/>
        <a:lstStyle/>
        <a:p>
          <a:endParaRPr lang="ru-RU"/>
        </a:p>
      </dgm:t>
    </dgm:pt>
    <dgm:pt modelId="{698A5EE6-F28D-424C-89A6-4A261AA9F9C0}" type="sibTrans" cxnId="{E67075D7-E5E2-438F-93E3-A195D332F95F}">
      <dgm:prSet/>
      <dgm:spPr/>
      <dgm:t>
        <a:bodyPr/>
        <a:lstStyle/>
        <a:p>
          <a:endParaRPr lang="ru-RU"/>
        </a:p>
      </dgm:t>
    </dgm:pt>
    <dgm:pt modelId="{8F358CBC-2B60-46F1-9364-21B236E3C9B3}">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ru-RU" sz="1400" dirty="0" smtClean="0">
              <a:solidFill>
                <a:srgbClr val="000000"/>
              </a:solidFill>
            </a:rPr>
            <a:t>формирование и ведение реестра деклараций.</a:t>
          </a:r>
          <a:endParaRPr lang="ru-RU" sz="1400" dirty="0">
            <a:solidFill>
              <a:srgbClr val="000000"/>
            </a:solidFill>
          </a:endParaRPr>
        </a:p>
      </dgm:t>
    </dgm:pt>
    <dgm:pt modelId="{0844A609-BCDD-4983-BF2D-E0CCEB3CB177}" type="parTrans" cxnId="{9BEF3D0A-6092-486C-9F1B-239754FA4B2C}">
      <dgm:prSet/>
      <dgm:spPr/>
      <dgm:t>
        <a:bodyPr/>
        <a:lstStyle/>
        <a:p>
          <a:endParaRPr lang="ru-RU"/>
        </a:p>
      </dgm:t>
    </dgm:pt>
    <dgm:pt modelId="{2B1F0761-3E76-486E-B29E-9B46F89075E5}" type="sibTrans" cxnId="{9BEF3D0A-6092-486C-9F1B-239754FA4B2C}">
      <dgm:prSet/>
      <dgm:spPr/>
      <dgm:t>
        <a:bodyPr/>
        <a:lstStyle/>
        <a:p>
          <a:endParaRPr lang="ru-RU"/>
        </a:p>
      </dgm:t>
    </dgm:pt>
    <dgm:pt modelId="{53198EC8-2E3D-476F-8E65-965850F0253C}">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400" dirty="0" smtClean="0">
              <a:solidFill>
                <a:srgbClr val="000000"/>
              </a:solidFill>
            </a:rPr>
            <a:t>Порядок формирования и ведения реестра деклараций.</a:t>
          </a:r>
          <a:endParaRPr lang="ru-RU" sz="1400" dirty="0">
            <a:solidFill>
              <a:srgbClr val="000000"/>
            </a:solidFill>
          </a:endParaRPr>
        </a:p>
      </dgm:t>
    </dgm:pt>
    <dgm:pt modelId="{8A034B26-8355-4F7A-95AC-C70346919C1A}" type="parTrans" cxnId="{4B1CF2AA-E487-41DA-A6F9-60DAC6800C89}">
      <dgm:prSet/>
      <dgm:spPr/>
      <dgm:t>
        <a:bodyPr/>
        <a:lstStyle/>
        <a:p>
          <a:endParaRPr lang="ru-RU"/>
        </a:p>
      </dgm:t>
    </dgm:pt>
    <dgm:pt modelId="{37FB9664-1F58-408B-A400-9275DF241E48}" type="sibTrans" cxnId="{4B1CF2AA-E487-41DA-A6F9-60DAC6800C89}">
      <dgm:prSet/>
      <dgm:spPr/>
      <dgm:t>
        <a:bodyPr/>
        <a:lstStyle/>
        <a:p>
          <a:endParaRPr lang="ru-RU"/>
        </a:p>
      </dgm:t>
    </dgm:pt>
    <dgm:pt modelId="{4690B7F1-D266-42EE-978E-6E7ECE59263E}" type="pres">
      <dgm:prSet presAssocID="{ACBAE341-25EF-45A7-922A-D778BE1DC3C4}" presName="Name0" presStyleCnt="0">
        <dgm:presLayoutVars>
          <dgm:dir/>
          <dgm:animLvl val="lvl"/>
          <dgm:resizeHandles val="exact"/>
        </dgm:presLayoutVars>
      </dgm:prSet>
      <dgm:spPr/>
      <dgm:t>
        <a:bodyPr/>
        <a:lstStyle/>
        <a:p>
          <a:endParaRPr lang="ru-RU"/>
        </a:p>
      </dgm:t>
    </dgm:pt>
    <dgm:pt modelId="{80B3AAC1-A004-41E4-B87F-F63342D917B0}" type="pres">
      <dgm:prSet presAssocID="{25AD6BE9-3849-458B-B917-ED4EB7945014}" presName="linNode" presStyleCnt="0"/>
      <dgm:spPr/>
      <dgm:t>
        <a:bodyPr/>
        <a:lstStyle/>
        <a:p>
          <a:endParaRPr lang="ru-RU"/>
        </a:p>
      </dgm:t>
    </dgm:pt>
    <dgm:pt modelId="{DFA0F56E-6722-4C33-A0C4-A657A24C1D2D}" type="pres">
      <dgm:prSet presAssocID="{25AD6BE9-3849-458B-B917-ED4EB7945014}" presName="parentText" presStyleLbl="node1" presStyleIdx="0" presStyleCnt="2">
        <dgm:presLayoutVars>
          <dgm:chMax val="1"/>
          <dgm:bulletEnabled val="1"/>
        </dgm:presLayoutVars>
      </dgm:prSet>
      <dgm:spPr/>
      <dgm:t>
        <a:bodyPr/>
        <a:lstStyle/>
        <a:p>
          <a:endParaRPr lang="ru-RU"/>
        </a:p>
      </dgm:t>
    </dgm:pt>
    <dgm:pt modelId="{C1D6E227-8328-4B91-8684-DE71C503A716}" type="pres">
      <dgm:prSet presAssocID="{25AD6BE9-3849-458B-B917-ED4EB7945014}" presName="descendantText" presStyleLbl="alignAccFollowNode1" presStyleIdx="0" presStyleCnt="2" custScaleY="119051">
        <dgm:presLayoutVars>
          <dgm:bulletEnabled val="1"/>
        </dgm:presLayoutVars>
      </dgm:prSet>
      <dgm:spPr/>
      <dgm:t>
        <a:bodyPr/>
        <a:lstStyle/>
        <a:p>
          <a:endParaRPr lang="ru-RU"/>
        </a:p>
      </dgm:t>
    </dgm:pt>
    <dgm:pt modelId="{2AE4B181-B450-4523-A483-6905F651E063}" type="pres">
      <dgm:prSet presAssocID="{439308BB-BE67-4016-9AF2-26B7B748F713}" presName="sp" presStyleCnt="0"/>
      <dgm:spPr/>
      <dgm:t>
        <a:bodyPr/>
        <a:lstStyle/>
        <a:p>
          <a:endParaRPr lang="ru-RU"/>
        </a:p>
      </dgm:t>
    </dgm:pt>
    <dgm:pt modelId="{8848F1E9-E191-4347-9DC4-BE6DB6F2973B}" type="pres">
      <dgm:prSet presAssocID="{030C3F40-04B7-47D7-ABC3-85E428FF860B}" presName="linNode" presStyleCnt="0"/>
      <dgm:spPr/>
      <dgm:t>
        <a:bodyPr/>
        <a:lstStyle/>
        <a:p>
          <a:endParaRPr lang="ru-RU"/>
        </a:p>
      </dgm:t>
    </dgm:pt>
    <dgm:pt modelId="{0EBE761F-3B47-4591-82F4-22DC1F6423B3}" type="pres">
      <dgm:prSet presAssocID="{030C3F40-04B7-47D7-ABC3-85E428FF860B}" presName="parentText" presStyleLbl="node1" presStyleIdx="1" presStyleCnt="2">
        <dgm:presLayoutVars>
          <dgm:chMax val="1"/>
          <dgm:bulletEnabled val="1"/>
        </dgm:presLayoutVars>
      </dgm:prSet>
      <dgm:spPr/>
      <dgm:t>
        <a:bodyPr/>
        <a:lstStyle/>
        <a:p>
          <a:endParaRPr lang="ru-RU"/>
        </a:p>
      </dgm:t>
    </dgm:pt>
    <dgm:pt modelId="{585C7704-B328-45D9-A96C-A79562A16A66}" type="pres">
      <dgm:prSet presAssocID="{030C3F40-04B7-47D7-ABC3-85E428FF860B}" presName="descendantText" presStyleLbl="alignAccFollowNode1" presStyleIdx="1" presStyleCnt="2" custScaleY="168787">
        <dgm:presLayoutVars>
          <dgm:bulletEnabled val="1"/>
        </dgm:presLayoutVars>
      </dgm:prSet>
      <dgm:spPr/>
      <dgm:t>
        <a:bodyPr/>
        <a:lstStyle/>
        <a:p>
          <a:endParaRPr lang="ru-RU"/>
        </a:p>
      </dgm:t>
    </dgm:pt>
  </dgm:ptLst>
  <dgm:cxnLst>
    <dgm:cxn modelId="{532EE6EA-041F-490F-8700-BA423D517468}" type="presOf" srcId="{C5633407-C7B8-4015-B9FD-D278743D1123}" destId="{C1D6E227-8328-4B91-8684-DE71C503A716}" srcOrd="0" destOrd="0" presId="urn:microsoft.com/office/officeart/2005/8/layout/vList5"/>
    <dgm:cxn modelId="{9BEF3D0A-6092-486C-9F1B-239754FA4B2C}" srcId="{030C3F40-04B7-47D7-ABC3-85E428FF860B}" destId="{8F358CBC-2B60-46F1-9364-21B236E3C9B3}" srcOrd="1" destOrd="0" parTransId="{0844A609-BCDD-4983-BF2D-E0CCEB3CB177}" sibTransId="{2B1F0761-3E76-486E-B29E-9B46F89075E5}"/>
    <dgm:cxn modelId="{B6BA286C-F240-4D1D-B99D-407D90C116D5}" type="presOf" srcId="{53198EC8-2E3D-476F-8E65-965850F0253C}" destId="{C1D6E227-8328-4B91-8684-DE71C503A716}" srcOrd="0" destOrd="2" presId="urn:microsoft.com/office/officeart/2005/8/layout/vList5"/>
    <dgm:cxn modelId="{14C8D812-D2CF-4204-82E9-24F7C8FC0639}" srcId="{25AD6BE9-3849-458B-B917-ED4EB7945014}" destId="{9E4E1FA7-BC74-4BEB-B70D-6C41EFFA255F}" srcOrd="1" destOrd="0" parTransId="{8D89281C-6EDE-4A80-BBD9-29DCC0AA3BA5}" sibTransId="{C4B7903D-02E3-4690-8551-6BAD148C658C}"/>
    <dgm:cxn modelId="{ADC8A396-5C09-4D8E-B855-430226EF6E16}" type="presOf" srcId="{9E4E1FA7-BC74-4BEB-B70D-6C41EFFA255F}" destId="{C1D6E227-8328-4B91-8684-DE71C503A716}" srcOrd="0" destOrd="1" presId="urn:microsoft.com/office/officeart/2005/8/layout/vList5"/>
    <dgm:cxn modelId="{5373CA83-373A-4F32-9E0B-66BC2705C6CE}" srcId="{ACBAE341-25EF-45A7-922A-D778BE1DC3C4}" destId="{25AD6BE9-3849-458B-B917-ED4EB7945014}" srcOrd="0" destOrd="0" parTransId="{005CD574-1489-4F4A-911B-AFF7C888E0F4}" sibTransId="{439308BB-BE67-4016-9AF2-26B7B748F713}"/>
    <dgm:cxn modelId="{4B1CF2AA-E487-41DA-A6F9-60DAC6800C89}" srcId="{25AD6BE9-3849-458B-B917-ED4EB7945014}" destId="{53198EC8-2E3D-476F-8E65-965850F0253C}" srcOrd="2" destOrd="0" parTransId="{8A034B26-8355-4F7A-95AC-C70346919C1A}" sibTransId="{37FB9664-1F58-408B-A400-9275DF241E48}"/>
    <dgm:cxn modelId="{12EA7D1E-C9D6-474C-B92F-FE0FEDC01653}" srcId="{25AD6BE9-3849-458B-B917-ED4EB7945014}" destId="{C5633407-C7B8-4015-B9FD-D278743D1123}" srcOrd="0" destOrd="0" parTransId="{32DCE4B5-7400-47D9-9668-55ED8A16F03E}" sibTransId="{764A3A6C-47D3-4BD7-812B-2BE9FBAB759D}"/>
    <dgm:cxn modelId="{17D812FB-1F9C-4738-8F04-912A0DD699C5}" type="presOf" srcId="{ACBAE341-25EF-45A7-922A-D778BE1DC3C4}" destId="{4690B7F1-D266-42EE-978E-6E7ECE59263E}" srcOrd="0" destOrd="0" presId="urn:microsoft.com/office/officeart/2005/8/layout/vList5"/>
    <dgm:cxn modelId="{53250CBE-3315-4F6A-934A-103F34011520}" type="presOf" srcId="{25AD6BE9-3849-458B-B917-ED4EB7945014}" destId="{DFA0F56E-6722-4C33-A0C4-A657A24C1D2D}" srcOrd="0" destOrd="0" presId="urn:microsoft.com/office/officeart/2005/8/layout/vList5"/>
    <dgm:cxn modelId="{6E014874-66D6-4593-B3F8-B84F3AC93830}" srcId="{ACBAE341-25EF-45A7-922A-D778BE1DC3C4}" destId="{030C3F40-04B7-47D7-ABC3-85E428FF860B}" srcOrd="1" destOrd="0" parTransId="{BC534C4F-47E0-4A0A-9D91-DD7AEA4F61F2}" sibTransId="{E7EF9F41-934A-44A6-B77C-F8628A959638}"/>
    <dgm:cxn modelId="{0F5E7E51-B5A9-4FA8-AC99-2BD275B2F626}" type="presOf" srcId="{E5449206-DD78-4DEF-93C4-EB348F6A2BFF}" destId="{585C7704-B328-45D9-A96C-A79562A16A66}" srcOrd="0" destOrd="0" presId="urn:microsoft.com/office/officeart/2005/8/layout/vList5"/>
    <dgm:cxn modelId="{87020294-13C2-4BA1-8360-4EE35F2BEEC5}" type="presOf" srcId="{8F358CBC-2B60-46F1-9364-21B236E3C9B3}" destId="{585C7704-B328-45D9-A96C-A79562A16A66}" srcOrd="0" destOrd="1" presId="urn:microsoft.com/office/officeart/2005/8/layout/vList5"/>
    <dgm:cxn modelId="{BA96B8D8-54CA-4B4F-9A13-D8869EB9F26F}" type="presOf" srcId="{030C3F40-04B7-47D7-ABC3-85E428FF860B}" destId="{0EBE761F-3B47-4591-82F4-22DC1F6423B3}" srcOrd="0" destOrd="0" presId="urn:microsoft.com/office/officeart/2005/8/layout/vList5"/>
    <dgm:cxn modelId="{E67075D7-E5E2-438F-93E3-A195D332F95F}" srcId="{030C3F40-04B7-47D7-ABC3-85E428FF860B}" destId="{E5449206-DD78-4DEF-93C4-EB348F6A2BFF}" srcOrd="0" destOrd="0" parTransId="{7D05082C-0A29-45FA-BDB4-AF8227E8138F}" sibTransId="{698A5EE6-F28D-424C-89A6-4A261AA9F9C0}"/>
    <dgm:cxn modelId="{1442A36E-111B-48D2-B34A-F0334E012579}" type="presParOf" srcId="{4690B7F1-D266-42EE-978E-6E7ECE59263E}" destId="{80B3AAC1-A004-41E4-B87F-F63342D917B0}" srcOrd="0" destOrd="0" presId="urn:microsoft.com/office/officeart/2005/8/layout/vList5"/>
    <dgm:cxn modelId="{9F4D8EC0-9D11-43AE-8EBF-9C153FED97B0}" type="presParOf" srcId="{80B3AAC1-A004-41E4-B87F-F63342D917B0}" destId="{DFA0F56E-6722-4C33-A0C4-A657A24C1D2D}" srcOrd="0" destOrd="0" presId="urn:microsoft.com/office/officeart/2005/8/layout/vList5"/>
    <dgm:cxn modelId="{8C542066-B860-4B76-B46F-79A2FCDC1E91}" type="presParOf" srcId="{80B3AAC1-A004-41E4-B87F-F63342D917B0}" destId="{C1D6E227-8328-4B91-8684-DE71C503A716}" srcOrd="1" destOrd="0" presId="urn:microsoft.com/office/officeart/2005/8/layout/vList5"/>
    <dgm:cxn modelId="{FE4774BA-F421-41EB-813A-F5377315D630}" type="presParOf" srcId="{4690B7F1-D266-42EE-978E-6E7ECE59263E}" destId="{2AE4B181-B450-4523-A483-6905F651E063}" srcOrd="1" destOrd="0" presId="urn:microsoft.com/office/officeart/2005/8/layout/vList5"/>
    <dgm:cxn modelId="{26EBACCF-3AFB-4E8D-AE36-EFEC7029D5A6}" type="presParOf" srcId="{4690B7F1-D266-42EE-978E-6E7ECE59263E}" destId="{8848F1E9-E191-4347-9DC4-BE6DB6F2973B}" srcOrd="2" destOrd="0" presId="urn:microsoft.com/office/officeart/2005/8/layout/vList5"/>
    <dgm:cxn modelId="{2DD6655D-D95F-4D42-A84D-7A74ED0543A4}" type="presParOf" srcId="{8848F1E9-E191-4347-9DC4-BE6DB6F2973B}" destId="{0EBE761F-3B47-4591-82F4-22DC1F6423B3}" srcOrd="0" destOrd="0" presId="urn:microsoft.com/office/officeart/2005/8/layout/vList5"/>
    <dgm:cxn modelId="{18723DE4-889A-4944-867B-63B096EB48AC}" type="presParOf" srcId="{8848F1E9-E191-4347-9DC4-BE6DB6F2973B}" destId="{585C7704-B328-45D9-A96C-A79562A16A6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0C1A187-51DC-4A91-B092-F0C12FDF8C1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ru-RU"/>
        </a:p>
      </dgm:t>
    </dgm:pt>
    <dgm:pt modelId="{C8DB50C3-6B44-4775-8921-E992F9CE843B}">
      <dgm:prSet phldrT="[Текст]" custT="1"/>
      <dgm:spPr/>
      <dgm:t>
        <a:bodyPr/>
        <a:lstStyle/>
        <a:p>
          <a:r>
            <a:rPr lang="ru-RU" sz="2000" dirty="0" smtClean="0"/>
            <a:t>Возвращение декларации работодателю (с указанием причин)</a:t>
          </a:r>
          <a:endParaRPr lang="ru-RU" sz="2000" dirty="0"/>
        </a:p>
      </dgm:t>
    </dgm:pt>
    <dgm:pt modelId="{51B595A2-DB81-4D27-84D2-CE72C37B1A93}" type="parTrans" cxnId="{C57C6D15-C884-4F4E-901E-6ED0EE0CEEB9}">
      <dgm:prSet/>
      <dgm:spPr/>
      <dgm:t>
        <a:bodyPr/>
        <a:lstStyle/>
        <a:p>
          <a:endParaRPr lang="ru-RU" sz="1400"/>
        </a:p>
      </dgm:t>
    </dgm:pt>
    <dgm:pt modelId="{C6345427-1CF4-4FF1-9962-57E49840EEEB}" type="sibTrans" cxnId="{C57C6D15-C884-4F4E-901E-6ED0EE0CEEB9}">
      <dgm:prSet/>
      <dgm:spPr/>
      <dgm:t>
        <a:bodyPr/>
        <a:lstStyle/>
        <a:p>
          <a:endParaRPr lang="ru-RU" sz="1400"/>
        </a:p>
      </dgm:t>
    </dgm:pt>
    <dgm:pt modelId="{3DFDF543-49EA-440E-AF6C-394A3348980C}">
      <dgm:prSet phldrT="[Текст]" custT="1"/>
      <dgm:spPr/>
      <dgm:t>
        <a:bodyPr/>
        <a:lstStyle/>
        <a:p>
          <a:r>
            <a:rPr lang="ru-RU" sz="2000" dirty="0" smtClean="0">
              <a:solidFill>
                <a:srgbClr val="000000"/>
              </a:solidFill>
            </a:rPr>
            <a:t>В течение  не более </a:t>
          </a:r>
          <a:r>
            <a:rPr lang="ru-RU" sz="2800" dirty="0" smtClean="0">
              <a:solidFill>
                <a:srgbClr val="000000"/>
              </a:solidFill>
            </a:rPr>
            <a:t>10 рабочих дней </a:t>
          </a:r>
          <a:r>
            <a:rPr lang="ru-RU" sz="2000" dirty="0" smtClean="0">
              <a:solidFill>
                <a:srgbClr val="000000"/>
              </a:solidFill>
            </a:rPr>
            <a:t>со дня поступления декларации</a:t>
          </a:r>
          <a:endParaRPr lang="ru-RU" sz="2000" dirty="0">
            <a:solidFill>
              <a:srgbClr val="000000"/>
            </a:solidFill>
          </a:endParaRPr>
        </a:p>
      </dgm:t>
    </dgm:pt>
    <dgm:pt modelId="{BD1C4BDD-8CEB-4828-903A-4CCD745F4080}" type="parTrans" cxnId="{2A5F2103-297A-41AF-8B9D-0C68931B61C5}">
      <dgm:prSet/>
      <dgm:spPr/>
      <dgm:t>
        <a:bodyPr/>
        <a:lstStyle/>
        <a:p>
          <a:endParaRPr lang="ru-RU" sz="1400"/>
        </a:p>
      </dgm:t>
    </dgm:pt>
    <dgm:pt modelId="{AF55E11D-B522-42AF-BA22-91924DF70206}" type="sibTrans" cxnId="{2A5F2103-297A-41AF-8B9D-0C68931B61C5}">
      <dgm:prSet/>
      <dgm:spPr/>
      <dgm:t>
        <a:bodyPr/>
        <a:lstStyle/>
        <a:p>
          <a:endParaRPr lang="ru-RU" sz="1400"/>
        </a:p>
      </dgm:t>
    </dgm:pt>
    <dgm:pt modelId="{9371E74F-D6C2-4C62-868E-83BBA609B026}">
      <dgm:prSet phldrT="[Текст]" custT="1"/>
      <dgm:spPr/>
      <dgm:t>
        <a:bodyPr/>
        <a:lstStyle/>
        <a:p>
          <a:r>
            <a:rPr lang="ru-RU" sz="2000" dirty="0" smtClean="0"/>
            <a:t>Повторная подача декларации (в случае устранения несоответствий)</a:t>
          </a:r>
          <a:endParaRPr lang="ru-RU" sz="2000" dirty="0"/>
        </a:p>
      </dgm:t>
    </dgm:pt>
    <dgm:pt modelId="{F1446EDB-C821-4352-B022-6F3CF63049DC}" type="parTrans" cxnId="{71802151-FC4F-4848-8032-D66101B8F5C5}">
      <dgm:prSet/>
      <dgm:spPr/>
      <dgm:t>
        <a:bodyPr/>
        <a:lstStyle/>
        <a:p>
          <a:endParaRPr lang="ru-RU" sz="1400"/>
        </a:p>
      </dgm:t>
    </dgm:pt>
    <dgm:pt modelId="{BC7AE808-0877-494E-88B2-32FA7554DC95}" type="sibTrans" cxnId="{71802151-FC4F-4848-8032-D66101B8F5C5}">
      <dgm:prSet/>
      <dgm:spPr/>
      <dgm:t>
        <a:bodyPr/>
        <a:lstStyle/>
        <a:p>
          <a:endParaRPr lang="ru-RU" sz="1400"/>
        </a:p>
      </dgm:t>
    </dgm:pt>
    <dgm:pt modelId="{A845279A-09FC-4BB7-9665-CBB087077071}">
      <dgm:prSet phldrT="[Текст]" custT="1"/>
      <dgm:spPr/>
      <dgm:t>
        <a:bodyPr/>
        <a:lstStyle/>
        <a:p>
          <a:r>
            <a:rPr lang="ru-RU" sz="2000" dirty="0" smtClean="0">
              <a:solidFill>
                <a:srgbClr val="000000"/>
              </a:solidFill>
            </a:rPr>
            <a:t>Не позднее </a:t>
          </a:r>
          <a:r>
            <a:rPr lang="ru-RU" sz="2800" b="1" dirty="0" smtClean="0">
              <a:solidFill>
                <a:srgbClr val="000000"/>
              </a:solidFill>
            </a:rPr>
            <a:t>6 месяцев </a:t>
          </a:r>
          <a:r>
            <a:rPr lang="ru-RU" sz="2000" dirty="0" smtClean="0">
              <a:solidFill>
                <a:srgbClr val="000000"/>
              </a:solidFill>
            </a:rPr>
            <a:t>со дня отказа в принятии декларации</a:t>
          </a:r>
          <a:endParaRPr lang="ru-RU" sz="2000" dirty="0">
            <a:solidFill>
              <a:srgbClr val="000000"/>
            </a:solidFill>
          </a:endParaRPr>
        </a:p>
      </dgm:t>
    </dgm:pt>
    <dgm:pt modelId="{BCFA215E-F677-42B3-8EDA-529709328F58}" type="parTrans" cxnId="{3381F84F-D9AB-467C-A59F-0746DABD4901}">
      <dgm:prSet/>
      <dgm:spPr/>
      <dgm:t>
        <a:bodyPr/>
        <a:lstStyle/>
        <a:p>
          <a:endParaRPr lang="ru-RU" sz="1400"/>
        </a:p>
      </dgm:t>
    </dgm:pt>
    <dgm:pt modelId="{FF67CF2D-DF0F-42FC-BEF6-5E47792AF295}" type="sibTrans" cxnId="{3381F84F-D9AB-467C-A59F-0746DABD4901}">
      <dgm:prSet/>
      <dgm:spPr/>
      <dgm:t>
        <a:bodyPr/>
        <a:lstStyle/>
        <a:p>
          <a:endParaRPr lang="ru-RU" sz="1400"/>
        </a:p>
      </dgm:t>
    </dgm:pt>
    <dgm:pt modelId="{FB5F9DAA-1F37-4663-9897-E6B03891BB88}" type="pres">
      <dgm:prSet presAssocID="{80C1A187-51DC-4A91-B092-F0C12FDF8C11}" presName="linear" presStyleCnt="0">
        <dgm:presLayoutVars>
          <dgm:dir/>
          <dgm:animLvl val="lvl"/>
          <dgm:resizeHandles val="exact"/>
        </dgm:presLayoutVars>
      </dgm:prSet>
      <dgm:spPr/>
      <dgm:t>
        <a:bodyPr/>
        <a:lstStyle/>
        <a:p>
          <a:endParaRPr lang="ru-RU"/>
        </a:p>
      </dgm:t>
    </dgm:pt>
    <dgm:pt modelId="{5E303E22-BD54-4B38-8504-CDFC8A63BC7E}" type="pres">
      <dgm:prSet presAssocID="{C8DB50C3-6B44-4775-8921-E992F9CE843B}" presName="parentLin" presStyleCnt="0"/>
      <dgm:spPr/>
      <dgm:t>
        <a:bodyPr/>
        <a:lstStyle/>
        <a:p>
          <a:endParaRPr lang="ru-RU"/>
        </a:p>
      </dgm:t>
    </dgm:pt>
    <dgm:pt modelId="{579CC82D-EEBB-4418-8365-F86592507E28}" type="pres">
      <dgm:prSet presAssocID="{C8DB50C3-6B44-4775-8921-E992F9CE843B}" presName="parentLeftMargin" presStyleLbl="node1" presStyleIdx="0" presStyleCnt="2"/>
      <dgm:spPr/>
      <dgm:t>
        <a:bodyPr/>
        <a:lstStyle/>
        <a:p>
          <a:endParaRPr lang="ru-RU"/>
        </a:p>
      </dgm:t>
    </dgm:pt>
    <dgm:pt modelId="{02261D85-AE0C-405D-B0BB-36C91C35AD2C}" type="pres">
      <dgm:prSet presAssocID="{C8DB50C3-6B44-4775-8921-E992F9CE843B}" presName="parentText" presStyleLbl="node1" presStyleIdx="0" presStyleCnt="2" custScaleX="133119">
        <dgm:presLayoutVars>
          <dgm:chMax val="0"/>
          <dgm:bulletEnabled val="1"/>
        </dgm:presLayoutVars>
      </dgm:prSet>
      <dgm:spPr/>
      <dgm:t>
        <a:bodyPr/>
        <a:lstStyle/>
        <a:p>
          <a:endParaRPr lang="ru-RU"/>
        </a:p>
      </dgm:t>
    </dgm:pt>
    <dgm:pt modelId="{864E8AC7-FB17-4036-9AAD-0893978606F3}" type="pres">
      <dgm:prSet presAssocID="{C8DB50C3-6B44-4775-8921-E992F9CE843B}" presName="negativeSpace" presStyleCnt="0"/>
      <dgm:spPr/>
      <dgm:t>
        <a:bodyPr/>
        <a:lstStyle/>
        <a:p>
          <a:endParaRPr lang="ru-RU"/>
        </a:p>
      </dgm:t>
    </dgm:pt>
    <dgm:pt modelId="{AE71F481-F630-4B4D-94AF-2AA012D708FB}" type="pres">
      <dgm:prSet presAssocID="{C8DB50C3-6B44-4775-8921-E992F9CE843B}" presName="childText" presStyleLbl="conFgAcc1" presStyleIdx="0" presStyleCnt="2">
        <dgm:presLayoutVars>
          <dgm:bulletEnabled val="1"/>
        </dgm:presLayoutVars>
      </dgm:prSet>
      <dgm:spPr/>
      <dgm:t>
        <a:bodyPr/>
        <a:lstStyle/>
        <a:p>
          <a:endParaRPr lang="ru-RU"/>
        </a:p>
      </dgm:t>
    </dgm:pt>
    <dgm:pt modelId="{298018DD-9152-44B6-9304-B9A0581183A9}" type="pres">
      <dgm:prSet presAssocID="{C6345427-1CF4-4FF1-9962-57E49840EEEB}" presName="spaceBetweenRectangles" presStyleCnt="0"/>
      <dgm:spPr/>
      <dgm:t>
        <a:bodyPr/>
        <a:lstStyle/>
        <a:p>
          <a:endParaRPr lang="ru-RU"/>
        </a:p>
      </dgm:t>
    </dgm:pt>
    <dgm:pt modelId="{C6CE4A84-7B2A-4710-8077-27925BB56E79}" type="pres">
      <dgm:prSet presAssocID="{9371E74F-D6C2-4C62-868E-83BBA609B026}" presName="parentLin" presStyleCnt="0"/>
      <dgm:spPr/>
      <dgm:t>
        <a:bodyPr/>
        <a:lstStyle/>
        <a:p>
          <a:endParaRPr lang="ru-RU"/>
        </a:p>
      </dgm:t>
    </dgm:pt>
    <dgm:pt modelId="{677F3960-831A-40C4-A6EB-D5D864C8B075}" type="pres">
      <dgm:prSet presAssocID="{9371E74F-D6C2-4C62-868E-83BBA609B026}" presName="parentLeftMargin" presStyleLbl="node1" presStyleIdx="0" presStyleCnt="2"/>
      <dgm:spPr/>
      <dgm:t>
        <a:bodyPr/>
        <a:lstStyle/>
        <a:p>
          <a:endParaRPr lang="ru-RU"/>
        </a:p>
      </dgm:t>
    </dgm:pt>
    <dgm:pt modelId="{CA6FB7DA-3953-490B-9BA9-A7DF973B9AE3}" type="pres">
      <dgm:prSet presAssocID="{9371E74F-D6C2-4C62-868E-83BBA609B026}" presName="parentText" presStyleLbl="node1" presStyleIdx="1" presStyleCnt="2" custScaleX="134301">
        <dgm:presLayoutVars>
          <dgm:chMax val="0"/>
          <dgm:bulletEnabled val="1"/>
        </dgm:presLayoutVars>
      </dgm:prSet>
      <dgm:spPr/>
      <dgm:t>
        <a:bodyPr/>
        <a:lstStyle/>
        <a:p>
          <a:endParaRPr lang="ru-RU"/>
        </a:p>
      </dgm:t>
    </dgm:pt>
    <dgm:pt modelId="{0EE9F53E-F128-4B10-B488-42DC16507C61}" type="pres">
      <dgm:prSet presAssocID="{9371E74F-D6C2-4C62-868E-83BBA609B026}" presName="negativeSpace" presStyleCnt="0"/>
      <dgm:spPr/>
      <dgm:t>
        <a:bodyPr/>
        <a:lstStyle/>
        <a:p>
          <a:endParaRPr lang="ru-RU"/>
        </a:p>
      </dgm:t>
    </dgm:pt>
    <dgm:pt modelId="{2450A307-CC6A-4F8E-A128-44D70BEEBD26}" type="pres">
      <dgm:prSet presAssocID="{9371E74F-D6C2-4C62-868E-83BBA609B026}" presName="childText" presStyleLbl="conFgAcc1" presStyleIdx="1" presStyleCnt="2">
        <dgm:presLayoutVars>
          <dgm:bulletEnabled val="1"/>
        </dgm:presLayoutVars>
      </dgm:prSet>
      <dgm:spPr/>
      <dgm:t>
        <a:bodyPr/>
        <a:lstStyle/>
        <a:p>
          <a:endParaRPr lang="ru-RU"/>
        </a:p>
      </dgm:t>
    </dgm:pt>
  </dgm:ptLst>
  <dgm:cxnLst>
    <dgm:cxn modelId="{4C873B11-2492-4A92-84A7-41FA282293C5}" type="presOf" srcId="{3DFDF543-49EA-440E-AF6C-394A3348980C}" destId="{AE71F481-F630-4B4D-94AF-2AA012D708FB}" srcOrd="0" destOrd="0" presId="urn:microsoft.com/office/officeart/2005/8/layout/list1"/>
    <dgm:cxn modelId="{D39D70FF-DAEB-4D0D-A733-8F8B56E01A85}" type="presOf" srcId="{9371E74F-D6C2-4C62-868E-83BBA609B026}" destId="{CA6FB7DA-3953-490B-9BA9-A7DF973B9AE3}" srcOrd="1" destOrd="0" presId="urn:microsoft.com/office/officeart/2005/8/layout/list1"/>
    <dgm:cxn modelId="{4F921811-D249-42E4-A4E3-E4FD45B25318}" type="presOf" srcId="{80C1A187-51DC-4A91-B092-F0C12FDF8C11}" destId="{FB5F9DAA-1F37-4663-9897-E6B03891BB88}" srcOrd="0" destOrd="0" presId="urn:microsoft.com/office/officeart/2005/8/layout/list1"/>
    <dgm:cxn modelId="{71802151-FC4F-4848-8032-D66101B8F5C5}" srcId="{80C1A187-51DC-4A91-B092-F0C12FDF8C11}" destId="{9371E74F-D6C2-4C62-868E-83BBA609B026}" srcOrd="1" destOrd="0" parTransId="{F1446EDB-C821-4352-B022-6F3CF63049DC}" sibTransId="{BC7AE808-0877-494E-88B2-32FA7554DC95}"/>
    <dgm:cxn modelId="{C57C6D15-C884-4F4E-901E-6ED0EE0CEEB9}" srcId="{80C1A187-51DC-4A91-B092-F0C12FDF8C11}" destId="{C8DB50C3-6B44-4775-8921-E992F9CE843B}" srcOrd="0" destOrd="0" parTransId="{51B595A2-DB81-4D27-84D2-CE72C37B1A93}" sibTransId="{C6345427-1CF4-4FF1-9962-57E49840EEEB}"/>
    <dgm:cxn modelId="{ACC8E1E2-0AFC-48EF-B82A-C8DDCEE7A048}" type="presOf" srcId="{A845279A-09FC-4BB7-9665-CBB087077071}" destId="{2450A307-CC6A-4F8E-A128-44D70BEEBD26}" srcOrd="0" destOrd="0" presId="urn:microsoft.com/office/officeart/2005/8/layout/list1"/>
    <dgm:cxn modelId="{2A5F2103-297A-41AF-8B9D-0C68931B61C5}" srcId="{C8DB50C3-6B44-4775-8921-E992F9CE843B}" destId="{3DFDF543-49EA-440E-AF6C-394A3348980C}" srcOrd="0" destOrd="0" parTransId="{BD1C4BDD-8CEB-4828-903A-4CCD745F4080}" sibTransId="{AF55E11D-B522-42AF-BA22-91924DF70206}"/>
    <dgm:cxn modelId="{7B7F7A65-7EE6-4519-9FF4-99F555FCB235}" type="presOf" srcId="{9371E74F-D6C2-4C62-868E-83BBA609B026}" destId="{677F3960-831A-40C4-A6EB-D5D864C8B075}" srcOrd="0" destOrd="0" presId="urn:microsoft.com/office/officeart/2005/8/layout/list1"/>
    <dgm:cxn modelId="{3381F84F-D9AB-467C-A59F-0746DABD4901}" srcId="{9371E74F-D6C2-4C62-868E-83BBA609B026}" destId="{A845279A-09FC-4BB7-9665-CBB087077071}" srcOrd="0" destOrd="0" parTransId="{BCFA215E-F677-42B3-8EDA-529709328F58}" sibTransId="{FF67CF2D-DF0F-42FC-BEF6-5E47792AF295}"/>
    <dgm:cxn modelId="{5515745F-D3C0-4F00-82E0-55EC24190F6D}" type="presOf" srcId="{C8DB50C3-6B44-4775-8921-E992F9CE843B}" destId="{02261D85-AE0C-405D-B0BB-36C91C35AD2C}" srcOrd="1" destOrd="0" presId="urn:microsoft.com/office/officeart/2005/8/layout/list1"/>
    <dgm:cxn modelId="{D670E250-7FEA-4B36-9B22-558FF820FFD0}" type="presOf" srcId="{C8DB50C3-6B44-4775-8921-E992F9CE843B}" destId="{579CC82D-EEBB-4418-8365-F86592507E28}" srcOrd="0" destOrd="0" presId="urn:microsoft.com/office/officeart/2005/8/layout/list1"/>
    <dgm:cxn modelId="{40F3A910-5B30-4634-BDDB-E866E4EDC704}" type="presParOf" srcId="{FB5F9DAA-1F37-4663-9897-E6B03891BB88}" destId="{5E303E22-BD54-4B38-8504-CDFC8A63BC7E}" srcOrd="0" destOrd="0" presId="urn:microsoft.com/office/officeart/2005/8/layout/list1"/>
    <dgm:cxn modelId="{F456F67A-64BB-4C0C-AE81-EDBE89E66C2A}" type="presParOf" srcId="{5E303E22-BD54-4B38-8504-CDFC8A63BC7E}" destId="{579CC82D-EEBB-4418-8365-F86592507E28}" srcOrd="0" destOrd="0" presId="urn:microsoft.com/office/officeart/2005/8/layout/list1"/>
    <dgm:cxn modelId="{CD44EAFE-A05F-4B89-8F9C-FAE2C9473B1D}" type="presParOf" srcId="{5E303E22-BD54-4B38-8504-CDFC8A63BC7E}" destId="{02261D85-AE0C-405D-B0BB-36C91C35AD2C}" srcOrd="1" destOrd="0" presId="urn:microsoft.com/office/officeart/2005/8/layout/list1"/>
    <dgm:cxn modelId="{469898DE-9E54-4E2A-8F83-3D7C52F0A240}" type="presParOf" srcId="{FB5F9DAA-1F37-4663-9897-E6B03891BB88}" destId="{864E8AC7-FB17-4036-9AAD-0893978606F3}" srcOrd="1" destOrd="0" presId="urn:microsoft.com/office/officeart/2005/8/layout/list1"/>
    <dgm:cxn modelId="{C29C25E3-3031-467B-8FF2-6442DFCF92FE}" type="presParOf" srcId="{FB5F9DAA-1F37-4663-9897-E6B03891BB88}" destId="{AE71F481-F630-4B4D-94AF-2AA012D708FB}" srcOrd="2" destOrd="0" presId="urn:microsoft.com/office/officeart/2005/8/layout/list1"/>
    <dgm:cxn modelId="{B16CEEB6-29B2-4B05-8A34-E6A9CD40BBAB}" type="presParOf" srcId="{FB5F9DAA-1F37-4663-9897-E6B03891BB88}" destId="{298018DD-9152-44B6-9304-B9A0581183A9}" srcOrd="3" destOrd="0" presId="urn:microsoft.com/office/officeart/2005/8/layout/list1"/>
    <dgm:cxn modelId="{2C438390-8BB3-4C63-A561-410DC14DA10D}" type="presParOf" srcId="{FB5F9DAA-1F37-4663-9897-E6B03891BB88}" destId="{C6CE4A84-7B2A-4710-8077-27925BB56E79}" srcOrd="4" destOrd="0" presId="urn:microsoft.com/office/officeart/2005/8/layout/list1"/>
    <dgm:cxn modelId="{AF26DB2A-1EA8-4444-8603-3BC2C67B5E64}" type="presParOf" srcId="{C6CE4A84-7B2A-4710-8077-27925BB56E79}" destId="{677F3960-831A-40C4-A6EB-D5D864C8B075}" srcOrd="0" destOrd="0" presId="urn:microsoft.com/office/officeart/2005/8/layout/list1"/>
    <dgm:cxn modelId="{BA436093-AFAB-4E84-925F-66A517D9A285}" type="presParOf" srcId="{C6CE4A84-7B2A-4710-8077-27925BB56E79}" destId="{CA6FB7DA-3953-490B-9BA9-A7DF973B9AE3}" srcOrd="1" destOrd="0" presId="urn:microsoft.com/office/officeart/2005/8/layout/list1"/>
    <dgm:cxn modelId="{E311882C-B98E-47D6-9DE0-A75B85E8EE03}" type="presParOf" srcId="{FB5F9DAA-1F37-4663-9897-E6B03891BB88}" destId="{0EE9F53E-F128-4B10-B488-42DC16507C61}" srcOrd="5" destOrd="0" presId="urn:microsoft.com/office/officeart/2005/8/layout/list1"/>
    <dgm:cxn modelId="{B900B9BD-6878-4009-B4FF-4F509BA0CC33}" type="presParOf" srcId="{FB5F9DAA-1F37-4663-9897-E6B03891BB88}" destId="{2450A307-CC6A-4F8E-A128-44D70BEEB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87A4EE-52B6-4530-B973-0985524433A1}" type="doc">
      <dgm:prSet loTypeId="urn:microsoft.com/office/officeart/2005/8/layout/vProcess5" loCatId="process" qsTypeId="urn:microsoft.com/office/officeart/2005/8/quickstyle/simple1" qsCatId="simple" csTypeId="urn:microsoft.com/office/officeart/2005/8/colors/accent1_2" csCatId="accent1" phldr="1"/>
      <dgm:spPr/>
    </dgm:pt>
    <dgm:pt modelId="{141336AA-563B-4137-912C-9EE4A9DEEC9A}">
      <dgm:prSet phldrT="[Текст]"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dgm:spPr>
      <dgm:t>
        <a:bodyPr/>
        <a:lstStyle/>
        <a:p>
          <a:r>
            <a:rPr lang="ru-RU" sz="2400" b="0" dirty="0" smtClean="0"/>
            <a:t>Принятие декларации в ГИТ</a:t>
          </a:r>
          <a:endParaRPr lang="ru-RU" sz="2400" b="0" dirty="0"/>
        </a:p>
      </dgm:t>
    </dgm:pt>
    <dgm:pt modelId="{BD745CB1-4CD2-4832-8DA7-87AE17735288}" type="parTrans" cxnId="{7B6E03AA-A610-45A8-A739-A3772941CF13}">
      <dgm:prSet/>
      <dgm:spPr/>
      <dgm:t>
        <a:bodyPr/>
        <a:lstStyle/>
        <a:p>
          <a:endParaRPr lang="ru-RU"/>
        </a:p>
      </dgm:t>
    </dgm:pt>
    <dgm:pt modelId="{CDCBAEA1-B266-4D2F-A10E-A0424EBDFD08}" type="sibTrans" cxnId="{7B6E03AA-A610-45A8-A739-A3772941CF13}">
      <dgm:prSet/>
      <dgm:spPr/>
      <dgm:t>
        <a:bodyPr/>
        <a:lstStyle/>
        <a:p>
          <a:endParaRPr lang="ru-RU" dirty="0"/>
        </a:p>
      </dgm:t>
    </dgm:pt>
    <dgm:pt modelId="{14FE4C40-7B30-43BD-83B2-B0CCA72BD5F6}">
      <dgm:prSet phldrT="[Текст]"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dgm:spPr>
      <dgm:t>
        <a:bodyPr/>
        <a:lstStyle/>
        <a:p>
          <a:r>
            <a:rPr lang="ru-RU" sz="2400" dirty="0" smtClean="0"/>
            <a:t>Верификация сведений декларации</a:t>
          </a:r>
          <a:endParaRPr lang="ru-RU" sz="2400" dirty="0"/>
        </a:p>
      </dgm:t>
    </dgm:pt>
    <dgm:pt modelId="{B687AAB4-DC75-4919-81BF-E140EEA89D94}" type="parTrans" cxnId="{BD71B7B7-FD39-4E68-B60D-397688181E65}">
      <dgm:prSet/>
      <dgm:spPr/>
      <dgm:t>
        <a:bodyPr/>
        <a:lstStyle/>
        <a:p>
          <a:endParaRPr lang="ru-RU"/>
        </a:p>
      </dgm:t>
    </dgm:pt>
    <dgm:pt modelId="{186E933D-DDD7-428B-91A0-92377941F5D3}" type="sibTrans" cxnId="{BD71B7B7-FD39-4E68-B60D-397688181E65}">
      <dgm:prSet/>
      <dgm:spPr/>
      <dgm:t>
        <a:bodyPr/>
        <a:lstStyle/>
        <a:p>
          <a:endParaRPr lang="ru-RU" dirty="0"/>
        </a:p>
      </dgm:t>
    </dgm:pt>
    <dgm:pt modelId="{EB1BF3FE-8634-4632-9B73-18DE4E83D743}">
      <dgm:prSet phldrT="[Текст]"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dgm:spPr>
      <dgm:t>
        <a:bodyPr/>
        <a:lstStyle/>
        <a:p>
          <a:pPr>
            <a:lnSpc>
              <a:spcPct val="90000"/>
            </a:lnSpc>
          </a:pPr>
          <a:r>
            <a:rPr lang="ru-RU" sz="1600" dirty="0" smtClean="0"/>
            <a:t>Возвращение декларации Работодателю с указанием причин возврата в течении не более</a:t>
          </a:r>
        </a:p>
        <a:p>
          <a:pPr>
            <a:lnSpc>
              <a:spcPct val="100000"/>
            </a:lnSpc>
          </a:pPr>
          <a:r>
            <a:rPr lang="ru-RU" sz="2800" dirty="0" smtClean="0"/>
            <a:t>10 рабочих дней </a:t>
          </a:r>
          <a:r>
            <a:rPr lang="ru-RU" sz="1600" dirty="0" smtClean="0"/>
            <a:t>со дня поступления декларации</a:t>
          </a:r>
          <a:endParaRPr lang="ru-RU" sz="1600" dirty="0"/>
        </a:p>
      </dgm:t>
    </dgm:pt>
    <dgm:pt modelId="{82087C40-64DD-43CB-BB26-7861272C4274}" type="parTrans" cxnId="{9D55CEB5-7210-4A41-8CF6-EE49F4F6DC59}">
      <dgm:prSet/>
      <dgm:spPr/>
      <dgm:t>
        <a:bodyPr/>
        <a:lstStyle/>
        <a:p>
          <a:endParaRPr lang="ru-RU"/>
        </a:p>
      </dgm:t>
    </dgm:pt>
    <dgm:pt modelId="{2FA2E888-4AAD-46B2-9A41-C316D53944F5}" type="sibTrans" cxnId="{9D55CEB5-7210-4A41-8CF6-EE49F4F6DC59}">
      <dgm:prSet/>
      <dgm:spPr/>
      <dgm:t>
        <a:bodyPr/>
        <a:lstStyle/>
        <a:p>
          <a:endParaRPr lang="ru-RU"/>
        </a:p>
      </dgm:t>
    </dgm:pt>
    <dgm:pt modelId="{3747F9F5-178F-48B9-BDA3-54F381834888}" type="pres">
      <dgm:prSet presAssocID="{0387A4EE-52B6-4530-B973-0985524433A1}" presName="outerComposite" presStyleCnt="0">
        <dgm:presLayoutVars>
          <dgm:chMax val="5"/>
          <dgm:dir/>
          <dgm:resizeHandles val="exact"/>
        </dgm:presLayoutVars>
      </dgm:prSet>
      <dgm:spPr/>
    </dgm:pt>
    <dgm:pt modelId="{F3399289-249D-40E2-8BA1-BAF3F37557EB}" type="pres">
      <dgm:prSet presAssocID="{0387A4EE-52B6-4530-B973-0985524433A1}" presName="dummyMaxCanvas" presStyleCnt="0">
        <dgm:presLayoutVars/>
      </dgm:prSet>
      <dgm:spPr/>
    </dgm:pt>
    <dgm:pt modelId="{F1567DB2-2FEF-48F2-ACB3-B0D7B93ABE90}" type="pres">
      <dgm:prSet presAssocID="{0387A4EE-52B6-4530-B973-0985524433A1}" presName="ThreeNodes_1" presStyleLbl="node1" presStyleIdx="0" presStyleCnt="3">
        <dgm:presLayoutVars>
          <dgm:bulletEnabled val="1"/>
        </dgm:presLayoutVars>
      </dgm:prSet>
      <dgm:spPr/>
      <dgm:t>
        <a:bodyPr/>
        <a:lstStyle/>
        <a:p>
          <a:endParaRPr lang="ru-RU"/>
        </a:p>
      </dgm:t>
    </dgm:pt>
    <dgm:pt modelId="{5E222088-87B6-4A14-B57F-D3B873E13D4B}" type="pres">
      <dgm:prSet presAssocID="{0387A4EE-52B6-4530-B973-0985524433A1}" presName="ThreeNodes_2" presStyleLbl="node1" presStyleIdx="1" presStyleCnt="3" custLinFactNeighborX="1323" custLinFactNeighborY="-8474">
        <dgm:presLayoutVars>
          <dgm:bulletEnabled val="1"/>
        </dgm:presLayoutVars>
      </dgm:prSet>
      <dgm:spPr/>
      <dgm:t>
        <a:bodyPr/>
        <a:lstStyle/>
        <a:p>
          <a:endParaRPr lang="ru-RU"/>
        </a:p>
      </dgm:t>
    </dgm:pt>
    <dgm:pt modelId="{9368BE83-3101-46EB-8732-D35C1606BAC9}" type="pres">
      <dgm:prSet presAssocID="{0387A4EE-52B6-4530-B973-0985524433A1}" presName="ThreeNodes_3" presStyleLbl="node1" presStyleIdx="2" presStyleCnt="3" custScaleY="125989">
        <dgm:presLayoutVars>
          <dgm:bulletEnabled val="1"/>
        </dgm:presLayoutVars>
      </dgm:prSet>
      <dgm:spPr/>
      <dgm:t>
        <a:bodyPr/>
        <a:lstStyle/>
        <a:p>
          <a:endParaRPr lang="ru-RU"/>
        </a:p>
      </dgm:t>
    </dgm:pt>
    <dgm:pt modelId="{D3D179CD-569D-41EE-B142-7AAF22F74A75}" type="pres">
      <dgm:prSet presAssocID="{0387A4EE-52B6-4530-B973-0985524433A1}" presName="ThreeConn_1-2" presStyleLbl="fgAccFollowNode1" presStyleIdx="0" presStyleCnt="2">
        <dgm:presLayoutVars>
          <dgm:bulletEnabled val="1"/>
        </dgm:presLayoutVars>
      </dgm:prSet>
      <dgm:spPr/>
      <dgm:t>
        <a:bodyPr/>
        <a:lstStyle/>
        <a:p>
          <a:endParaRPr lang="ru-RU"/>
        </a:p>
      </dgm:t>
    </dgm:pt>
    <dgm:pt modelId="{AD76E414-E809-4E8D-9078-909B4092BBAB}" type="pres">
      <dgm:prSet presAssocID="{0387A4EE-52B6-4530-B973-0985524433A1}" presName="ThreeConn_2-3" presStyleLbl="fgAccFollowNode1" presStyleIdx="1" presStyleCnt="2">
        <dgm:presLayoutVars>
          <dgm:bulletEnabled val="1"/>
        </dgm:presLayoutVars>
      </dgm:prSet>
      <dgm:spPr/>
      <dgm:t>
        <a:bodyPr/>
        <a:lstStyle/>
        <a:p>
          <a:endParaRPr lang="ru-RU"/>
        </a:p>
      </dgm:t>
    </dgm:pt>
    <dgm:pt modelId="{0F136D4B-14E4-42BB-9E5C-E2DC769AC439}" type="pres">
      <dgm:prSet presAssocID="{0387A4EE-52B6-4530-B973-0985524433A1}" presName="ThreeNodes_1_text" presStyleLbl="node1" presStyleIdx="2" presStyleCnt="3">
        <dgm:presLayoutVars>
          <dgm:bulletEnabled val="1"/>
        </dgm:presLayoutVars>
      </dgm:prSet>
      <dgm:spPr/>
      <dgm:t>
        <a:bodyPr/>
        <a:lstStyle/>
        <a:p>
          <a:endParaRPr lang="ru-RU"/>
        </a:p>
      </dgm:t>
    </dgm:pt>
    <dgm:pt modelId="{012508C7-86CA-4B01-B107-0B71872D205F}" type="pres">
      <dgm:prSet presAssocID="{0387A4EE-52B6-4530-B973-0985524433A1}" presName="ThreeNodes_2_text" presStyleLbl="node1" presStyleIdx="2" presStyleCnt="3">
        <dgm:presLayoutVars>
          <dgm:bulletEnabled val="1"/>
        </dgm:presLayoutVars>
      </dgm:prSet>
      <dgm:spPr/>
      <dgm:t>
        <a:bodyPr/>
        <a:lstStyle/>
        <a:p>
          <a:endParaRPr lang="ru-RU"/>
        </a:p>
      </dgm:t>
    </dgm:pt>
    <dgm:pt modelId="{9E286023-CA02-4FC6-9AB8-49DA27C3AC29}" type="pres">
      <dgm:prSet presAssocID="{0387A4EE-52B6-4530-B973-0985524433A1}" presName="ThreeNodes_3_text" presStyleLbl="node1" presStyleIdx="2" presStyleCnt="3">
        <dgm:presLayoutVars>
          <dgm:bulletEnabled val="1"/>
        </dgm:presLayoutVars>
      </dgm:prSet>
      <dgm:spPr/>
      <dgm:t>
        <a:bodyPr/>
        <a:lstStyle/>
        <a:p>
          <a:endParaRPr lang="ru-RU"/>
        </a:p>
      </dgm:t>
    </dgm:pt>
  </dgm:ptLst>
  <dgm:cxnLst>
    <dgm:cxn modelId="{DE3C3B14-70C1-433D-AC59-EB6DDD260C0B}" type="presOf" srcId="{141336AA-563B-4137-912C-9EE4A9DEEC9A}" destId="{F1567DB2-2FEF-48F2-ACB3-B0D7B93ABE90}" srcOrd="0" destOrd="0" presId="urn:microsoft.com/office/officeart/2005/8/layout/vProcess5"/>
    <dgm:cxn modelId="{053DBF08-91A2-4EA2-9877-A3623EF3A330}" type="presOf" srcId="{0387A4EE-52B6-4530-B973-0985524433A1}" destId="{3747F9F5-178F-48B9-BDA3-54F381834888}" srcOrd="0" destOrd="0" presId="urn:microsoft.com/office/officeart/2005/8/layout/vProcess5"/>
    <dgm:cxn modelId="{BD71B7B7-FD39-4E68-B60D-397688181E65}" srcId="{0387A4EE-52B6-4530-B973-0985524433A1}" destId="{14FE4C40-7B30-43BD-83B2-B0CCA72BD5F6}" srcOrd="1" destOrd="0" parTransId="{B687AAB4-DC75-4919-81BF-E140EEA89D94}" sibTransId="{186E933D-DDD7-428B-91A0-92377941F5D3}"/>
    <dgm:cxn modelId="{7B6E03AA-A610-45A8-A739-A3772941CF13}" srcId="{0387A4EE-52B6-4530-B973-0985524433A1}" destId="{141336AA-563B-4137-912C-9EE4A9DEEC9A}" srcOrd="0" destOrd="0" parTransId="{BD745CB1-4CD2-4832-8DA7-87AE17735288}" sibTransId="{CDCBAEA1-B266-4D2F-A10E-A0424EBDFD08}"/>
    <dgm:cxn modelId="{6D6A7A36-4B98-4792-BBFA-1303446CDCAF}" type="presOf" srcId="{EB1BF3FE-8634-4632-9B73-18DE4E83D743}" destId="{9E286023-CA02-4FC6-9AB8-49DA27C3AC29}" srcOrd="1" destOrd="0" presId="urn:microsoft.com/office/officeart/2005/8/layout/vProcess5"/>
    <dgm:cxn modelId="{70A64DB6-9CF7-413C-B5FA-2E2E58606241}" type="presOf" srcId="{186E933D-DDD7-428B-91A0-92377941F5D3}" destId="{AD76E414-E809-4E8D-9078-909B4092BBAB}" srcOrd="0" destOrd="0" presId="urn:microsoft.com/office/officeart/2005/8/layout/vProcess5"/>
    <dgm:cxn modelId="{59A78493-B793-4279-93D4-24C3DD5727BB}" type="presOf" srcId="{14FE4C40-7B30-43BD-83B2-B0CCA72BD5F6}" destId="{5E222088-87B6-4A14-B57F-D3B873E13D4B}" srcOrd="0" destOrd="0" presId="urn:microsoft.com/office/officeart/2005/8/layout/vProcess5"/>
    <dgm:cxn modelId="{6FC39825-BE6D-457E-B29E-256D026064B1}" type="presOf" srcId="{EB1BF3FE-8634-4632-9B73-18DE4E83D743}" destId="{9368BE83-3101-46EB-8732-D35C1606BAC9}" srcOrd="0" destOrd="0" presId="urn:microsoft.com/office/officeart/2005/8/layout/vProcess5"/>
    <dgm:cxn modelId="{9D55CEB5-7210-4A41-8CF6-EE49F4F6DC59}" srcId="{0387A4EE-52B6-4530-B973-0985524433A1}" destId="{EB1BF3FE-8634-4632-9B73-18DE4E83D743}" srcOrd="2" destOrd="0" parTransId="{82087C40-64DD-43CB-BB26-7861272C4274}" sibTransId="{2FA2E888-4AAD-46B2-9A41-C316D53944F5}"/>
    <dgm:cxn modelId="{59686CB9-AA8A-408C-A9D4-414E46EEB04D}" type="presOf" srcId="{CDCBAEA1-B266-4D2F-A10E-A0424EBDFD08}" destId="{D3D179CD-569D-41EE-B142-7AAF22F74A75}" srcOrd="0" destOrd="0" presId="urn:microsoft.com/office/officeart/2005/8/layout/vProcess5"/>
    <dgm:cxn modelId="{3FC2D832-F9B1-43BD-B6AC-B5847F0D038C}" type="presOf" srcId="{14FE4C40-7B30-43BD-83B2-B0CCA72BD5F6}" destId="{012508C7-86CA-4B01-B107-0B71872D205F}" srcOrd="1" destOrd="0" presId="urn:microsoft.com/office/officeart/2005/8/layout/vProcess5"/>
    <dgm:cxn modelId="{0588CB94-74E0-4BC6-83BC-1FB7E5009656}" type="presOf" srcId="{141336AA-563B-4137-912C-9EE4A9DEEC9A}" destId="{0F136D4B-14E4-42BB-9E5C-E2DC769AC439}" srcOrd="1" destOrd="0" presId="urn:microsoft.com/office/officeart/2005/8/layout/vProcess5"/>
    <dgm:cxn modelId="{C8C06B0C-523F-44DB-9C5D-6C87D51F5991}" type="presParOf" srcId="{3747F9F5-178F-48B9-BDA3-54F381834888}" destId="{F3399289-249D-40E2-8BA1-BAF3F37557EB}" srcOrd="0" destOrd="0" presId="urn:microsoft.com/office/officeart/2005/8/layout/vProcess5"/>
    <dgm:cxn modelId="{41F85F78-CE5E-4DC5-8B18-61DE77D5DA76}" type="presParOf" srcId="{3747F9F5-178F-48B9-BDA3-54F381834888}" destId="{F1567DB2-2FEF-48F2-ACB3-B0D7B93ABE90}" srcOrd="1" destOrd="0" presId="urn:microsoft.com/office/officeart/2005/8/layout/vProcess5"/>
    <dgm:cxn modelId="{847C9A01-4940-4192-8843-E6C8444070D9}" type="presParOf" srcId="{3747F9F5-178F-48B9-BDA3-54F381834888}" destId="{5E222088-87B6-4A14-B57F-D3B873E13D4B}" srcOrd="2" destOrd="0" presId="urn:microsoft.com/office/officeart/2005/8/layout/vProcess5"/>
    <dgm:cxn modelId="{682259A2-B7F2-4A01-BC52-6E16289D11DF}" type="presParOf" srcId="{3747F9F5-178F-48B9-BDA3-54F381834888}" destId="{9368BE83-3101-46EB-8732-D35C1606BAC9}" srcOrd="3" destOrd="0" presId="urn:microsoft.com/office/officeart/2005/8/layout/vProcess5"/>
    <dgm:cxn modelId="{297A266A-2D3E-4733-8D6F-AD5988195614}" type="presParOf" srcId="{3747F9F5-178F-48B9-BDA3-54F381834888}" destId="{D3D179CD-569D-41EE-B142-7AAF22F74A75}" srcOrd="4" destOrd="0" presId="urn:microsoft.com/office/officeart/2005/8/layout/vProcess5"/>
    <dgm:cxn modelId="{CD690AD7-44D4-445A-99CD-DF4DBB22BB98}" type="presParOf" srcId="{3747F9F5-178F-48B9-BDA3-54F381834888}" destId="{AD76E414-E809-4E8D-9078-909B4092BBAB}" srcOrd="5" destOrd="0" presId="urn:microsoft.com/office/officeart/2005/8/layout/vProcess5"/>
    <dgm:cxn modelId="{25D6766B-3F43-4985-9AE3-2F29C474BB65}" type="presParOf" srcId="{3747F9F5-178F-48B9-BDA3-54F381834888}" destId="{0F136D4B-14E4-42BB-9E5C-E2DC769AC439}" srcOrd="6" destOrd="0" presId="urn:microsoft.com/office/officeart/2005/8/layout/vProcess5"/>
    <dgm:cxn modelId="{FB6C517D-7B0B-4000-88A5-30E65E62D7F8}" type="presParOf" srcId="{3747F9F5-178F-48B9-BDA3-54F381834888}" destId="{012508C7-86CA-4B01-B107-0B71872D205F}" srcOrd="7" destOrd="0" presId="urn:microsoft.com/office/officeart/2005/8/layout/vProcess5"/>
    <dgm:cxn modelId="{FFEF7088-9597-49B2-A354-9EE65B5660BF}" type="presParOf" srcId="{3747F9F5-178F-48B9-BDA3-54F381834888}" destId="{9E286023-CA02-4FC6-9AB8-49DA27C3AC2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C015AB2-E878-4340-9819-AA779824236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CDC5944A-D2C0-4673-8A96-48C2A9F18379}">
      <dgm:prSet phldrT="[Текст]"/>
      <dgm:spPr/>
      <dgm:t>
        <a:bodyPr/>
        <a:lstStyle/>
        <a:p>
          <a:r>
            <a:rPr lang="ru-RU" dirty="0" smtClean="0">
              <a:solidFill>
                <a:srgbClr val="000000"/>
              </a:solidFill>
            </a:rPr>
            <a:t>Передача работодателем декларации в ГИТ</a:t>
          </a:r>
          <a:endParaRPr lang="ru-RU" dirty="0">
            <a:solidFill>
              <a:srgbClr val="000000"/>
            </a:solidFill>
          </a:endParaRPr>
        </a:p>
      </dgm:t>
    </dgm:pt>
    <dgm:pt modelId="{8E9624F2-3B7C-4A79-AB17-6A36260664CB}" type="parTrans" cxnId="{DD5FC324-2D38-4EB3-8545-07BEF095ECAA}">
      <dgm:prSet/>
      <dgm:spPr/>
      <dgm:t>
        <a:bodyPr/>
        <a:lstStyle/>
        <a:p>
          <a:endParaRPr lang="ru-RU">
            <a:solidFill>
              <a:srgbClr val="000000"/>
            </a:solidFill>
          </a:endParaRPr>
        </a:p>
      </dgm:t>
    </dgm:pt>
    <dgm:pt modelId="{27499C2D-396A-4F11-93E1-35382A5558B1}" type="sibTrans" cxnId="{DD5FC324-2D38-4EB3-8545-07BEF095ECAA}">
      <dgm:prSet/>
      <dgm:spPr/>
      <dgm:t>
        <a:bodyPr/>
        <a:lstStyle/>
        <a:p>
          <a:endParaRPr lang="ru-RU">
            <a:solidFill>
              <a:srgbClr val="000000"/>
            </a:solidFill>
          </a:endParaRPr>
        </a:p>
      </dgm:t>
    </dgm:pt>
    <dgm:pt modelId="{E78A6829-27F5-4A90-8AC0-788028213E96}">
      <dgm:prSet phldrT="[Текст]"/>
      <dgm:spPr/>
      <dgm:t>
        <a:bodyPr/>
        <a:lstStyle/>
        <a:p>
          <a:r>
            <a:rPr lang="ru-RU" dirty="0" smtClean="0">
              <a:solidFill>
                <a:srgbClr val="000000"/>
              </a:solidFill>
            </a:rPr>
            <a:t>Верификация  сведений декларации</a:t>
          </a:r>
          <a:endParaRPr lang="ru-RU" dirty="0">
            <a:solidFill>
              <a:srgbClr val="000000"/>
            </a:solidFill>
          </a:endParaRPr>
        </a:p>
      </dgm:t>
    </dgm:pt>
    <dgm:pt modelId="{F0F12833-E130-4E89-A21A-8ABC3F1C9FB9}" type="parTrans" cxnId="{C81A8AB7-C206-4B56-841E-52602EBA7B74}">
      <dgm:prSet/>
      <dgm:spPr/>
      <dgm:t>
        <a:bodyPr/>
        <a:lstStyle/>
        <a:p>
          <a:endParaRPr lang="ru-RU">
            <a:solidFill>
              <a:srgbClr val="000000"/>
            </a:solidFill>
          </a:endParaRPr>
        </a:p>
      </dgm:t>
    </dgm:pt>
    <dgm:pt modelId="{DEE12557-01DA-4BDD-AD6E-860A872C09DC}" type="sibTrans" cxnId="{C81A8AB7-C206-4B56-841E-52602EBA7B74}">
      <dgm:prSet/>
      <dgm:spPr/>
      <dgm:t>
        <a:bodyPr/>
        <a:lstStyle/>
        <a:p>
          <a:endParaRPr lang="ru-RU">
            <a:solidFill>
              <a:srgbClr val="000000"/>
            </a:solidFill>
          </a:endParaRPr>
        </a:p>
      </dgm:t>
    </dgm:pt>
    <dgm:pt modelId="{CD7907F1-CE3F-4721-8EEF-0A105BDFC1CD}">
      <dgm:prSet phldrT="[Текст]"/>
      <dgm:spPr/>
      <dgm:t>
        <a:bodyPr/>
        <a:lstStyle/>
        <a:p>
          <a:r>
            <a:rPr lang="ru-RU" dirty="0" smtClean="0">
              <a:solidFill>
                <a:srgbClr val="000000"/>
              </a:solidFill>
            </a:rPr>
            <a:t>Не выявлены несоответствия</a:t>
          </a:r>
          <a:endParaRPr lang="ru-RU" dirty="0">
            <a:solidFill>
              <a:srgbClr val="000000"/>
            </a:solidFill>
          </a:endParaRPr>
        </a:p>
      </dgm:t>
    </dgm:pt>
    <dgm:pt modelId="{3BCA7D11-E4A6-4CB1-92D3-A0995FC33E5A}" type="parTrans" cxnId="{8063D7E2-7D57-44B6-BA79-470503E62657}">
      <dgm:prSet/>
      <dgm:spPr/>
      <dgm:t>
        <a:bodyPr/>
        <a:lstStyle/>
        <a:p>
          <a:endParaRPr lang="ru-RU"/>
        </a:p>
      </dgm:t>
    </dgm:pt>
    <dgm:pt modelId="{AE5A564D-1DB0-4C12-81E6-894F6BE7A6F4}" type="sibTrans" cxnId="{8063D7E2-7D57-44B6-BA79-470503E62657}">
      <dgm:prSet/>
      <dgm:spPr/>
      <dgm:t>
        <a:bodyPr/>
        <a:lstStyle/>
        <a:p>
          <a:endParaRPr lang="ru-RU"/>
        </a:p>
      </dgm:t>
    </dgm:pt>
    <dgm:pt modelId="{290314B0-93F2-4C12-A1CA-7A7276C6C48C}">
      <dgm:prSet phldrT="[Текст]"/>
      <dgm:spPr/>
      <dgm:t>
        <a:bodyPr/>
        <a:lstStyle/>
        <a:p>
          <a:r>
            <a:rPr lang="ru-RU" dirty="0" smtClean="0">
              <a:solidFill>
                <a:srgbClr val="000000"/>
              </a:solidFill>
            </a:rPr>
            <a:t>Выявлены несоответствия</a:t>
          </a:r>
          <a:endParaRPr lang="ru-RU" dirty="0">
            <a:solidFill>
              <a:srgbClr val="000000"/>
            </a:solidFill>
          </a:endParaRPr>
        </a:p>
      </dgm:t>
    </dgm:pt>
    <dgm:pt modelId="{20F54400-4628-44B2-B7BA-8BF30E62257A}" type="parTrans" cxnId="{BF79D689-39BE-421E-9537-B1B8ADDB1DBE}">
      <dgm:prSet/>
      <dgm:spPr/>
      <dgm:t>
        <a:bodyPr/>
        <a:lstStyle/>
        <a:p>
          <a:endParaRPr lang="ru-RU"/>
        </a:p>
      </dgm:t>
    </dgm:pt>
    <dgm:pt modelId="{A88600C7-88DD-4B52-9FC6-27694A46433A}" type="sibTrans" cxnId="{BF79D689-39BE-421E-9537-B1B8ADDB1DBE}">
      <dgm:prSet/>
      <dgm:spPr/>
      <dgm:t>
        <a:bodyPr/>
        <a:lstStyle/>
        <a:p>
          <a:endParaRPr lang="ru-RU"/>
        </a:p>
      </dgm:t>
    </dgm:pt>
    <dgm:pt modelId="{DEDA7614-AA11-4E46-BE42-547C43D35AF2}">
      <dgm:prSet phldrT="[Текст]" custT="1"/>
      <dgm:spPr/>
      <dgm:t>
        <a:bodyPr/>
        <a:lstStyle/>
        <a:p>
          <a:r>
            <a:rPr lang="ru-RU" sz="900" dirty="0" smtClean="0">
              <a:solidFill>
                <a:srgbClr val="000000"/>
              </a:solidFill>
            </a:rPr>
            <a:t>Возвращение работодателю в течение</a:t>
          </a:r>
        </a:p>
        <a:p>
          <a:r>
            <a:rPr lang="ru-RU" sz="900" dirty="0" smtClean="0">
              <a:solidFill>
                <a:srgbClr val="000000"/>
              </a:solidFill>
            </a:rPr>
            <a:t> </a:t>
          </a:r>
          <a:r>
            <a:rPr lang="ru-RU" sz="900" b="1" dirty="0" smtClean="0">
              <a:solidFill>
                <a:srgbClr val="000000"/>
              </a:solidFill>
            </a:rPr>
            <a:t>10 рабочих дней</a:t>
          </a:r>
        </a:p>
        <a:p>
          <a:r>
            <a:rPr lang="ru-RU" sz="900" dirty="0" smtClean="0">
              <a:solidFill>
                <a:srgbClr val="000000"/>
              </a:solidFill>
            </a:rPr>
            <a:t> (со дня поступления декларации)</a:t>
          </a:r>
        </a:p>
        <a:p>
          <a:r>
            <a:rPr lang="ru-RU" sz="900" dirty="0" smtClean="0">
              <a:solidFill>
                <a:srgbClr val="000000"/>
              </a:solidFill>
            </a:rPr>
            <a:t> с указанием причин возврата</a:t>
          </a:r>
          <a:endParaRPr lang="ru-RU" sz="900" dirty="0">
            <a:solidFill>
              <a:srgbClr val="000000"/>
            </a:solidFill>
          </a:endParaRPr>
        </a:p>
      </dgm:t>
    </dgm:pt>
    <dgm:pt modelId="{1119BD2F-D60E-4906-8108-A68FC8ACFDF2}" type="parTrans" cxnId="{0288DBBA-1B04-4478-92BA-7DA0972545F4}">
      <dgm:prSet/>
      <dgm:spPr/>
      <dgm:t>
        <a:bodyPr/>
        <a:lstStyle/>
        <a:p>
          <a:endParaRPr lang="ru-RU"/>
        </a:p>
      </dgm:t>
    </dgm:pt>
    <dgm:pt modelId="{97A359EB-1C60-4DF9-8581-6ACE05824E91}" type="sibTrans" cxnId="{0288DBBA-1B04-4478-92BA-7DA0972545F4}">
      <dgm:prSet/>
      <dgm:spPr/>
      <dgm:t>
        <a:bodyPr/>
        <a:lstStyle/>
        <a:p>
          <a:endParaRPr lang="ru-RU"/>
        </a:p>
      </dgm:t>
    </dgm:pt>
    <dgm:pt modelId="{B3411850-F79B-4E18-A20B-ADDA7883214C}">
      <dgm:prSet phldrT="[Текст]" custT="1"/>
      <dgm:spPr/>
      <dgm:t>
        <a:bodyPr/>
        <a:lstStyle/>
        <a:p>
          <a:r>
            <a:rPr lang="ru-RU" sz="900" dirty="0" smtClean="0">
              <a:solidFill>
                <a:srgbClr val="000000"/>
              </a:solidFill>
            </a:rPr>
            <a:t>Внесение в реестр сведений о декларации в течение</a:t>
          </a:r>
        </a:p>
        <a:p>
          <a:r>
            <a:rPr lang="ru-RU" sz="900" dirty="0" smtClean="0">
              <a:solidFill>
                <a:srgbClr val="000000"/>
              </a:solidFill>
            </a:rPr>
            <a:t> </a:t>
          </a:r>
          <a:r>
            <a:rPr lang="ru-RU" sz="900" b="1" dirty="0" smtClean="0">
              <a:solidFill>
                <a:srgbClr val="000000"/>
              </a:solidFill>
            </a:rPr>
            <a:t>15 рабочих дней</a:t>
          </a:r>
        </a:p>
        <a:p>
          <a:r>
            <a:rPr lang="ru-RU" sz="900" dirty="0" smtClean="0">
              <a:solidFill>
                <a:srgbClr val="000000"/>
              </a:solidFill>
            </a:rPr>
            <a:t> (со дня поступления декларации)</a:t>
          </a:r>
          <a:endParaRPr lang="ru-RU" sz="900" dirty="0">
            <a:solidFill>
              <a:srgbClr val="000000"/>
            </a:solidFill>
          </a:endParaRPr>
        </a:p>
      </dgm:t>
    </dgm:pt>
    <dgm:pt modelId="{BD5A55AF-1EBA-4A35-828A-7C1AEB18618F}" type="parTrans" cxnId="{801BA1BA-93BA-438D-8553-764D64552937}">
      <dgm:prSet/>
      <dgm:spPr/>
      <dgm:t>
        <a:bodyPr/>
        <a:lstStyle/>
        <a:p>
          <a:endParaRPr lang="ru-RU"/>
        </a:p>
      </dgm:t>
    </dgm:pt>
    <dgm:pt modelId="{C52881F6-2758-40B0-B2A9-458D276A6511}" type="sibTrans" cxnId="{801BA1BA-93BA-438D-8553-764D64552937}">
      <dgm:prSet/>
      <dgm:spPr/>
      <dgm:t>
        <a:bodyPr/>
        <a:lstStyle/>
        <a:p>
          <a:endParaRPr lang="ru-RU"/>
        </a:p>
      </dgm:t>
    </dgm:pt>
    <dgm:pt modelId="{EA9978F0-B21A-4006-9EE0-263389DED853}" type="pres">
      <dgm:prSet presAssocID="{FC015AB2-E878-4340-9819-AA7798242365}" presName="hierChild1" presStyleCnt="0">
        <dgm:presLayoutVars>
          <dgm:chPref val="1"/>
          <dgm:dir/>
          <dgm:animOne val="branch"/>
          <dgm:animLvl val="lvl"/>
          <dgm:resizeHandles/>
        </dgm:presLayoutVars>
      </dgm:prSet>
      <dgm:spPr/>
      <dgm:t>
        <a:bodyPr/>
        <a:lstStyle/>
        <a:p>
          <a:endParaRPr lang="ru-RU"/>
        </a:p>
      </dgm:t>
    </dgm:pt>
    <dgm:pt modelId="{141B89E6-ADB1-41F7-99E8-00B75E0312F2}" type="pres">
      <dgm:prSet presAssocID="{CDC5944A-D2C0-4673-8A96-48C2A9F18379}" presName="hierRoot1" presStyleCnt="0"/>
      <dgm:spPr/>
    </dgm:pt>
    <dgm:pt modelId="{08B2A313-CBD9-46FD-94F6-39BB2149752C}" type="pres">
      <dgm:prSet presAssocID="{CDC5944A-D2C0-4673-8A96-48C2A9F18379}" presName="composite" presStyleCnt="0"/>
      <dgm:spPr/>
    </dgm:pt>
    <dgm:pt modelId="{804A40C4-106E-4002-81CC-16EBACE857DB}" type="pres">
      <dgm:prSet presAssocID="{CDC5944A-D2C0-4673-8A96-48C2A9F18379}" presName="background" presStyleLbl="node0" presStyleIdx="0" presStyleCnt="1"/>
      <dgm:spPr/>
    </dgm:pt>
    <dgm:pt modelId="{795A8747-F795-423C-A592-7D1BEBF06B78}" type="pres">
      <dgm:prSet presAssocID="{CDC5944A-D2C0-4673-8A96-48C2A9F18379}" presName="text" presStyleLbl="fgAcc0" presStyleIdx="0" presStyleCnt="1">
        <dgm:presLayoutVars>
          <dgm:chPref val="3"/>
        </dgm:presLayoutVars>
      </dgm:prSet>
      <dgm:spPr/>
      <dgm:t>
        <a:bodyPr/>
        <a:lstStyle/>
        <a:p>
          <a:endParaRPr lang="ru-RU"/>
        </a:p>
      </dgm:t>
    </dgm:pt>
    <dgm:pt modelId="{1308D3E2-4ED2-4B67-AC54-3FC122C4866F}" type="pres">
      <dgm:prSet presAssocID="{CDC5944A-D2C0-4673-8A96-48C2A9F18379}" presName="hierChild2" presStyleCnt="0"/>
      <dgm:spPr/>
    </dgm:pt>
    <dgm:pt modelId="{C4C06249-9BAD-4DCC-B022-BD6AD58D1D30}" type="pres">
      <dgm:prSet presAssocID="{F0F12833-E130-4E89-A21A-8ABC3F1C9FB9}" presName="Name10" presStyleLbl="parChTrans1D2" presStyleIdx="0" presStyleCnt="1"/>
      <dgm:spPr/>
      <dgm:t>
        <a:bodyPr/>
        <a:lstStyle/>
        <a:p>
          <a:endParaRPr lang="ru-RU"/>
        </a:p>
      </dgm:t>
    </dgm:pt>
    <dgm:pt modelId="{96DEF17D-E165-401B-8C7F-D9454CBE5593}" type="pres">
      <dgm:prSet presAssocID="{E78A6829-27F5-4A90-8AC0-788028213E96}" presName="hierRoot2" presStyleCnt="0"/>
      <dgm:spPr/>
    </dgm:pt>
    <dgm:pt modelId="{2611C982-0B8E-4399-99D0-4C2C65AB9860}" type="pres">
      <dgm:prSet presAssocID="{E78A6829-27F5-4A90-8AC0-788028213E96}" presName="composite2" presStyleCnt="0"/>
      <dgm:spPr/>
    </dgm:pt>
    <dgm:pt modelId="{3908DA9E-5E6C-4F31-BEB7-94F6444B6EAC}" type="pres">
      <dgm:prSet presAssocID="{E78A6829-27F5-4A90-8AC0-788028213E96}" presName="background2" presStyleLbl="node2" presStyleIdx="0" presStyleCnt="1"/>
      <dgm:spPr/>
    </dgm:pt>
    <dgm:pt modelId="{7F1D12A6-6745-4A88-BE55-DA53B5F7C09E}" type="pres">
      <dgm:prSet presAssocID="{E78A6829-27F5-4A90-8AC0-788028213E96}" presName="text2" presStyleLbl="fgAcc2" presStyleIdx="0" presStyleCnt="1">
        <dgm:presLayoutVars>
          <dgm:chPref val="3"/>
        </dgm:presLayoutVars>
      </dgm:prSet>
      <dgm:spPr/>
      <dgm:t>
        <a:bodyPr/>
        <a:lstStyle/>
        <a:p>
          <a:endParaRPr lang="ru-RU"/>
        </a:p>
      </dgm:t>
    </dgm:pt>
    <dgm:pt modelId="{240C1439-D0A5-4CAA-9CD1-5FC091CCC83C}" type="pres">
      <dgm:prSet presAssocID="{E78A6829-27F5-4A90-8AC0-788028213E96}" presName="hierChild3" presStyleCnt="0"/>
      <dgm:spPr/>
    </dgm:pt>
    <dgm:pt modelId="{F39816E7-239E-4E3B-ADB4-E1304D5401B2}" type="pres">
      <dgm:prSet presAssocID="{3BCA7D11-E4A6-4CB1-92D3-A0995FC33E5A}" presName="Name17" presStyleLbl="parChTrans1D3" presStyleIdx="0" presStyleCnt="2"/>
      <dgm:spPr/>
      <dgm:t>
        <a:bodyPr/>
        <a:lstStyle/>
        <a:p>
          <a:endParaRPr lang="ru-RU"/>
        </a:p>
      </dgm:t>
    </dgm:pt>
    <dgm:pt modelId="{B17A6F09-CF56-4243-92E0-26A84600F935}" type="pres">
      <dgm:prSet presAssocID="{CD7907F1-CE3F-4721-8EEF-0A105BDFC1CD}" presName="hierRoot3" presStyleCnt="0"/>
      <dgm:spPr/>
    </dgm:pt>
    <dgm:pt modelId="{F8A72A58-ACBB-4D17-A4CB-8AEC8F59E951}" type="pres">
      <dgm:prSet presAssocID="{CD7907F1-CE3F-4721-8EEF-0A105BDFC1CD}" presName="composite3" presStyleCnt="0"/>
      <dgm:spPr/>
    </dgm:pt>
    <dgm:pt modelId="{603EA4D1-04DA-4EE3-B47B-F13AC7806AD9}" type="pres">
      <dgm:prSet presAssocID="{CD7907F1-CE3F-4721-8EEF-0A105BDFC1CD}" presName="background3" presStyleLbl="node3" presStyleIdx="0" presStyleCnt="2"/>
      <dgm:spPr/>
    </dgm:pt>
    <dgm:pt modelId="{2135FFDD-219E-442B-89C3-EDC2ABA3935E}" type="pres">
      <dgm:prSet presAssocID="{CD7907F1-CE3F-4721-8EEF-0A105BDFC1CD}" presName="text3" presStyleLbl="fgAcc3" presStyleIdx="0" presStyleCnt="2">
        <dgm:presLayoutVars>
          <dgm:chPref val="3"/>
        </dgm:presLayoutVars>
      </dgm:prSet>
      <dgm:spPr/>
      <dgm:t>
        <a:bodyPr/>
        <a:lstStyle/>
        <a:p>
          <a:endParaRPr lang="ru-RU"/>
        </a:p>
      </dgm:t>
    </dgm:pt>
    <dgm:pt modelId="{C5218574-44D6-455E-851B-4F96717D040B}" type="pres">
      <dgm:prSet presAssocID="{CD7907F1-CE3F-4721-8EEF-0A105BDFC1CD}" presName="hierChild4" presStyleCnt="0"/>
      <dgm:spPr/>
    </dgm:pt>
    <dgm:pt modelId="{336FE5D0-4AC9-4E9C-A0C6-49BB2126F9B6}" type="pres">
      <dgm:prSet presAssocID="{BD5A55AF-1EBA-4A35-828A-7C1AEB18618F}" presName="Name23" presStyleLbl="parChTrans1D4" presStyleIdx="0" presStyleCnt="2"/>
      <dgm:spPr/>
      <dgm:t>
        <a:bodyPr/>
        <a:lstStyle/>
        <a:p>
          <a:endParaRPr lang="ru-RU"/>
        </a:p>
      </dgm:t>
    </dgm:pt>
    <dgm:pt modelId="{ECA684F9-10E9-4C84-86EA-B8B3BD313841}" type="pres">
      <dgm:prSet presAssocID="{B3411850-F79B-4E18-A20B-ADDA7883214C}" presName="hierRoot4" presStyleCnt="0"/>
      <dgm:spPr/>
    </dgm:pt>
    <dgm:pt modelId="{4A155C27-EC40-46A9-9137-755829401C62}" type="pres">
      <dgm:prSet presAssocID="{B3411850-F79B-4E18-A20B-ADDA7883214C}" presName="composite4" presStyleCnt="0"/>
      <dgm:spPr/>
    </dgm:pt>
    <dgm:pt modelId="{4F73D64D-0604-42DB-99AD-F79247228B19}" type="pres">
      <dgm:prSet presAssocID="{B3411850-F79B-4E18-A20B-ADDA7883214C}" presName="background4" presStyleLbl="node4" presStyleIdx="0" presStyleCnt="2"/>
      <dgm:spPr/>
    </dgm:pt>
    <dgm:pt modelId="{C0D69D6A-2398-4D56-87A6-1DA4F4349762}" type="pres">
      <dgm:prSet presAssocID="{B3411850-F79B-4E18-A20B-ADDA7883214C}" presName="text4" presStyleLbl="fgAcc4" presStyleIdx="0" presStyleCnt="2" custScaleY="209526">
        <dgm:presLayoutVars>
          <dgm:chPref val="3"/>
        </dgm:presLayoutVars>
      </dgm:prSet>
      <dgm:spPr/>
      <dgm:t>
        <a:bodyPr/>
        <a:lstStyle/>
        <a:p>
          <a:endParaRPr lang="ru-RU"/>
        </a:p>
      </dgm:t>
    </dgm:pt>
    <dgm:pt modelId="{11D391EF-D9D3-4771-90F7-E1E4200612DE}" type="pres">
      <dgm:prSet presAssocID="{B3411850-F79B-4E18-A20B-ADDA7883214C}" presName="hierChild5" presStyleCnt="0"/>
      <dgm:spPr/>
    </dgm:pt>
    <dgm:pt modelId="{5F0E6DF1-5499-40CE-87E9-C11933CB31F1}" type="pres">
      <dgm:prSet presAssocID="{20F54400-4628-44B2-B7BA-8BF30E62257A}" presName="Name17" presStyleLbl="parChTrans1D3" presStyleIdx="1" presStyleCnt="2"/>
      <dgm:spPr/>
      <dgm:t>
        <a:bodyPr/>
        <a:lstStyle/>
        <a:p>
          <a:endParaRPr lang="ru-RU"/>
        </a:p>
      </dgm:t>
    </dgm:pt>
    <dgm:pt modelId="{FE52CF88-EDAC-4A65-95C6-E2E6D09BD48C}" type="pres">
      <dgm:prSet presAssocID="{290314B0-93F2-4C12-A1CA-7A7276C6C48C}" presName="hierRoot3" presStyleCnt="0"/>
      <dgm:spPr/>
    </dgm:pt>
    <dgm:pt modelId="{9269AE00-CDF8-467A-B44A-C96650EAE89A}" type="pres">
      <dgm:prSet presAssocID="{290314B0-93F2-4C12-A1CA-7A7276C6C48C}" presName="composite3" presStyleCnt="0"/>
      <dgm:spPr/>
    </dgm:pt>
    <dgm:pt modelId="{C46626DC-38FB-4518-8200-3287A408734B}" type="pres">
      <dgm:prSet presAssocID="{290314B0-93F2-4C12-A1CA-7A7276C6C48C}" presName="background3" presStyleLbl="node3" presStyleIdx="1" presStyleCnt="2"/>
      <dgm:spPr/>
    </dgm:pt>
    <dgm:pt modelId="{826948D0-7B45-4FEA-871E-78067E4D14C0}" type="pres">
      <dgm:prSet presAssocID="{290314B0-93F2-4C12-A1CA-7A7276C6C48C}" presName="text3" presStyleLbl="fgAcc3" presStyleIdx="1" presStyleCnt="2">
        <dgm:presLayoutVars>
          <dgm:chPref val="3"/>
        </dgm:presLayoutVars>
      </dgm:prSet>
      <dgm:spPr/>
      <dgm:t>
        <a:bodyPr/>
        <a:lstStyle/>
        <a:p>
          <a:endParaRPr lang="ru-RU"/>
        </a:p>
      </dgm:t>
    </dgm:pt>
    <dgm:pt modelId="{DE24C24E-FA9E-4BB0-82F4-8A42E817EC1B}" type="pres">
      <dgm:prSet presAssocID="{290314B0-93F2-4C12-A1CA-7A7276C6C48C}" presName="hierChild4" presStyleCnt="0"/>
      <dgm:spPr/>
    </dgm:pt>
    <dgm:pt modelId="{880C2CE4-1DB0-416B-B78E-9D58DD795197}" type="pres">
      <dgm:prSet presAssocID="{1119BD2F-D60E-4906-8108-A68FC8ACFDF2}" presName="Name23" presStyleLbl="parChTrans1D4" presStyleIdx="1" presStyleCnt="2"/>
      <dgm:spPr/>
      <dgm:t>
        <a:bodyPr/>
        <a:lstStyle/>
        <a:p>
          <a:endParaRPr lang="ru-RU"/>
        </a:p>
      </dgm:t>
    </dgm:pt>
    <dgm:pt modelId="{8BE735E2-20E6-4EF2-BBC2-394E9E2E3BCD}" type="pres">
      <dgm:prSet presAssocID="{DEDA7614-AA11-4E46-BE42-547C43D35AF2}" presName="hierRoot4" presStyleCnt="0"/>
      <dgm:spPr/>
    </dgm:pt>
    <dgm:pt modelId="{3EA925E7-2608-4DC3-A0BF-1F1E16FE3929}" type="pres">
      <dgm:prSet presAssocID="{DEDA7614-AA11-4E46-BE42-547C43D35AF2}" presName="composite4" presStyleCnt="0"/>
      <dgm:spPr/>
    </dgm:pt>
    <dgm:pt modelId="{46EB4B6D-AC32-415C-B2B7-4764595FD7CE}" type="pres">
      <dgm:prSet presAssocID="{DEDA7614-AA11-4E46-BE42-547C43D35AF2}" presName="background4" presStyleLbl="node4" presStyleIdx="1" presStyleCnt="2"/>
      <dgm:spPr/>
    </dgm:pt>
    <dgm:pt modelId="{468F4862-CC15-4101-A327-0B659DD7C6BE}" type="pres">
      <dgm:prSet presAssocID="{DEDA7614-AA11-4E46-BE42-547C43D35AF2}" presName="text4" presStyleLbl="fgAcc4" presStyleIdx="1" presStyleCnt="2" custScaleY="206683">
        <dgm:presLayoutVars>
          <dgm:chPref val="3"/>
        </dgm:presLayoutVars>
      </dgm:prSet>
      <dgm:spPr/>
      <dgm:t>
        <a:bodyPr/>
        <a:lstStyle/>
        <a:p>
          <a:endParaRPr lang="ru-RU"/>
        </a:p>
      </dgm:t>
    </dgm:pt>
    <dgm:pt modelId="{59962B40-DE54-4DE3-9123-D76F6F37E302}" type="pres">
      <dgm:prSet presAssocID="{DEDA7614-AA11-4E46-BE42-547C43D35AF2}" presName="hierChild5" presStyleCnt="0"/>
      <dgm:spPr/>
    </dgm:pt>
  </dgm:ptLst>
  <dgm:cxnLst>
    <dgm:cxn modelId="{0288DBBA-1B04-4478-92BA-7DA0972545F4}" srcId="{290314B0-93F2-4C12-A1CA-7A7276C6C48C}" destId="{DEDA7614-AA11-4E46-BE42-547C43D35AF2}" srcOrd="0" destOrd="0" parTransId="{1119BD2F-D60E-4906-8108-A68FC8ACFDF2}" sibTransId="{97A359EB-1C60-4DF9-8581-6ACE05824E91}"/>
    <dgm:cxn modelId="{BE5E580C-9D65-4A45-B131-1F239B143EC4}" type="presOf" srcId="{CDC5944A-D2C0-4673-8A96-48C2A9F18379}" destId="{795A8747-F795-423C-A592-7D1BEBF06B78}" srcOrd="0" destOrd="0" presId="urn:microsoft.com/office/officeart/2005/8/layout/hierarchy1"/>
    <dgm:cxn modelId="{BF79D689-39BE-421E-9537-B1B8ADDB1DBE}" srcId="{E78A6829-27F5-4A90-8AC0-788028213E96}" destId="{290314B0-93F2-4C12-A1CA-7A7276C6C48C}" srcOrd="1" destOrd="0" parTransId="{20F54400-4628-44B2-B7BA-8BF30E62257A}" sibTransId="{A88600C7-88DD-4B52-9FC6-27694A46433A}"/>
    <dgm:cxn modelId="{8063D7E2-7D57-44B6-BA79-470503E62657}" srcId="{E78A6829-27F5-4A90-8AC0-788028213E96}" destId="{CD7907F1-CE3F-4721-8EEF-0A105BDFC1CD}" srcOrd="0" destOrd="0" parTransId="{3BCA7D11-E4A6-4CB1-92D3-A0995FC33E5A}" sibTransId="{AE5A564D-1DB0-4C12-81E6-894F6BE7A6F4}"/>
    <dgm:cxn modelId="{DD5FC324-2D38-4EB3-8545-07BEF095ECAA}" srcId="{FC015AB2-E878-4340-9819-AA7798242365}" destId="{CDC5944A-D2C0-4673-8A96-48C2A9F18379}" srcOrd="0" destOrd="0" parTransId="{8E9624F2-3B7C-4A79-AB17-6A36260664CB}" sibTransId="{27499C2D-396A-4F11-93E1-35382A5558B1}"/>
    <dgm:cxn modelId="{BE1C28BF-8BBA-4067-98CA-6186236B569C}" type="presOf" srcId="{1119BD2F-D60E-4906-8108-A68FC8ACFDF2}" destId="{880C2CE4-1DB0-416B-B78E-9D58DD795197}" srcOrd="0" destOrd="0" presId="urn:microsoft.com/office/officeart/2005/8/layout/hierarchy1"/>
    <dgm:cxn modelId="{073063BF-E4AF-449D-A187-A1DB9DDCEDDC}" type="presOf" srcId="{B3411850-F79B-4E18-A20B-ADDA7883214C}" destId="{C0D69D6A-2398-4D56-87A6-1DA4F4349762}" srcOrd="0" destOrd="0" presId="urn:microsoft.com/office/officeart/2005/8/layout/hierarchy1"/>
    <dgm:cxn modelId="{486422EB-7FDF-43CB-B622-E1E797ADD5AD}" type="presOf" srcId="{E78A6829-27F5-4A90-8AC0-788028213E96}" destId="{7F1D12A6-6745-4A88-BE55-DA53B5F7C09E}" srcOrd="0" destOrd="0" presId="urn:microsoft.com/office/officeart/2005/8/layout/hierarchy1"/>
    <dgm:cxn modelId="{ECADD082-E9CB-45E4-85AB-6AEBA48F9B4F}" type="presOf" srcId="{F0F12833-E130-4E89-A21A-8ABC3F1C9FB9}" destId="{C4C06249-9BAD-4DCC-B022-BD6AD58D1D30}" srcOrd="0" destOrd="0" presId="urn:microsoft.com/office/officeart/2005/8/layout/hierarchy1"/>
    <dgm:cxn modelId="{2ED6792C-CE13-4B34-BF1E-23AE56AC2006}" type="presOf" srcId="{290314B0-93F2-4C12-A1CA-7A7276C6C48C}" destId="{826948D0-7B45-4FEA-871E-78067E4D14C0}" srcOrd="0" destOrd="0" presId="urn:microsoft.com/office/officeart/2005/8/layout/hierarchy1"/>
    <dgm:cxn modelId="{9D966D31-6BE2-45DD-A3C8-D3D0DAC0FED2}" type="presOf" srcId="{20F54400-4628-44B2-B7BA-8BF30E62257A}" destId="{5F0E6DF1-5499-40CE-87E9-C11933CB31F1}" srcOrd="0" destOrd="0" presId="urn:microsoft.com/office/officeart/2005/8/layout/hierarchy1"/>
    <dgm:cxn modelId="{02406251-EF00-47BE-83A9-AF15B101350D}" type="presOf" srcId="{BD5A55AF-1EBA-4A35-828A-7C1AEB18618F}" destId="{336FE5D0-4AC9-4E9C-A0C6-49BB2126F9B6}" srcOrd="0" destOrd="0" presId="urn:microsoft.com/office/officeart/2005/8/layout/hierarchy1"/>
    <dgm:cxn modelId="{801BA1BA-93BA-438D-8553-764D64552937}" srcId="{CD7907F1-CE3F-4721-8EEF-0A105BDFC1CD}" destId="{B3411850-F79B-4E18-A20B-ADDA7883214C}" srcOrd="0" destOrd="0" parTransId="{BD5A55AF-1EBA-4A35-828A-7C1AEB18618F}" sibTransId="{C52881F6-2758-40B0-B2A9-458D276A6511}"/>
    <dgm:cxn modelId="{FDD34C0C-70BD-41F0-B468-EED7EC3E45B3}" type="presOf" srcId="{DEDA7614-AA11-4E46-BE42-547C43D35AF2}" destId="{468F4862-CC15-4101-A327-0B659DD7C6BE}" srcOrd="0" destOrd="0" presId="urn:microsoft.com/office/officeart/2005/8/layout/hierarchy1"/>
    <dgm:cxn modelId="{3225E97B-6C12-4B96-8408-604E2C96437B}" type="presOf" srcId="{FC015AB2-E878-4340-9819-AA7798242365}" destId="{EA9978F0-B21A-4006-9EE0-263389DED853}" srcOrd="0" destOrd="0" presId="urn:microsoft.com/office/officeart/2005/8/layout/hierarchy1"/>
    <dgm:cxn modelId="{C81A8AB7-C206-4B56-841E-52602EBA7B74}" srcId="{CDC5944A-D2C0-4673-8A96-48C2A9F18379}" destId="{E78A6829-27F5-4A90-8AC0-788028213E96}" srcOrd="0" destOrd="0" parTransId="{F0F12833-E130-4E89-A21A-8ABC3F1C9FB9}" sibTransId="{DEE12557-01DA-4BDD-AD6E-860A872C09DC}"/>
    <dgm:cxn modelId="{59A03CA8-246E-46F7-886C-B8A8F8B22EFF}" type="presOf" srcId="{3BCA7D11-E4A6-4CB1-92D3-A0995FC33E5A}" destId="{F39816E7-239E-4E3B-ADB4-E1304D5401B2}" srcOrd="0" destOrd="0" presId="urn:microsoft.com/office/officeart/2005/8/layout/hierarchy1"/>
    <dgm:cxn modelId="{925D36E5-9826-4B3C-ACF3-29355C859A18}" type="presOf" srcId="{CD7907F1-CE3F-4721-8EEF-0A105BDFC1CD}" destId="{2135FFDD-219E-442B-89C3-EDC2ABA3935E}" srcOrd="0" destOrd="0" presId="urn:microsoft.com/office/officeart/2005/8/layout/hierarchy1"/>
    <dgm:cxn modelId="{5571798A-720D-4C93-9F26-FB871B71BAD5}" type="presParOf" srcId="{EA9978F0-B21A-4006-9EE0-263389DED853}" destId="{141B89E6-ADB1-41F7-99E8-00B75E0312F2}" srcOrd="0" destOrd="0" presId="urn:microsoft.com/office/officeart/2005/8/layout/hierarchy1"/>
    <dgm:cxn modelId="{D02CF4F9-C798-4D32-B866-83882DA2C738}" type="presParOf" srcId="{141B89E6-ADB1-41F7-99E8-00B75E0312F2}" destId="{08B2A313-CBD9-46FD-94F6-39BB2149752C}" srcOrd="0" destOrd="0" presId="urn:microsoft.com/office/officeart/2005/8/layout/hierarchy1"/>
    <dgm:cxn modelId="{4877E827-0D66-43B6-897B-D1E1537C2327}" type="presParOf" srcId="{08B2A313-CBD9-46FD-94F6-39BB2149752C}" destId="{804A40C4-106E-4002-81CC-16EBACE857DB}" srcOrd="0" destOrd="0" presId="urn:microsoft.com/office/officeart/2005/8/layout/hierarchy1"/>
    <dgm:cxn modelId="{3A760915-C83D-44F7-8189-7AD5687035FB}" type="presParOf" srcId="{08B2A313-CBD9-46FD-94F6-39BB2149752C}" destId="{795A8747-F795-423C-A592-7D1BEBF06B78}" srcOrd="1" destOrd="0" presId="urn:microsoft.com/office/officeart/2005/8/layout/hierarchy1"/>
    <dgm:cxn modelId="{AC2FFE8D-FB28-46F2-A45A-F44554E3DFA8}" type="presParOf" srcId="{141B89E6-ADB1-41F7-99E8-00B75E0312F2}" destId="{1308D3E2-4ED2-4B67-AC54-3FC122C4866F}" srcOrd="1" destOrd="0" presId="urn:microsoft.com/office/officeart/2005/8/layout/hierarchy1"/>
    <dgm:cxn modelId="{80811505-0074-47EE-A34A-5B97F6492599}" type="presParOf" srcId="{1308D3E2-4ED2-4B67-AC54-3FC122C4866F}" destId="{C4C06249-9BAD-4DCC-B022-BD6AD58D1D30}" srcOrd="0" destOrd="0" presId="urn:microsoft.com/office/officeart/2005/8/layout/hierarchy1"/>
    <dgm:cxn modelId="{7FC264BE-150A-4726-90A9-FD5BE3A1E8A1}" type="presParOf" srcId="{1308D3E2-4ED2-4B67-AC54-3FC122C4866F}" destId="{96DEF17D-E165-401B-8C7F-D9454CBE5593}" srcOrd="1" destOrd="0" presId="urn:microsoft.com/office/officeart/2005/8/layout/hierarchy1"/>
    <dgm:cxn modelId="{726D3535-1EB6-40F2-BFB3-6AD5EE63BCC3}" type="presParOf" srcId="{96DEF17D-E165-401B-8C7F-D9454CBE5593}" destId="{2611C982-0B8E-4399-99D0-4C2C65AB9860}" srcOrd="0" destOrd="0" presId="urn:microsoft.com/office/officeart/2005/8/layout/hierarchy1"/>
    <dgm:cxn modelId="{EE49DB21-23BA-4482-8C81-92A0C4985EBD}" type="presParOf" srcId="{2611C982-0B8E-4399-99D0-4C2C65AB9860}" destId="{3908DA9E-5E6C-4F31-BEB7-94F6444B6EAC}" srcOrd="0" destOrd="0" presId="urn:microsoft.com/office/officeart/2005/8/layout/hierarchy1"/>
    <dgm:cxn modelId="{6D243CDF-AF19-4BD2-AACA-81C336D7F60E}" type="presParOf" srcId="{2611C982-0B8E-4399-99D0-4C2C65AB9860}" destId="{7F1D12A6-6745-4A88-BE55-DA53B5F7C09E}" srcOrd="1" destOrd="0" presId="urn:microsoft.com/office/officeart/2005/8/layout/hierarchy1"/>
    <dgm:cxn modelId="{8B0D6392-2AD7-49C7-A4F5-780F32024E21}" type="presParOf" srcId="{96DEF17D-E165-401B-8C7F-D9454CBE5593}" destId="{240C1439-D0A5-4CAA-9CD1-5FC091CCC83C}" srcOrd="1" destOrd="0" presId="urn:microsoft.com/office/officeart/2005/8/layout/hierarchy1"/>
    <dgm:cxn modelId="{7EEA80BA-7799-49D4-BEAC-A70E93AD5A00}" type="presParOf" srcId="{240C1439-D0A5-4CAA-9CD1-5FC091CCC83C}" destId="{F39816E7-239E-4E3B-ADB4-E1304D5401B2}" srcOrd="0" destOrd="0" presId="urn:microsoft.com/office/officeart/2005/8/layout/hierarchy1"/>
    <dgm:cxn modelId="{9A6A6F5C-A506-4ECC-8D6F-0A6E9F948D06}" type="presParOf" srcId="{240C1439-D0A5-4CAA-9CD1-5FC091CCC83C}" destId="{B17A6F09-CF56-4243-92E0-26A84600F935}" srcOrd="1" destOrd="0" presId="urn:microsoft.com/office/officeart/2005/8/layout/hierarchy1"/>
    <dgm:cxn modelId="{E24228CA-5EE2-40A9-9E4D-D22B0573D531}" type="presParOf" srcId="{B17A6F09-CF56-4243-92E0-26A84600F935}" destId="{F8A72A58-ACBB-4D17-A4CB-8AEC8F59E951}" srcOrd="0" destOrd="0" presId="urn:microsoft.com/office/officeart/2005/8/layout/hierarchy1"/>
    <dgm:cxn modelId="{26105090-4078-464A-B716-CE48AEE796FA}" type="presParOf" srcId="{F8A72A58-ACBB-4D17-A4CB-8AEC8F59E951}" destId="{603EA4D1-04DA-4EE3-B47B-F13AC7806AD9}" srcOrd="0" destOrd="0" presId="urn:microsoft.com/office/officeart/2005/8/layout/hierarchy1"/>
    <dgm:cxn modelId="{C0044C4C-1E82-49A5-8443-C2185418E86A}" type="presParOf" srcId="{F8A72A58-ACBB-4D17-A4CB-8AEC8F59E951}" destId="{2135FFDD-219E-442B-89C3-EDC2ABA3935E}" srcOrd="1" destOrd="0" presId="urn:microsoft.com/office/officeart/2005/8/layout/hierarchy1"/>
    <dgm:cxn modelId="{D8701708-E094-42B8-A93E-8446E504A3E1}" type="presParOf" srcId="{B17A6F09-CF56-4243-92E0-26A84600F935}" destId="{C5218574-44D6-455E-851B-4F96717D040B}" srcOrd="1" destOrd="0" presId="urn:microsoft.com/office/officeart/2005/8/layout/hierarchy1"/>
    <dgm:cxn modelId="{5DD8511E-5EB5-4129-9848-FD29CDD1E139}" type="presParOf" srcId="{C5218574-44D6-455E-851B-4F96717D040B}" destId="{336FE5D0-4AC9-4E9C-A0C6-49BB2126F9B6}" srcOrd="0" destOrd="0" presId="urn:microsoft.com/office/officeart/2005/8/layout/hierarchy1"/>
    <dgm:cxn modelId="{CA19404F-7786-4EDB-9FDE-2AA98AA5E774}" type="presParOf" srcId="{C5218574-44D6-455E-851B-4F96717D040B}" destId="{ECA684F9-10E9-4C84-86EA-B8B3BD313841}" srcOrd="1" destOrd="0" presId="urn:microsoft.com/office/officeart/2005/8/layout/hierarchy1"/>
    <dgm:cxn modelId="{BE1AE57F-6D74-48DD-BFA4-0B0ED1A8A989}" type="presParOf" srcId="{ECA684F9-10E9-4C84-86EA-B8B3BD313841}" destId="{4A155C27-EC40-46A9-9137-755829401C62}" srcOrd="0" destOrd="0" presId="urn:microsoft.com/office/officeart/2005/8/layout/hierarchy1"/>
    <dgm:cxn modelId="{625D5C59-326F-4D62-BD0E-720CA52573DC}" type="presParOf" srcId="{4A155C27-EC40-46A9-9137-755829401C62}" destId="{4F73D64D-0604-42DB-99AD-F79247228B19}" srcOrd="0" destOrd="0" presId="urn:microsoft.com/office/officeart/2005/8/layout/hierarchy1"/>
    <dgm:cxn modelId="{A0280646-2CE9-4F48-97FA-1310DC9340EC}" type="presParOf" srcId="{4A155C27-EC40-46A9-9137-755829401C62}" destId="{C0D69D6A-2398-4D56-87A6-1DA4F4349762}" srcOrd="1" destOrd="0" presId="urn:microsoft.com/office/officeart/2005/8/layout/hierarchy1"/>
    <dgm:cxn modelId="{11A6961A-94DB-4658-A3B1-5DF9CB30B901}" type="presParOf" srcId="{ECA684F9-10E9-4C84-86EA-B8B3BD313841}" destId="{11D391EF-D9D3-4771-90F7-E1E4200612DE}" srcOrd="1" destOrd="0" presId="urn:microsoft.com/office/officeart/2005/8/layout/hierarchy1"/>
    <dgm:cxn modelId="{88488C76-B747-4298-A6BF-417A76F3DBB6}" type="presParOf" srcId="{240C1439-D0A5-4CAA-9CD1-5FC091CCC83C}" destId="{5F0E6DF1-5499-40CE-87E9-C11933CB31F1}" srcOrd="2" destOrd="0" presId="urn:microsoft.com/office/officeart/2005/8/layout/hierarchy1"/>
    <dgm:cxn modelId="{78A0112B-2032-4CC8-975E-64C65553A86C}" type="presParOf" srcId="{240C1439-D0A5-4CAA-9CD1-5FC091CCC83C}" destId="{FE52CF88-EDAC-4A65-95C6-E2E6D09BD48C}" srcOrd="3" destOrd="0" presId="urn:microsoft.com/office/officeart/2005/8/layout/hierarchy1"/>
    <dgm:cxn modelId="{CFBE0BFB-34C0-4C96-BA38-222520CB1BB2}" type="presParOf" srcId="{FE52CF88-EDAC-4A65-95C6-E2E6D09BD48C}" destId="{9269AE00-CDF8-467A-B44A-C96650EAE89A}" srcOrd="0" destOrd="0" presId="urn:microsoft.com/office/officeart/2005/8/layout/hierarchy1"/>
    <dgm:cxn modelId="{58569A61-1DD9-451D-B3A6-624F471B0141}" type="presParOf" srcId="{9269AE00-CDF8-467A-B44A-C96650EAE89A}" destId="{C46626DC-38FB-4518-8200-3287A408734B}" srcOrd="0" destOrd="0" presId="urn:microsoft.com/office/officeart/2005/8/layout/hierarchy1"/>
    <dgm:cxn modelId="{07F2471B-1FB9-4BF5-ADD0-7D70F0C84431}" type="presParOf" srcId="{9269AE00-CDF8-467A-B44A-C96650EAE89A}" destId="{826948D0-7B45-4FEA-871E-78067E4D14C0}" srcOrd="1" destOrd="0" presId="urn:microsoft.com/office/officeart/2005/8/layout/hierarchy1"/>
    <dgm:cxn modelId="{5949F320-5496-464C-836A-59356F73D930}" type="presParOf" srcId="{FE52CF88-EDAC-4A65-95C6-E2E6D09BD48C}" destId="{DE24C24E-FA9E-4BB0-82F4-8A42E817EC1B}" srcOrd="1" destOrd="0" presId="urn:microsoft.com/office/officeart/2005/8/layout/hierarchy1"/>
    <dgm:cxn modelId="{BBE26F9A-BD1E-4C80-9C1D-4FCC8D960315}" type="presParOf" srcId="{DE24C24E-FA9E-4BB0-82F4-8A42E817EC1B}" destId="{880C2CE4-1DB0-416B-B78E-9D58DD795197}" srcOrd="0" destOrd="0" presId="urn:microsoft.com/office/officeart/2005/8/layout/hierarchy1"/>
    <dgm:cxn modelId="{907437E9-BFED-4E80-8095-C01EDBBEAE99}" type="presParOf" srcId="{DE24C24E-FA9E-4BB0-82F4-8A42E817EC1B}" destId="{8BE735E2-20E6-4EF2-BBC2-394E9E2E3BCD}" srcOrd="1" destOrd="0" presId="urn:microsoft.com/office/officeart/2005/8/layout/hierarchy1"/>
    <dgm:cxn modelId="{D45F6305-5E51-46F7-B4F7-27122D4C73E9}" type="presParOf" srcId="{8BE735E2-20E6-4EF2-BBC2-394E9E2E3BCD}" destId="{3EA925E7-2608-4DC3-A0BF-1F1E16FE3929}" srcOrd="0" destOrd="0" presId="urn:microsoft.com/office/officeart/2005/8/layout/hierarchy1"/>
    <dgm:cxn modelId="{7C1C3D9F-40E5-4027-8E4A-B02DCEFC8FA2}" type="presParOf" srcId="{3EA925E7-2608-4DC3-A0BF-1F1E16FE3929}" destId="{46EB4B6D-AC32-415C-B2B7-4764595FD7CE}" srcOrd="0" destOrd="0" presId="urn:microsoft.com/office/officeart/2005/8/layout/hierarchy1"/>
    <dgm:cxn modelId="{9E32161E-2200-4413-8D61-6209C116E796}" type="presParOf" srcId="{3EA925E7-2608-4DC3-A0BF-1F1E16FE3929}" destId="{468F4862-CC15-4101-A327-0B659DD7C6BE}" srcOrd="1" destOrd="0" presId="urn:microsoft.com/office/officeart/2005/8/layout/hierarchy1"/>
    <dgm:cxn modelId="{18E8481E-D819-4CB5-90A2-7639DC6CC177}" type="presParOf" srcId="{8BE735E2-20E6-4EF2-BBC2-394E9E2E3BCD}" destId="{59962B40-DE54-4DE3-9123-D76F6F37E3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C015AB2-E878-4340-9819-AA779824236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CDC5944A-D2C0-4673-8A96-48C2A9F18379}">
      <dgm:prSet phldrT="[Текст]"/>
      <dgm:spPr/>
      <dgm:t>
        <a:bodyPr/>
        <a:lstStyle/>
        <a:p>
          <a:r>
            <a:rPr lang="ru-RU" dirty="0" smtClean="0">
              <a:solidFill>
                <a:srgbClr val="000000"/>
              </a:solidFill>
            </a:rPr>
            <a:t> Решение о прекращении действия декларации</a:t>
          </a:r>
          <a:endParaRPr lang="ru-RU" dirty="0">
            <a:solidFill>
              <a:srgbClr val="000000"/>
            </a:solidFill>
          </a:endParaRPr>
        </a:p>
      </dgm:t>
    </dgm:pt>
    <dgm:pt modelId="{8E9624F2-3B7C-4A79-AB17-6A36260664CB}" type="parTrans" cxnId="{DD5FC324-2D38-4EB3-8545-07BEF095ECAA}">
      <dgm:prSet/>
      <dgm:spPr/>
      <dgm:t>
        <a:bodyPr/>
        <a:lstStyle/>
        <a:p>
          <a:endParaRPr lang="ru-RU">
            <a:solidFill>
              <a:srgbClr val="000000"/>
            </a:solidFill>
          </a:endParaRPr>
        </a:p>
      </dgm:t>
    </dgm:pt>
    <dgm:pt modelId="{27499C2D-396A-4F11-93E1-35382A5558B1}" type="sibTrans" cxnId="{DD5FC324-2D38-4EB3-8545-07BEF095ECAA}">
      <dgm:prSet/>
      <dgm:spPr/>
      <dgm:t>
        <a:bodyPr/>
        <a:lstStyle/>
        <a:p>
          <a:endParaRPr lang="ru-RU">
            <a:solidFill>
              <a:srgbClr val="000000"/>
            </a:solidFill>
          </a:endParaRPr>
        </a:p>
      </dgm:t>
    </dgm:pt>
    <dgm:pt modelId="{CD7907F1-CE3F-4721-8EEF-0A105BDFC1CD}">
      <dgm:prSet phldrT="[Текст]"/>
      <dgm:spPr/>
      <dgm:t>
        <a:bodyPr/>
        <a:lstStyle/>
        <a:p>
          <a:r>
            <a:rPr lang="ru-RU" dirty="0" smtClean="0">
              <a:solidFill>
                <a:srgbClr val="000000"/>
              </a:solidFill>
            </a:rPr>
            <a:t>НС или ПЗ</a:t>
          </a:r>
          <a:endParaRPr lang="ru-RU" dirty="0">
            <a:solidFill>
              <a:srgbClr val="000000"/>
            </a:solidFill>
          </a:endParaRPr>
        </a:p>
      </dgm:t>
    </dgm:pt>
    <dgm:pt modelId="{3BCA7D11-E4A6-4CB1-92D3-A0995FC33E5A}" type="parTrans" cxnId="{8063D7E2-7D57-44B6-BA79-470503E62657}">
      <dgm:prSet/>
      <dgm:spPr/>
      <dgm:t>
        <a:bodyPr/>
        <a:lstStyle/>
        <a:p>
          <a:endParaRPr lang="ru-RU"/>
        </a:p>
      </dgm:t>
    </dgm:pt>
    <dgm:pt modelId="{AE5A564D-1DB0-4C12-81E6-894F6BE7A6F4}" type="sibTrans" cxnId="{8063D7E2-7D57-44B6-BA79-470503E62657}">
      <dgm:prSet/>
      <dgm:spPr/>
      <dgm:t>
        <a:bodyPr/>
        <a:lstStyle/>
        <a:p>
          <a:endParaRPr lang="ru-RU"/>
        </a:p>
      </dgm:t>
    </dgm:pt>
    <dgm:pt modelId="{B3411850-F79B-4E18-A20B-ADDA7883214C}">
      <dgm:prSet phldrT="[Текст]" custT="1"/>
      <dgm:spPr/>
      <dgm:t>
        <a:bodyPr/>
        <a:lstStyle/>
        <a:p>
          <a:r>
            <a:rPr lang="ru-RU" sz="900" dirty="0" smtClean="0">
              <a:solidFill>
                <a:srgbClr val="000000"/>
              </a:solidFill>
            </a:rPr>
            <a:t>Запись в реестре деклараций в течение</a:t>
          </a:r>
        </a:p>
        <a:p>
          <a:r>
            <a:rPr lang="ru-RU" sz="700" dirty="0" smtClean="0">
              <a:solidFill>
                <a:srgbClr val="000000"/>
              </a:solidFill>
            </a:rPr>
            <a:t> </a:t>
          </a:r>
          <a:r>
            <a:rPr lang="ru-RU" sz="1100" b="1" dirty="0" smtClean="0">
              <a:solidFill>
                <a:srgbClr val="000000"/>
              </a:solidFill>
            </a:rPr>
            <a:t>5 рабочих дней</a:t>
          </a:r>
        </a:p>
        <a:p>
          <a:r>
            <a:rPr lang="ru-RU" sz="900" dirty="0" smtClean="0">
              <a:solidFill>
                <a:srgbClr val="000000"/>
              </a:solidFill>
            </a:rPr>
            <a:t>  (с момента выявления факта недостоверности сведений, указанных в декларации)</a:t>
          </a:r>
          <a:endParaRPr lang="ru-RU" sz="900" dirty="0">
            <a:solidFill>
              <a:srgbClr val="000000"/>
            </a:solidFill>
          </a:endParaRPr>
        </a:p>
      </dgm:t>
    </dgm:pt>
    <dgm:pt modelId="{BD5A55AF-1EBA-4A35-828A-7C1AEB18618F}" type="parTrans" cxnId="{801BA1BA-93BA-438D-8553-764D64552937}">
      <dgm:prSet/>
      <dgm:spPr/>
      <dgm:t>
        <a:bodyPr/>
        <a:lstStyle/>
        <a:p>
          <a:endParaRPr lang="ru-RU"/>
        </a:p>
      </dgm:t>
    </dgm:pt>
    <dgm:pt modelId="{C52881F6-2758-40B0-B2A9-458D276A6511}" type="sibTrans" cxnId="{801BA1BA-93BA-438D-8553-764D64552937}">
      <dgm:prSet/>
      <dgm:spPr/>
      <dgm:t>
        <a:bodyPr/>
        <a:lstStyle/>
        <a:p>
          <a:endParaRPr lang="ru-RU"/>
        </a:p>
      </dgm:t>
    </dgm:pt>
    <dgm:pt modelId="{DE8F4AA1-FA41-41D3-96B6-0BD132B2F5A6}">
      <dgm:prSet phldrT="[Текст]"/>
      <dgm:spPr/>
      <dgm:t>
        <a:bodyPr/>
        <a:lstStyle/>
        <a:p>
          <a:r>
            <a:rPr lang="ru-RU" dirty="0" smtClean="0">
              <a:solidFill>
                <a:srgbClr val="000000"/>
              </a:solidFill>
            </a:rPr>
            <a:t>Выявление факта недостоверности сведений, указанных в декларации</a:t>
          </a:r>
          <a:endParaRPr lang="ru-RU" dirty="0">
            <a:solidFill>
              <a:srgbClr val="000000"/>
            </a:solidFill>
          </a:endParaRPr>
        </a:p>
      </dgm:t>
    </dgm:pt>
    <dgm:pt modelId="{382F4F86-EEED-48DE-BE61-22A8564A7F91}" type="parTrans" cxnId="{C91CA038-215A-449F-A040-1C550FBD5EF4}">
      <dgm:prSet/>
      <dgm:spPr/>
      <dgm:t>
        <a:bodyPr/>
        <a:lstStyle/>
        <a:p>
          <a:endParaRPr lang="ru-RU"/>
        </a:p>
      </dgm:t>
    </dgm:pt>
    <dgm:pt modelId="{ED4FD8B5-EF38-4130-A73C-4FBF4DCE62C8}" type="sibTrans" cxnId="{C91CA038-215A-449F-A040-1C550FBD5EF4}">
      <dgm:prSet/>
      <dgm:spPr/>
      <dgm:t>
        <a:bodyPr/>
        <a:lstStyle/>
        <a:p>
          <a:endParaRPr lang="ru-RU"/>
        </a:p>
      </dgm:t>
    </dgm:pt>
    <dgm:pt modelId="{9ABBF50F-DA11-4CA3-A85F-067F2B0FD0E3}">
      <dgm:prSet phldrT="[Текст]" custT="1"/>
      <dgm:spPr/>
      <dgm:t>
        <a:bodyPr/>
        <a:lstStyle/>
        <a:p>
          <a:r>
            <a:rPr lang="ru-RU" sz="900" dirty="0" smtClean="0">
              <a:solidFill>
                <a:srgbClr val="000000"/>
              </a:solidFill>
            </a:rPr>
            <a:t>Запись в реестре деклараций в течение</a:t>
          </a:r>
        </a:p>
        <a:p>
          <a:r>
            <a:rPr lang="ru-RU" sz="900" dirty="0" smtClean="0">
              <a:solidFill>
                <a:srgbClr val="000000"/>
              </a:solidFill>
            </a:rPr>
            <a:t> </a:t>
          </a:r>
          <a:r>
            <a:rPr lang="ru-RU" sz="1100" b="1" dirty="0" smtClean="0">
              <a:solidFill>
                <a:srgbClr val="000000"/>
              </a:solidFill>
            </a:rPr>
            <a:t>10 календарных дней</a:t>
          </a:r>
        </a:p>
        <a:p>
          <a:r>
            <a:rPr lang="ru-RU" sz="900" dirty="0" smtClean="0">
              <a:solidFill>
                <a:srgbClr val="000000"/>
              </a:solidFill>
            </a:rPr>
            <a:t>  (со дня наступления события)</a:t>
          </a:r>
          <a:endParaRPr lang="ru-RU" sz="900" dirty="0">
            <a:solidFill>
              <a:srgbClr val="000000"/>
            </a:solidFill>
          </a:endParaRPr>
        </a:p>
      </dgm:t>
    </dgm:pt>
    <dgm:pt modelId="{EE2919FA-2772-4319-8555-3ADAEC084659}" type="parTrans" cxnId="{0D0628CC-63BF-4D70-AAE4-0D92FB612FD3}">
      <dgm:prSet/>
      <dgm:spPr/>
      <dgm:t>
        <a:bodyPr/>
        <a:lstStyle/>
        <a:p>
          <a:endParaRPr lang="ru-RU"/>
        </a:p>
      </dgm:t>
    </dgm:pt>
    <dgm:pt modelId="{DB2AABFB-8CC4-4C05-AAC7-F8930A274388}" type="sibTrans" cxnId="{0D0628CC-63BF-4D70-AAE4-0D92FB612FD3}">
      <dgm:prSet/>
      <dgm:spPr/>
      <dgm:t>
        <a:bodyPr/>
        <a:lstStyle/>
        <a:p>
          <a:endParaRPr lang="ru-RU"/>
        </a:p>
      </dgm:t>
    </dgm:pt>
    <dgm:pt modelId="{EA9978F0-B21A-4006-9EE0-263389DED853}" type="pres">
      <dgm:prSet presAssocID="{FC015AB2-E878-4340-9819-AA7798242365}" presName="hierChild1" presStyleCnt="0">
        <dgm:presLayoutVars>
          <dgm:chPref val="1"/>
          <dgm:dir/>
          <dgm:animOne val="branch"/>
          <dgm:animLvl val="lvl"/>
          <dgm:resizeHandles/>
        </dgm:presLayoutVars>
      </dgm:prSet>
      <dgm:spPr/>
      <dgm:t>
        <a:bodyPr/>
        <a:lstStyle/>
        <a:p>
          <a:endParaRPr lang="ru-RU"/>
        </a:p>
      </dgm:t>
    </dgm:pt>
    <dgm:pt modelId="{141B89E6-ADB1-41F7-99E8-00B75E0312F2}" type="pres">
      <dgm:prSet presAssocID="{CDC5944A-D2C0-4673-8A96-48C2A9F18379}" presName="hierRoot1" presStyleCnt="0"/>
      <dgm:spPr/>
    </dgm:pt>
    <dgm:pt modelId="{08B2A313-CBD9-46FD-94F6-39BB2149752C}" type="pres">
      <dgm:prSet presAssocID="{CDC5944A-D2C0-4673-8A96-48C2A9F18379}" presName="composite" presStyleCnt="0"/>
      <dgm:spPr/>
    </dgm:pt>
    <dgm:pt modelId="{804A40C4-106E-4002-81CC-16EBACE857DB}" type="pres">
      <dgm:prSet presAssocID="{CDC5944A-D2C0-4673-8A96-48C2A9F18379}" presName="background" presStyleLbl="node0" presStyleIdx="0" presStyleCnt="1"/>
      <dgm:spPr/>
    </dgm:pt>
    <dgm:pt modelId="{795A8747-F795-423C-A592-7D1BEBF06B78}" type="pres">
      <dgm:prSet presAssocID="{CDC5944A-D2C0-4673-8A96-48C2A9F18379}" presName="text" presStyleLbl="fgAcc0" presStyleIdx="0" presStyleCnt="1">
        <dgm:presLayoutVars>
          <dgm:chPref val="3"/>
        </dgm:presLayoutVars>
      </dgm:prSet>
      <dgm:spPr/>
      <dgm:t>
        <a:bodyPr/>
        <a:lstStyle/>
        <a:p>
          <a:endParaRPr lang="ru-RU"/>
        </a:p>
      </dgm:t>
    </dgm:pt>
    <dgm:pt modelId="{1308D3E2-4ED2-4B67-AC54-3FC122C4866F}" type="pres">
      <dgm:prSet presAssocID="{CDC5944A-D2C0-4673-8A96-48C2A9F18379}" presName="hierChild2" presStyleCnt="0"/>
      <dgm:spPr/>
    </dgm:pt>
    <dgm:pt modelId="{34D8C86A-B4A1-4930-A9DD-3EEECABECB59}" type="pres">
      <dgm:prSet presAssocID="{3BCA7D11-E4A6-4CB1-92D3-A0995FC33E5A}" presName="Name10" presStyleLbl="parChTrans1D2" presStyleIdx="0" presStyleCnt="2"/>
      <dgm:spPr/>
      <dgm:t>
        <a:bodyPr/>
        <a:lstStyle/>
        <a:p>
          <a:endParaRPr lang="ru-RU"/>
        </a:p>
      </dgm:t>
    </dgm:pt>
    <dgm:pt modelId="{55696523-4A54-4F16-9CFD-DD845C4B41CC}" type="pres">
      <dgm:prSet presAssocID="{CD7907F1-CE3F-4721-8EEF-0A105BDFC1CD}" presName="hierRoot2" presStyleCnt="0"/>
      <dgm:spPr/>
    </dgm:pt>
    <dgm:pt modelId="{F8B4FE03-1AB7-4C92-9A71-AC622E242EC8}" type="pres">
      <dgm:prSet presAssocID="{CD7907F1-CE3F-4721-8EEF-0A105BDFC1CD}" presName="composite2" presStyleCnt="0"/>
      <dgm:spPr/>
    </dgm:pt>
    <dgm:pt modelId="{06321A4F-B945-4C87-8C78-D4AA67C72A41}" type="pres">
      <dgm:prSet presAssocID="{CD7907F1-CE3F-4721-8EEF-0A105BDFC1CD}" presName="background2" presStyleLbl="node2" presStyleIdx="0" presStyleCnt="2"/>
      <dgm:spPr/>
    </dgm:pt>
    <dgm:pt modelId="{02827BD7-B460-403D-A960-BE59BB2BC24E}" type="pres">
      <dgm:prSet presAssocID="{CD7907F1-CE3F-4721-8EEF-0A105BDFC1CD}" presName="text2" presStyleLbl="fgAcc2" presStyleIdx="0" presStyleCnt="2">
        <dgm:presLayoutVars>
          <dgm:chPref val="3"/>
        </dgm:presLayoutVars>
      </dgm:prSet>
      <dgm:spPr/>
      <dgm:t>
        <a:bodyPr/>
        <a:lstStyle/>
        <a:p>
          <a:endParaRPr lang="ru-RU"/>
        </a:p>
      </dgm:t>
    </dgm:pt>
    <dgm:pt modelId="{5B1FDF5C-67EA-44DC-8B98-744996BF1E5D}" type="pres">
      <dgm:prSet presAssocID="{CD7907F1-CE3F-4721-8EEF-0A105BDFC1CD}" presName="hierChild3" presStyleCnt="0"/>
      <dgm:spPr/>
    </dgm:pt>
    <dgm:pt modelId="{3869DF84-0B51-4FFD-B151-E372AC6EFDEA}" type="pres">
      <dgm:prSet presAssocID="{EE2919FA-2772-4319-8555-3ADAEC084659}" presName="Name17" presStyleLbl="parChTrans1D3" presStyleIdx="0" presStyleCnt="2"/>
      <dgm:spPr/>
      <dgm:t>
        <a:bodyPr/>
        <a:lstStyle/>
        <a:p>
          <a:endParaRPr lang="ru-RU"/>
        </a:p>
      </dgm:t>
    </dgm:pt>
    <dgm:pt modelId="{9AA24414-111E-4AF6-94E0-0A41E7DDC1E3}" type="pres">
      <dgm:prSet presAssocID="{9ABBF50F-DA11-4CA3-A85F-067F2B0FD0E3}" presName="hierRoot3" presStyleCnt="0"/>
      <dgm:spPr/>
    </dgm:pt>
    <dgm:pt modelId="{BAC63707-9F68-46D5-B460-9AB4F205573D}" type="pres">
      <dgm:prSet presAssocID="{9ABBF50F-DA11-4CA3-A85F-067F2B0FD0E3}" presName="composite3" presStyleCnt="0"/>
      <dgm:spPr/>
    </dgm:pt>
    <dgm:pt modelId="{6CEF2E7C-609F-47D2-9FC2-EE947AEAA35A}" type="pres">
      <dgm:prSet presAssocID="{9ABBF50F-DA11-4CA3-A85F-067F2B0FD0E3}" presName="background3" presStyleLbl="node3" presStyleIdx="0" presStyleCnt="2"/>
      <dgm:spPr/>
    </dgm:pt>
    <dgm:pt modelId="{DC8ECC35-4E08-4294-96FB-4D6F7FD53F1D}" type="pres">
      <dgm:prSet presAssocID="{9ABBF50F-DA11-4CA3-A85F-067F2B0FD0E3}" presName="text3" presStyleLbl="fgAcc3" presStyleIdx="0" presStyleCnt="2" custScaleY="171766">
        <dgm:presLayoutVars>
          <dgm:chPref val="3"/>
        </dgm:presLayoutVars>
      </dgm:prSet>
      <dgm:spPr/>
      <dgm:t>
        <a:bodyPr/>
        <a:lstStyle/>
        <a:p>
          <a:endParaRPr lang="ru-RU"/>
        </a:p>
      </dgm:t>
    </dgm:pt>
    <dgm:pt modelId="{01089A6B-6499-49EF-9F57-21D7E922695A}" type="pres">
      <dgm:prSet presAssocID="{9ABBF50F-DA11-4CA3-A85F-067F2B0FD0E3}" presName="hierChild4" presStyleCnt="0"/>
      <dgm:spPr/>
    </dgm:pt>
    <dgm:pt modelId="{31EFB58F-AE4D-43E9-A14E-325672385C0C}" type="pres">
      <dgm:prSet presAssocID="{382F4F86-EEED-48DE-BE61-22A8564A7F91}" presName="Name10" presStyleLbl="parChTrans1D2" presStyleIdx="1" presStyleCnt="2"/>
      <dgm:spPr/>
      <dgm:t>
        <a:bodyPr/>
        <a:lstStyle/>
        <a:p>
          <a:endParaRPr lang="ru-RU"/>
        </a:p>
      </dgm:t>
    </dgm:pt>
    <dgm:pt modelId="{C1354770-7552-479D-B2CF-8048F7BBE933}" type="pres">
      <dgm:prSet presAssocID="{DE8F4AA1-FA41-41D3-96B6-0BD132B2F5A6}" presName="hierRoot2" presStyleCnt="0"/>
      <dgm:spPr/>
    </dgm:pt>
    <dgm:pt modelId="{D33AA149-BB91-400B-94E6-A84C05BAE564}" type="pres">
      <dgm:prSet presAssocID="{DE8F4AA1-FA41-41D3-96B6-0BD132B2F5A6}" presName="composite2" presStyleCnt="0"/>
      <dgm:spPr/>
    </dgm:pt>
    <dgm:pt modelId="{796AD83E-A1FC-4BE4-812D-5039F075DA7F}" type="pres">
      <dgm:prSet presAssocID="{DE8F4AA1-FA41-41D3-96B6-0BD132B2F5A6}" presName="background2" presStyleLbl="node2" presStyleIdx="1" presStyleCnt="2"/>
      <dgm:spPr/>
    </dgm:pt>
    <dgm:pt modelId="{CD5FF697-431F-4B96-8146-73A79D4AB434}" type="pres">
      <dgm:prSet presAssocID="{DE8F4AA1-FA41-41D3-96B6-0BD132B2F5A6}" presName="text2" presStyleLbl="fgAcc2" presStyleIdx="1" presStyleCnt="2">
        <dgm:presLayoutVars>
          <dgm:chPref val="3"/>
        </dgm:presLayoutVars>
      </dgm:prSet>
      <dgm:spPr/>
      <dgm:t>
        <a:bodyPr/>
        <a:lstStyle/>
        <a:p>
          <a:endParaRPr lang="ru-RU"/>
        </a:p>
      </dgm:t>
    </dgm:pt>
    <dgm:pt modelId="{4940BED8-871B-42CB-8D3D-5EFD1C000B6A}" type="pres">
      <dgm:prSet presAssocID="{DE8F4AA1-FA41-41D3-96B6-0BD132B2F5A6}" presName="hierChild3" presStyleCnt="0"/>
      <dgm:spPr/>
    </dgm:pt>
    <dgm:pt modelId="{59415714-62E4-4EEA-A5F0-25844FA01574}" type="pres">
      <dgm:prSet presAssocID="{BD5A55AF-1EBA-4A35-828A-7C1AEB18618F}" presName="Name17" presStyleLbl="parChTrans1D3" presStyleIdx="1" presStyleCnt="2"/>
      <dgm:spPr/>
      <dgm:t>
        <a:bodyPr/>
        <a:lstStyle/>
        <a:p>
          <a:endParaRPr lang="ru-RU"/>
        </a:p>
      </dgm:t>
    </dgm:pt>
    <dgm:pt modelId="{3AF5920D-7459-45A1-ACA8-4467DCB0CC49}" type="pres">
      <dgm:prSet presAssocID="{B3411850-F79B-4E18-A20B-ADDA7883214C}" presName="hierRoot3" presStyleCnt="0"/>
      <dgm:spPr/>
    </dgm:pt>
    <dgm:pt modelId="{2D1A1E1A-02BA-4D81-BD53-BC0C50A85503}" type="pres">
      <dgm:prSet presAssocID="{B3411850-F79B-4E18-A20B-ADDA7883214C}" presName="composite3" presStyleCnt="0"/>
      <dgm:spPr/>
    </dgm:pt>
    <dgm:pt modelId="{A0E0028A-82B0-4F5B-A835-02AF26FF4E81}" type="pres">
      <dgm:prSet presAssocID="{B3411850-F79B-4E18-A20B-ADDA7883214C}" presName="background3" presStyleLbl="node3" presStyleIdx="1" presStyleCnt="2"/>
      <dgm:spPr/>
    </dgm:pt>
    <dgm:pt modelId="{728DAE86-F104-4111-A393-BD53CCE97790}" type="pres">
      <dgm:prSet presAssocID="{B3411850-F79B-4E18-A20B-ADDA7883214C}" presName="text3" presStyleLbl="fgAcc3" presStyleIdx="1" presStyleCnt="2" custScaleY="172059">
        <dgm:presLayoutVars>
          <dgm:chPref val="3"/>
        </dgm:presLayoutVars>
      </dgm:prSet>
      <dgm:spPr/>
      <dgm:t>
        <a:bodyPr/>
        <a:lstStyle/>
        <a:p>
          <a:endParaRPr lang="ru-RU"/>
        </a:p>
      </dgm:t>
    </dgm:pt>
    <dgm:pt modelId="{2E693249-D272-4A44-B828-BFD95B586B2F}" type="pres">
      <dgm:prSet presAssocID="{B3411850-F79B-4E18-A20B-ADDA7883214C}" presName="hierChild4" presStyleCnt="0"/>
      <dgm:spPr/>
    </dgm:pt>
  </dgm:ptLst>
  <dgm:cxnLst>
    <dgm:cxn modelId="{E45D05C6-F397-4220-8CB4-22C9ABF9D7E6}" type="presOf" srcId="{9ABBF50F-DA11-4CA3-A85F-067F2B0FD0E3}" destId="{DC8ECC35-4E08-4294-96FB-4D6F7FD53F1D}" srcOrd="0" destOrd="0" presId="urn:microsoft.com/office/officeart/2005/8/layout/hierarchy1"/>
    <dgm:cxn modelId="{EB503FFA-EF08-4741-9A1B-2878546253EE}" type="presOf" srcId="{DE8F4AA1-FA41-41D3-96B6-0BD132B2F5A6}" destId="{CD5FF697-431F-4B96-8146-73A79D4AB434}" srcOrd="0" destOrd="0" presId="urn:microsoft.com/office/officeart/2005/8/layout/hierarchy1"/>
    <dgm:cxn modelId="{9AB1BD15-6907-4077-B452-123E4ACAC6A2}" type="presOf" srcId="{382F4F86-EEED-48DE-BE61-22A8564A7F91}" destId="{31EFB58F-AE4D-43E9-A14E-325672385C0C}" srcOrd="0" destOrd="0" presId="urn:microsoft.com/office/officeart/2005/8/layout/hierarchy1"/>
    <dgm:cxn modelId="{C91CA038-215A-449F-A040-1C550FBD5EF4}" srcId="{CDC5944A-D2C0-4673-8A96-48C2A9F18379}" destId="{DE8F4AA1-FA41-41D3-96B6-0BD132B2F5A6}" srcOrd="1" destOrd="0" parTransId="{382F4F86-EEED-48DE-BE61-22A8564A7F91}" sibTransId="{ED4FD8B5-EF38-4130-A73C-4FBF4DCE62C8}"/>
    <dgm:cxn modelId="{8063D7E2-7D57-44B6-BA79-470503E62657}" srcId="{CDC5944A-D2C0-4673-8A96-48C2A9F18379}" destId="{CD7907F1-CE3F-4721-8EEF-0A105BDFC1CD}" srcOrd="0" destOrd="0" parTransId="{3BCA7D11-E4A6-4CB1-92D3-A0995FC33E5A}" sibTransId="{AE5A564D-1DB0-4C12-81E6-894F6BE7A6F4}"/>
    <dgm:cxn modelId="{DD5FC324-2D38-4EB3-8545-07BEF095ECAA}" srcId="{FC015AB2-E878-4340-9819-AA7798242365}" destId="{CDC5944A-D2C0-4673-8A96-48C2A9F18379}" srcOrd="0" destOrd="0" parTransId="{8E9624F2-3B7C-4A79-AB17-6A36260664CB}" sibTransId="{27499C2D-396A-4F11-93E1-35382A5558B1}"/>
    <dgm:cxn modelId="{21324C17-2447-44DD-BE02-EAC0D41E9E68}" type="presOf" srcId="{CD7907F1-CE3F-4721-8EEF-0A105BDFC1CD}" destId="{02827BD7-B460-403D-A960-BE59BB2BC24E}" srcOrd="0" destOrd="0" presId="urn:microsoft.com/office/officeart/2005/8/layout/hierarchy1"/>
    <dgm:cxn modelId="{870E5319-3B8C-4C56-9446-11374901F6A1}" type="presOf" srcId="{EE2919FA-2772-4319-8555-3ADAEC084659}" destId="{3869DF84-0B51-4FFD-B151-E372AC6EFDEA}" srcOrd="0" destOrd="0" presId="urn:microsoft.com/office/officeart/2005/8/layout/hierarchy1"/>
    <dgm:cxn modelId="{3B16E1DD-86C5-4C47-B149-2CE34E651C2B}" type="presOf" srcId="{B3411850-F79B-4E18-A20B-ADDA7883214C}" destId="{728DAE86-F104-4111-A393-BD53CCE97790}" srcOrd="0" destOrd="0" presId="urn:microsoft.com/office/officeart/2005/8/layout/hierarchy1"/>
    <dgm:cxn modelId="{733D3896-5602-42C8-8083-3D0CCB1AA200}" type="presOf" srcId="{BD5A55AF-1EBA-4A35-828A-7C1AEB18618F}" destId="{59415714-62E4-4EEA-A5F0-25844FA01574}" srcOrd="0" destOrd="0" presId="urn:microsoft.com/office/officeart/2005/8/layout/hierarchy1"/>
    <dgm:cxn modelId="{EE3EFBB3-5F45-4567-9BEE-A2ECA53CCF1C}" type="presOf" srcId="{CDC5944A-D2C0-4673-8A96-48C2A9F18379}" destId="{795A8747-F795-423C-A592-7D1BEBF06B78}" srcOrd="0" destOrd="0" presId="urn:microsoft.com/office/officeart/2005/8/layout/hierarchy1"/>
    <dgm:cxn modelId="{886ECE5D-45DB-48B7-9BDF-9F2F8B19C023}" type="presOf" srcId="{3BCA7D11-E4A6-4CB1-92D3-A0995FC33E5A}" destId="{34D8C86A-B4A1-4930-A9DD-3EEECABECB59}" srcOrd="0" destOrd="0" presId="urn:microsoft.com/office/officeart/2005/8/layout/hierarchy1"/>
    <dgm:cxn modelId="{801BA1BA-93BA-438D-8553-764D64552937}" srcId="{DE8F4AA1-FA41-41D3-96B6-0BD132B2F5A6}" destId="{B3411850-F79B-4E18-A20B-ADDA7883214C}" srcOrd="0" destOrd="0" parTransId="{BD5A55AF-1EBA-4A35-828A-7C1AEB18618F}" sibTransId="{C52881F6-2758-40B0-B2A9-458D276A6511}"/>
    <dgm:cxn modelId="{0D0628CC-63BF-4D70-AAE4-0D92FB612FD3}" srcId="{CD7907F1-CE3F-4721-8EEF-0A105BDFC1CD}" destId="{9ABBF50F-DA11-4CA3-A85F-067F2B0FD0E3}" srcOrd="0" destOrd="0" parTransId="{EE2919FA-2772-4319-8555-3ADAEC084659}" sibTransId="{DB2AABFB-8CC4-4C05-AAC7-F8930A274388}"/>
    <dgm:cxn modelId="{BF648437-BAA1-4B6C-96C0-ACF5E528FF6E}" type="presOf" srcId="{FC015AB2-E878-4340-9819-AA7798242365}" destId="{EA9978F0-B21A-4006-9EE0-263389DED853}" srcOrd="0" destOrd="0" presId="urn:microsoft.com/office/officeart/2005/8/layout/hierarchy1"/>
    <dgm:cxn modelId="{D5D4D4DF-44CB-44DF-B07F-EAB57D7DF8F8}" type="presParOf" srcId="{EA9978F0-B21A-4006-9EE0-263389DED853}" destId="{141B89E6-ADB1-41F7-99E8-00B75E0312F2}" srcOrd="0" destOrd="0" presId="urn:microsoft.com/office/officeart/2005/8/layout/hierarchy1"/>
    <dgm:cxn modelId="{20CBC792-0958-4A12-8181-3BBA28353412}" type="presParOf" srcId="{141B89E6-ADB1-41F7-99E8-00B75E0312F2}" destId="{08B2A313-CBD9-46FD-94F6-39BB2149752C}" srcOrd="0" destOrd="0" presId="urn:microsoft.com/office/officeart/2005/8/layout/hierarchy1"/>
    <dgm:cxn modelId="{E164C93A-A9DD-4B2C-A392-9FB91600AAB2}" type="presParOf" srcId="{08B2A313-CBD9-46FD-94F6-39BB2149752C}" destId="{804A40C4-106E-4002-81CC-16EBACE857DB}" srcOrd="0" destOrd="0" presId="urn:microsoft.com/office/officeart/2005/8/layout/hierarchy1"/>
    <dgm:cxn modelId="{E6D3D220-9166-4123-9239-F5E226A9789D}" type="presParOf" srcId="{08B2A313-CBD9-46FD-94F6-39BB2149752C}" destId="{795A8747-F795-423C-A592-7D1BEBF06B78}" srcOrd="1" destOrd="0" presId="urn:microsoft.com/office/officeart/2005/8/layout/hierarchy1"/>
    <dgm:cxn modelId="{8E03148A-ABE6-4632-82D5-B4EDD5F3DAA5}" type="presParOf" srcId="{141B89E6-ADB1-41F7-99E8-00B75E0312F2}" destId="{1308D3E2-4ED2-4B67-AC54-3FC122C4866F}" srcOrd="1" destOrd="0" presId="urn:microsoft.com/office/officeart/2005/8/layout/hierarchy1"/>
    <dgm:cxn modelId="{62EE0BA8-FB69-4766-8421-515FCBB0C0AD}" type="presParOf" srcId="{1308D3E2-4ED2-4B67-AC54-3FC122C4866F}" destId="{34D8C86A-B4A1-4930-A9DD-3EEECABECB59}" srcOrd="0" destOrd="0" presId="urn:microsoft.com/office/officeart/2005/8/layout/hierarchy1"/>
    <dgm:cxn modelId="{51C95AE5-829E-47B1-9625-A1A7B10ABAFB}" type="presParOf" srcId="{1308D3E2-4ED2-4B67-AC54-3FC122C4866F}" destId="{55696523-4A54-4F16-9CFD-DD845C4B41CC}" srcOrd="1" destOrd="0" presId="urn:microsoft.com/office/officeart/2005/8/layout/hierarchy1"/>
    <dgm:cxn modelId="{848F28FF-9A12-4760-9880-B3E752F787EA}" type="presParOf" srcId="{55696523-4A54-4F16-9CFD-DD845C4B41CC}" destId="{F8B4FE03-1AB7-4C92-9A71-AC622E242EC8}" srcOrd="0" destOrd="0" presId="urn:microsoft.com/office/officeart/2005/8/layout/hierarchy1"/>
    <dgm:cxn modelId="{11004B6C-B8F9-49C6-923B-F7D357B9D849}" type="presParOf" srcId="{F8B4FE03-1AB7-4C92-9A71-AC622E242EC8}" destId="{06321A4F-B945-4C87-8C78-D4AA67C72A41}" srcOrd="0" destOrd="0" presId="urn:microsoft.com/office/officeart/2005/8/layout/hierarchy1"/>
    <dgm:cxn modelId="{9C3B54D2-2975-4F49-A32D-84F77ABF1B25}" type="presParOf" srcId="{F8B4FE03-1AB7-4C92-9A71-AC622E242EC8}" destId="{02827BD7-B460-403D-A960-BE59BB2BC24E}" srcOrd="1" destOrd="0" presId="urn:microsoft.com/office/officeart/2005/8/layout/hierarchy1"/>
    <dgm:cxn modelId="{9E3467F8-8A1C-4758-8770-528DCD77E127}" type="presParOf" srcId="{55696523-4A54-4F16-9CFD-DD845C4B41CC}" destId="{5B1FDF5C-67EA-44DC-8B98-744996BF1E5D}" srcOrd="1" destOrd="0" presId="urn:microsoft.com/office/officeart/2005/8/layout/hierarchy1"/>
    <dgm:cxn modelId="{08590DF4-C893-42EB-A838-90E2B0626F96}" type="presParOf" srcId="{5B1FDF5C-67EA-44DC-8B98-744996BF1E5D}" destId="{3869DF84-0B51-4FFD-B151-E372AC6EFDEA}" srcOrd="0" destOrd="0" presId="urn:microsoft.com/office/officeart/2005/8/layout/hierarchy1"/>
    <dgm:cxn modelId="{0DD2DAC5-D16C-48FC-B7B6-B91E9B3485A9}" type="presParOf" srcId="{5B1FDF5C-67EA-44DC-8B98-744996BF1E5D}" destId="{9AA24414-111E-4AF6-94E0-0A41E7DDC1E3}" srcOrd="1" destOrd="0" presId="urn:microsoft.com/office/officeart/2005/8/layout/hierarchy1"/>
    <dgm:cxn modelId="{97B481D9-1C2A-4E47-9083-8220E7304093}" type="presParOf" srcId="{9AA24414-111E-4AF6-94E0-0A41E7DDC1E3}" destId="{BAC63707-9F68-46D5-B460-9AB4F205573D}" srcOrd="0" destOrd="0" presId="urn:microsoft.com/office/officeart/2005/8/layout/hierarchy1"/>
    <dgm:cxn modelId="{98FA7167-76DD-4117-93C1-08E35E5FA3C5}" type="presParOf" srcId="{BAC63707-9F68-46D5-B460-9AB4F205573D}" destId="{6CEF2E7C-609F-47D2-9FC2-EE947AEAA35A}" srcOrd="0" destOrd="0" presId="urn:microsoft.com/office/officeart/2005/8/layout/hierarchy1"/>
    <dgm:cxn modelId="{17D6880F-932C-4DCE-A413-CAE9BB5EC42C}" type="presParOf" srcId="{BAC63707-9F68-46D5-B460-9AB4F205573D}" destId="{DC8ECC35-4E08-4294-96FB-4D6F7FD53F1D}" srcOrd="1" destOrd="0" presId="urn:microsoft.com/office/officeart/2005/8/layout/hierarchy1"/>
    <dgm:cxn modelId="{8FA86B3A-705B-41AB-AEB3-D29DF8BCD78E}" type="presParOf" srcId="{9AA24414-111E-4AF6-94E0-0A41E7DDC1E3}" destId="{01089A6B-6499-49EF-9F57-21D7E922695A}" srcOrd="1" destOrd="0" presId="urn:microsoft.com/office/officeart/2005/8/layout/hierarchy1"/>
    <dgm:cxn modelId="{E5DA2725-6226-4A51-A1ED-433AE3E9FEB0}" type="presParOf" srcId="{1308D3E2-4ED2-4B67-AC54-3FC122C4866F}" destId="{31EFB58F-AE4D-43E9-A14E-325672385C0C}" srcOrd="2" destOrd="0" presId="urn:microsoft.com/office/officeart/2005/8/layout/hierarchy1"/>
    <dgm:cxn modelId="{92CA4DF6-3E4D-4D32-8228-F0AB2085E4FA}" type="presParOf" srcId="{1308D3E2-4ED2-4B67-AC54-3FC122C4866F}" destId="{C1354770-7552-479D-B2CF-8048F7BBE933}" srcOrd="3" destOrd="0" presId="urn:microsoft.com/office/officeart/2005/8/layout/hierarchy1"/>
    <dgm:cxn modelId="{F659413E-DEF9-41A6-9F44-AF3215C7FEC2}" type="presParOf" srcId="{C1354770-7552-479D-B2CF-8048F7BBE933}" destId="{D33AA149-BB91-400B-94E6-A84C05BAE564}" srcOrd="0" destOrd="0" presId="urn:microsoft.com/office/officeart/2005/8/layout/hierarchy1"/>
    <dgm:cxn modelId="{FA5B425B-17CC-45E7-8526-2069E2AD1599}" type="presParOf" srcId="{D33AA149-BB91-400B-94E6-A84C05BAE564}" destId="{796AD83E-A1FC-4BE4-812D-5039F075DA7F}" srcOrd="0" destOrd="0" presId="urn:microsoft.com/office/officeart/2005/8/layout/hierarchy1"/>
    <dgm:cxn modelId="{4AB62253-4825-4D5D-8953-7F3F0A386DCD}" type="presParOf" srcId="{D33AA149-BB91-400B-94E6-A84C05BAE564}" destId="{CD5FF697-431F-4B96-8146-73A79D4AB434}" srcOrd="1" destOrd="0" presId="urn:microsoft.com/office/officeart/2005/8/layout/hierarchy1"/>
    <dgm:cxn modelId="{13DF611A-305C-4E38-AA98-B4D712620DE0}" type="presParOf" srcId="{C1354770-7552-479D-B2CF-8048F7BBE933}" destId="{4940BED8-871B-42CB-8D3D-5EFD1C000B6A}" srcOrd="1" destOrd="0" presId="urn:microsoft.com/office/officeart/2005/8/layout/hierarchy1"/>
    <dgm:cxn modelId="{AA815B4A-6FBC-426A-8DAF-9501DDEFBCC7}" type="presParOf" srcId="{4940BED8-871B-42CB-8D3D-5EFD1C000B6A}" destId="{59415714-62E4-4EEA-A5F0-25844FA01574}" srcOrd="0" destOrd="0" presId="urn:microsoft.com/office/officeart/2005/8/layout/hierarchy1"/>
    <dgm:cxn modelId="{73B1EC66-0E45-416D-AD65-4A3EB05F7955}" type="presParOf" srcId="{4940BED8-871B-42CB-8D3D-5EFD1C000B6A}" destId="{3AF5920D-7459-45A1-ACA8-4467DCB0CC49}" srcOrd="1" destOrd="0" presId="urn:microsoft.com/office/officeart/2005/8/layout/hierarchy1"/>
    <dgm:cxn modelId="{FAB8C7A0-76AE-4DCA-A3D1-190BE035B316}" type="presParOf" srcId="{3AF5920D-7459-45A1-ACA8-4467DCB0CC49}" destId="{2D1A1E1A-02BA-4D81-BD53-BC0C50A85503}" srcOrd="0" destOrd="0" presId="urn:microsoft.com/office/officeart/2005/8/layout/hierarchy1"/>
    <dgm:cxn modelId="{C0235A90-1947-4951-B349-A324D0B5FAD3}" type="presParOf" srcId="{2D1A1E1A-02BA-4D81-BD53-BC0C50A85503}" destId="{A0E0028A-82B0-4F5B-A835-02AF26FF4E81}" srcOrd="0" destOrd="0" presId="urn:microsoft.com/office/officeart/2005/8/layout/hierarchy1"/>
    <dgm:cxn modelId="{7E9CEEDE-8C78-4A32-ABB4-60E35AE2C8C1}" type="presParOf" srcId="{2D1A1E1A-02BA-4D81-BD53-BC0C50A85503}" destId="{728DAE86-F104-4111-A393-BD53CCE97790}" srcOrd="1" destOrd="0" presId="urn:microsoft.com/office/officeart/2005/8/layout/hierarchy1"/>
    <dgm:cxn modelId="{A642A3EE-BB6F-49B6-949A-C330F29C8398}" type="presParOf" srcId="{3AF5920D-7459-45A1-ACA8-4467DCB0CC49}" destId="{2E693249-D272-4A44-B828-BFD95B586B2F}"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3BA729F-48D2-47D6-9B22-D66E8B525C32}" type="doc">
      <dgm:prSet loTypeId="urn:microsoft.com/office/officeart/2008/layout/VerticalCurvedList" loCatId="list" qsTypeId="urn:microsoft.com/office/officeart/2005/8/quickstyle/simple1" qsCatId="simple" csTypeId="urn:microsoft.com/office/officeart/2005/8/colors/accent2_2" csCatId="accent2" phldr="1"/>
      <dgm:spPr/>
    </dgm:pt>
    <dgm:pt modelId="{1BAA7B70-7A5F-4712-BB9F-5EC4E18FAC53}">
      <dgm:prSet phldrT="[Текст]" custT="1"/>
      <dgm:spPr/>
      <dgm:t>
        <a:bodyPr/>
        <a:lstStyle/>
        <a:p>
          <a:r>
            <a:rPr lang="ru-RU" sz="1800" dirty="0" smtClean="0">
              <a:solidFill>
                <a:schemeClr val="bg1"/>
              </a:solidFill>
            </a:rPr>
            <a:t>Применение </a:t>
          </a:r>
          <a:r>
            <a:rPr lang="ru-RU" sz="1800" dirty="0" smtClean="0">
              <a:solidFill>
                <a:schemeClr val="bg1"/>
              </a:solidFill>
              <a:effectLst/>
              <a:latin typeface="+mn-lt"/>
              <a:ea typeface="+mn-ea"/>
              <a:cs typeface="+mn-cs"/>
            </a:rPr>
            <a:t>стандартизированных технических и программных средств</a:t>
          </a:r>
          <a:endParaRPr lang="ru-RU" sz="1800" dirty="0">
            <a:solidFill>
              <a:schemeClr val="bg1"/>
            </a:solidFill>
          </a:endParaRPr>
        </a:p>
      </dgm:t>
    </dgm:pt>
    <dgm:pt modelId="{4E4CDABF-533D-46FB-A5BD-C0402D81B81F}" type="parTrans" cxnId="{9806A8F0-4E60-419B-B756-257F5EEF658A}">
      <dgm:prSet/>
      <dgm:spPr/>
      <dgm:t>
        <a:bodyPr/>
        <a:lstStyle/>
        <a:p>
          <a:endParaRPr lang="ru-RU" sz="1400">
            <a:solidFill>
              <a:schemeClr val="bg1"/>
            </a:solidFill>
          </a:endParaRPr>
        </a:p>
      </dgm:t>
    </dgm:pt>
    <dgm:pt modelId="{04552BE2-53EE-4C5D-8405-D88433042350}" type="sibTrans" cxnId="{9806A8F0-4E60-419B-B756-257F5EEF658A}">
      <dgm:prSet/>
      <dgm:spPr/>
      <dgm:t>
        <a:bodyPr/>
        <a:lstStyle/>
        <a:p>
          <a:endParaRPr lang="ru-RU" sz="1400">
            <a:solidFill>
              <a:schemeClr val="bg1"/>
            </a:solidFill>
          </a:endParaRPr>
        </a:p>
      </dgm:t>
    </dgm:pt>
    <dgm:pt modelId="{AA3DDEE4-EACF-40BF-8F67-44A904CE28DD}">
      <dgm:prSet phldrT="[Текст]" custT="1"/>
      <dgm:spPr/>
      <dgm:t>
        <a:bodyPr/>
        <a:lstStyle/>
        <a:p>
          <a:r>
            <a:rPr lang="ru-RU" sz="1800" dirty="0" smtClean="0">
              <a:solidFill>
                <a:schemeClr val="bg1"/>
              </a:solidFill>
              <a:effectLst/>
              <a:latin typeface="+mn-lt"/>
              <a:ea typeface="+mn-ea"/>
              <a:cs typeface="+mn-cs"/>
            </a:rPr>
            <a:t>Единые форматы и стандартные протоколы</a:t>
          </a:r>
          <a:endParaRPr lang="ru-RU" sz="1800" dirty="0">
            <a:solidFill>
              <a:schemeClr val="bg1"/>
            </a:solidFill>
          </a:endParaRPr>
        </a:p>
      </dgm:t>
    </dgm:pt>
    <dgm:pt modelId="{E340476E-91AD-49FD-89B9-287227B61AEC}" type="parTrans" cxnId="{35AD422B-07CF-42FC-8233-26BA8961E6AE}">
      <dgm:prSet/>
      <dgm:spPr/>
      <dgm:t>
        <a:bodyPr/>
        <a:lstStyle/>
        <a:p>
          <a:endParaRPr lang="ru-RU">
            <a:solidFill>
              <a:schemeClr val="bg1"/>
            </a:solidFill>
          </a:endParaRPr>
        </a:p>
      </dgm:t>
    </dgm:pt>
    <dgm:pt modelId="{5DC0A234-7D90-425C-A45A-CC805966C480}" type="sibTrans" cxnId="{35AD422B-07CF-42FC-8233-26BA8961E6AE}">
      <dgm:prSet/>
      <dgm:spPr/>
      <dgm:t>
        <a:bodyPr/>
        <a:lstStyle/>
        <a:p>
          <a:endParaRPr lang="ru-RU">
            <a:solidFill>
              <a:schemeClr val="bg1"/>
            </a:solidFill>
          </a:endParaRPr>
        </a:p>
      </dgm:t>
    </dgm:pt>
    <dgm:pt modelId="{C03DECC1-2BEC-4E32-ADFD-9BE96D86237D}">
      <dgm:prSet phldrT="[Текст]" custT="1"/>
      <dgm:spPr/>
      <dgm:t>
        <a:bodyPr/>
        <a:lstStyle/>
        <a:p>
          <a:r>
            <a:rPr lang="ru-RU" sz="1800" dirty="0" smtClean="0">
              <a:solidFill>
                <a:schemeClr val="bg1"/>
              </a:solidFill>
              <a:effectLst/>
              <a:latin typeface="+mn-lt"/>
              <a:ea typeface="+mn-ea"/>
              <a:cs typeface="+mn-cs"/>
            </a:rPr>
            <a:t>Соблюдение требований в области информационных технологий и защиты информации</a:t>
          </a:r>
          <a:endParaRPr lang="ru-RU" sz="1800" dirty="0">
            <a:solidFill>
              <a:schemeClr val="bg1"/>
            </a:solidFill>
          </a:endParaRPr>
        </a:p>
      </dgm:t>
    </dgm:pt>
    <dgm:pt modelId="{9EC4952C-5B52-4AD8-8A08-ECB459D87F7D}" type="parTrans" cxnId="{C87EE89D-B8CC-4D26-85E7-31F10FE01E00}">
      <dgm:prSet/>
      <dgm:spPr/>
      <dgm:t>
        <a:bodyPr/>
        <a:lstStyle/>
        <a:p>
          <a:endParaRPr lang="ru-RU">
            <a:solidFill>
              <a:schemeClr val="bg1"/>
            </a:solidFill>
          </a:endParaRPr>
        </a:p>
      </dgm:t>
    </dgm:pt>
    <dgm:pt modelId="{DE879788-5FE1-4641-9C2F-9F976E6AA609}" type="sibTrans" cxnId="{C87EE89D-B8CC-4D26-85E7-31F10FE01E00}">
      <dgm:prSet/>
      <dgm:spPr/>
      <dgm:t>
        <a:bodyPr/>
        <a:lstStyle/>
        <a:p>
          <a:endParaRPr lang="ru-RU">
            <a:solidFill>
              <a:schemeClr val="bg1"/>
            </a:solidFill>
          </a:endParaRPr>
        </a:p>
      </dgm:t>
    </dgm:pt>
    <dgm:pt modelId="{AC2FB534-9DC0-4281-9000-5F299D4E910C}" type="pres">
      <dgm:prSet presAssocID="{93BA729F-48D2-47D6-9B22-D66E8B525C32}" presName="Name0" presStyleCnt="0">
        <dgm:presLayoutVars>
          <dgm:chMax val="7"/>
          <dgm:chPref val="7"/>
          <dgm:dir/>
        </dgm:presLayoutVars>
      </dgm:prSet>
      <dgm:spPr/>
    </dgm:pt>
    <dgm:pt modelId="{97E6DC91-A76B-45B9-AD22-11BD079EF780}" type="pres">
      <dgm:prSet presAssocID="{93BA729F-48D2-47D6-9B22-D66E8B525C32}" presName="Name1" presStyleCnt="0"/>
      <dgm:spPr/>
    </dgm:pt>
    <dgm:pt modelId="{E7F539CC-2516-45A8-8B6F-C299169A68E1}" type="pres">
      <dgm:prSet presAssocID="{93BA729F-48D2-47D6-9B22-D66E8B525C32}" presName="cycle" presStyleCnt="0"/>
      <dgm:spPr/>
    </dgm:pt>
    <dgm:pt modelId="{60895986-9B50-4407-8573-0C50A291F7AF}" type="pres">
      <dgm:prSet presAssocID="{93BA729F-48D2-47D6-9B22-D66E8B525C32}" presName="srcNode" presStyleLbl="node1" presStyleIdx="0" presStyleCnt="3"/>
      <dgm:spPr/>
    </dgm:pt>
    <dgm:pt modelId="{8788AD68-5190-4165-86AF-91C9464BCB8C}" type="pres">
      <dgm:prSet presAssocID="{93BA729F-48D2-47D6-9B22-D66E8B525C32}" presName="conn" presStyleLbl="parChTrans1D2" presStyleIdx="0" presStyleCnt="1"/>
      <dgm:spPr/>
      <dgm:t>
        <a:bodyPr/>
        <a:lstStyle/>
        <a:p>
          <a:endParaRPr lang="ru-RU"/>
        </a:p>
      </dgm:t>
    </dgm:pt>
    <dgm:pt modelId="{1AD60F93-C136-4204-AD32-89909C08FC0B}" type="pres">
      <dgm:prSet presAssocID="{93BA729F-48D2-47D6-9B22-D66E8B525C32}" presName="extraNode" presStyleLbl="node1" presStyleIdx="0" presStyleCnt="3"/>
      <dgm:spPr/>
    </dgm:pt>
    <dgm:pt modelId="{8BF7ADED-EC03-45E4-A4CF-22E4D6E370B2}" type="pres">
      <dgm:prSet presAssocID="{93BA729F-48D2-47D6-9B22-D66E8B525C32}" presName="dstNode" presStyleLbl="node1" presStyleIdx="0" presStyleCnt="3"/>
      <dgm:spPr/>
    </dgm:pt>
    <dgm:pt modelId="{176752B1-7B94-42D9-9117-AC41C414BBEF}" type="pres">
      <dgm:prSet presAssocID="{1BAA7B70-7A5F-4712-BB9F-5EC4E18FAC53}" presName="text_1" presStyleLbl="node1" presStyleIdx="0" presStyleCnt="3">
        <dgm:presLayoutVars>
          <dgm:bulletEnabled val="1"/>
        </dgm:presLayoutVars>
      </dgm:prSet>
      <dgm:spPr/>
      <dgm:t>
        <a:bodyPr/>
        <a:lstStyle/>
        <a:p>
          <a:endParaRPr lang="ru-RU"/>
        </a:p>
      </dgm:t>
    </dgm:pt>
    <dgm:pt modelId="{053C6840-17AF-4862-8EBD-FA3E7B5BFBDC}" type="pres">
      <dgm:prSet presAssocID="{1BAA7B70-7A5F-4712-BB9F-5EC4E18FAC53}" presName="accent_1" presStyleCnt="0"/>
      <dgm:spPr/>
    </dgm:pt>
    <dgm:pt modelId="{55DB3FA7-7713-43AC-8DEB-4D4A87E033E9}" type="pres">
      <dgm:prSet presAssocID="{1BAA7B70-7A5F-4712-BB9F-5EC4E18FAC53}" presName="accentRepeatNode" presStyleLbl="solidFgAcc1" presStyleIdx="0" presStyleCnt="3"/>
      <dgm:spPr/>
    </dgm:pt>
    <dgm:pt modelId="{2D8B60DA-E923-4A16-BE2B-7CCAE913FD3D}" type="pres">
      <dgm:prSet presAssocID="{AA3DDEE4-EACF-40BF-8F67-44A904CE28DD}" presName="text_2" presStyleLbl="node1" presStyleIdx="1" presStyleCnt="3">
        <dgm:presLayoutVars>
          <dgm:bulletEnabled val="1"/>
        </dgm:presLayoutVars>
      </dgm:prSet>
      <dgm:spPr/>
      <dgm:t>
        <a:bodyPr/>
        <a:lstStyle/>
        <a:p>
          <a:endParaRPr lang="ru-RU"/>
        </a:p>
      </dgm:t>
    </dgm:pt>
    <dgm:pt modelId="{B2765356-609C-4066-8864-6831567CB87C}" type="pres">
      <dgm:prSet presAssocID="{AA3DDEE4-EACF-40BF-8F67-44A904CE28DD}" presName="accent_2" presStyleCnt="0"/>
      <dgm:spPr/>
    </dgm:pt>
    <dgm:pt modelId="{8DAC59AE-A213-4161-BEAD-7B57D28D659E}" type="pres">
      <dgm:prSet presAssocID="{AA3DDEE4-EACF-40BF-8F67-44A904CE28DD}" presName="accentRepeatNode" presStyleLbl="solidFgAcc1" presStyleIdx="1" presStyleCnt="3"/>
      <dgm:spPr/>
    </dgm:pt>
    <dgm:pt modelId="{9120FA27-2064-4CED-AA42-F0265BE715C7}" type="pres">
      <dgm:prSet presAssocID="{C03DECC1-2BEC-4E32-ADFD-9BE96D86237D}" presName="text_3" presStyleLbl="node1" presStyleIdx="2" presStyleCnt="3">
        <dgm:presLayoutVars>
          <dgm:bulletEnabled val="1"/>
        </dgm:presLayoutVars>
      </dgm:prSet>
      <dgm:spPr/>
      <dgm:t>
        <a:bodyPr/>
        <a:lstStyle/>
        <a:p>
          <a:endParaRPr lang="ru-RU"/>
        </a:p>
      </dgm:t>
    </dgm:pt>
    <dgm:pt modelId="{AC4488EF-200D-4234-90F7-C522A59A6E04}" type="pres">
      <dgm:prSet presAssocID="{C03DECC1-2BEC-4E32-ADFD-9BE96D86237D}" presName="accent_3" presStyleCnt="0"/>
      <dgm:spPr/>
    </dgm:pt>
    <dgm:pt modelId="{0C5A372F-B666-4A99-924C-85A1A67466ED}" type="pres">
      <dgm:prSet presAssocID="{C03DECC1-2BEC-4E32-ADFD-9BE96D86237D}" presName="accentRepeatNode" presStyleLbl="solidFgAcc1" presStyleIdx="2" presStyleCnt="3"/>
      <dgm:spPr/>
    </dgm:pt>
  </dgm:ptLst>
  <dgm:cxnLst>
    <dgm:cxn modelId="{9806A8F0-4E60-419B-B756-257F5EEF658A}" srcId="{93BA729F-48D2-47D6-9B22-D66E8B525C32}" destId="{1BAA7B70-7A5F-4712-BB9F-5EC4E18FAC53}" srcOrd="0" destOrd="0" parTransId="{4E4CDABF-533D-46FB-A5BD-C0402D81B81F}" sibTransId="{04552BE2-53EE-4C5D-8405-D88433042350}"/>
    <dgm:cxn modelId="{35AD422B-07CF-42FC-8233-26BA8961E6AE}" srcId="{93BA729F-48D2-47D6-9B22-D66E8B525C32}" destId="{AA3DDEE4-EACF-40BF-8F67-44A904CE28DD}" srcOrd="1" destOrd="0" parTransId="{E340476E-91AD-49FD-89B9-287227B61AEC}" sibTransId="{5DC0A234-7D90-425C-A45A-CC805966C480}"/>
    <dgm:cxn modelId="{69F1635A-8B9A-41B8-8BC3-15A389D194AD}" type="presOf" srcId="{93BA729F-48D2-47D6-9B22-D66E8B525C32}" destId="{AC2FB534-9DC0-4281-9000-5F299D4E910C}" srcOrd="0" destOrd="0" presId="urn:microsoft.com/office/officeart/2008/layout/VerticalCurvedList"/>
    <dgm:cxn modelId="{C87EE89D-B8CC-4D26-85E7-31F10FE01E00}" srcId="{93BA729F-48D2-47D6-9B22-D66E8B525C32}" destId="{C03DECC1-2BEC-4E32-ADFD-9BE96D86237D}" srcOrd="2" destOrd="0" parTransId="{9EC4952C-5B52-4AD8-8A08-ECB459D87F7D}" sibTransId="{DE879788-5FE1-4641-9C2F-9F976E6AA609}"/>
    <dgm:cxn modelId="{C6877330-10C2-4820-A1A4-D871856E9D3C}" type="presOf" srcId="{1BAA7B70-7A5F-4712-BB9F-5EC4E18FAC53}" destId="{176752B1-7B94-42D9-9117-AC41C414BBEF}" srcOrd="0" destOrd="0" presId="urn:microsoft.com/office/officeart/2008/layout/VerticalCurvedList"/>
    <dgm:cxn modelId="{2FE9E106-B491-4526-BAB3-5AECB4326974}" type="presOf" srcId="{C03DECC1-2BEC-4E32-ADFD-9BE96D86237D}" destId="{9120FA27-2064-4CED-AA42-F0265BE715C7}" srcOrd="0" destOrd="0" presId="urn:microsoft.com/office/officeart/2008/layout/VerticalCurvedList"/>
    <dgm:cxn modelId="{CD24FCBA-5A0E-44E8-9189-3371F38A9563}" type="presOf" srcId="{04552BE2-53EE-4C5D-8405-D88433042350}" destId="{8788AD68-5190-4165-86AF-91C9464BCB8C}" srcOrd="0" destOrd="0" presId="urn:microsoft.com/office/officeart/2008/layout/VerticalCurvedList"/>
    <dgm:cxn modelId="{47DBE18A-3F0D-49D9-943E-C0347DEA1A0B}" type="presOf" srcId="{AA3DDEE4-EACF-40BF-8F67-44A904CE28DD}" destId="{2D8B60DA-E923-4A16-BE2B-7CCAE913FD3D}" srcOrd="0" destOrd="0" presId="urn:microsoft.com/office/officeart/2008/layout/VerticalCurvedList"/>
    <dgm:cxn modelId="{70F7E61F-742E-42CD-9FE8-A59833377938}" type="presParOf" srcId="{AC2FB534-9DC0-4281-9000-5F299D4E910C}" destId="{97E6DC91-A76B-45B9-AD22-11BD079EF780}" srcOrd="0" destOrd="0" presId="urn:microsoft.com/office/officeart/2008/layout/VerticalCurvedList"/>
    <dgm:cxn modelId="{35E3DECA-83A6-42AB-AB4A-82FBA6CFFCDF}" type="presParOf" srcId="{97E6DC91-A76B-45B9-AD22-11BD079EF780}" destId="{E7F539CC-2516-45A8-8B6F-C299169A68E1}" srcOrd="0" destOrd="0" presId="urn:microsoft.com/office/officeart/2008/layout/VerticalCurvedList"/>
    <dgm:cxn modelId="{09BC0C42-8FAA-43E2-9A69-092474C64077}" type="presParOf" srcId="{E7F539CC-2516-45A8-8B6F-C299169A68E1}" destId="{60895986-9B50-4407-8573-0C50A291F7AF}" srcOrd="0" destOrd="0" presId="urn:microsoft.com/office/officeart/2008/layout/VerticalCurvedList"/>
    <dgm:cxn modelId="{4C97A01A-A3AB-4CEF-B237-BA4B2AA7D919}" type="presParOf" srcId="{E7F539CC-2516-45A8-8B6F-C299169A68E1}" destId="{8788AD68-5190-4165-86AF-91C9464BCB8C}" srcOrd="1" destOrd="0" presId="urn:microsoft.com/office/officeart/2008/layout/VerticalCurvedList"/>
    <dgm:cxn modelId="{41A0544C-04DE-43F8-B0DD-320A245B0D0D}" type="presParOf" srcId="{E7F539CC-2516-45A8-8B6F-C299169A68E1}" destId="{1AD60F93-C136-4204-AD32-89909C08FC0B}" srcOrd="2" destOrd="0" presId="urn:microsoft.com/office/officeart/2008/layout/VerticalCurvedList"/>
    <dgm:cxn modelId="{3059A013-92C4-4AD5-A551-68F703BDD000}" type="presParOf" srcId="{E7F539CC-2516-45A8-8B6F-C299169A68E1}" destId="{8BF7ADED-EC03-45E4-A4CF-22E4D6E370B2}" srcOrd="3" destOrd="0" presId="urn:microsoft.com/office/officeart/2008/layout/VerticalCurvedList"/>
    <dgm:cxn modelId="{F3F8E3D3-3558-47E5-8AED-760E8D1EAAA8}" type="presParOf" srcId="{97E6DC91-A76B-45B9-AD22-11BD079EF780}" destId="{176752B1-7B94-42D9-9117-AC41C414BBEF}" srcOrd="1" destOrd="0" presId="urn:microsoft.com/office/officeart/2008/layout/VerticalCurvedList"/>
    <dgm:cxn modelId="{166B34FF-38B8-4ACD-9465-A42BB228558E}" type="presParOf" srcId="{97E6DC91-A76B-45B9-AD22-11BD079EF780}" destId="{053C6840-17AF-4862-8EBD-FA3E7B5BFBDC}" srcOrd="2" destOrd="0" presId="urn:microsoft.com/office/officeart/2008/layout/VerticalCurvedList"/>
    <dgm:cxn modelId="{05768DE0-8D74-4E4A-8938-E38FC8203D88}" type="presParOf" srcId="{053C6840-17AF-4862-8EBD-FA3E7B5BFBDC}" destId="{55DB3FA7-7713-43AC-8DEB-4D4A87E033E9}" srcOrd="0" destOrd="0" presId="urn:microsoft.com/office/officeart/2008/layout/VerticalCurvedList"/>
    <dgm:cxn modelId="{B0222521-1153-402D-9867-2C1A454658DC}" type="presParOf" srcId="{97E6DC91-A76B-45B9-AD22-11BD079EF780}" destId="{2D8B60DA-E923-4A16-BE2B-7CCAE913FD3D}" srcOrd="3" destOrd="0" presId="urn:microsoft.com/office/officeart/2008/layout/VerticalCurvedList"/>
    <dgm:cxn modelId="{B113CFD4-12F4-4430-9EA0-400453CFB3EA}" type="presParOf" srcId="{97E6DC91-A76B-45B9-AD22-11BD079EF780}" destId="{B2765356-609C-4066-8864-6831567CB87C}" srcOrd="4" destOrd="0" presId="urn:microsoft.com/office/officeart/2008/layout/VerticalCurvedList"/>
    <dgm:cxn modelId="{07212DA6-B8DD-4D5A-93DD-47D75FFD1FA4}" type="presParOf" srcId="{B2765356-609C-4066-8864-6831567CB87C}" destId="{8DAC59AE-A213-4161-BEAD-7B57D28D659E}" srcOrd="0" destOrd="0" presId="urn:microsoft.com/office/officeart/2008/layout/VerticalCurvedList"/>
    <dgm:cxn modelId="{09245180-28C3-4A0E-808A-930E980E7B83}" type="presParOf" srcId="{97E6DC91-A76B-45B9-AD22-11BD079EF780}" destId="{9120FA27-2064-4CED-AA42-F0265BE715C7}" srcOrd="5" destOrd="0" presId="urn:microsoft.com/office/officeart/2008/layout/VerticalCurvedList"/>
    <dgm:cxn modelId="{CB0E4438-C435-4591-99D3-7BF02A257226}" type="presParOf" srcId="{97E6DC91-A76B-45B9-AD22-11BD079EF780}" destId="{AC4488EF-200D-4234-90F7-C522A59A6E04}" srcOrd="6" destOrd="0" presId="urn:microsoft.com/office/officeart/2008/layout/VerticalCurvedList"/>
    <dgm:cxn modelId="{0D2C63F3-97E0-4D19-A5A4-CAAF6D477FFC}" type="presParOf" srcId="{AC4488EF-200D-4234-90F7-C522A59A6E04}" destId="{0C5A372F-B666-4A99-924C-85A1A67466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D0F0528-515F-4B85-BE7D-52A8F4C79015}" type="doc">
      <dgm:prSet loTypeId="urn:microsoft.com/office/officeart/2008/layout/VerticalCircleList" loCatId="list" qsTypeId="urn:microsoft.com/office/officeart/2005/8/quickstyle/simple1" qsCatId="simple" csTypeId="urn:microsoft.com/office/officeart/2005/8/colors/accent2_2" csCatId="accent2" phldr="1"/>
      <dgm:spPr/>
      <dgm:t>
        <a:bodyPr/>
        <a:lstStyle/>
        <a:p>
          <a:endParaRPr lang="ru-RU"/>
        </a:p>
      </dgm:t>
    </dgm:pt>
    <dgm:pt modelId="{4D293089-3BFA-44CF-BB78-6F1A3FF845DB}">
      <dgm:prSet phldrT="[Текст]" custT="1"/>
      <dgm:spPr/>
      <dgm:t>
        <a:bodyPr/>
        <a:lstStyle/>
        <a:p>
          <a:r>
            <a:rPr lang="ru-RU" sz="1600" dirty="0" smtClean="0">
              <a:solidFill>
                <a:srgbClr val="000000"/>
              </a:solidFill>
            </a:rPr>
            <a:t>техническое функционирование реестра;</a:t>
          </a:r>
          <a:endParaRPr lang="ru-RU" sz="1600" dirty="0">
            <a:solidFill>
              <a:srgbClr val="000000"/>
            </a:solidFill>
          </a:endParaRPr>
        </a:p>
      </dgm:t>
    </dgm:pt>
    <dgm:pt modelId="{9F770AE2-1C54-4599-98E2-D8F541A141C3}" type="parTrans" cxnId="{99207CA4-270A-4A49-9818-9B2490E56FAE}">
      <dgm:prSet/>
      <dgm:spPr/>
      <dgm:t>
        <a:bodyPr/>
        <a:lstStyle/>
        <a:p>
          <a:endParaRPr lang="ru-RU" sz="3600">
            <a:solidFill>
              <a:srgbClr val="000000"/>
            </a:solidFill>
          </a:endParaRPr>
        </a:p>
      </dgm:t>
    </dgm:pt>
    <dgm:pt modelId="{92F77AD5-EB78-4B4E-96F2-D0AAE3795CA4}" type="sibTrans" cxnId="{99207CA4-270A-4A49-9818-9B2490E56FAE}">
      <dgm:prSet/>
      <dgm:spPr/>
      <dgm:t>
        <a:bodyPr/>
        <a:lstStyle/>
        <a:p>
          <a:endParaRPr lang="ru-RU" sz="3600">
            <a:solidFill>
              <a:srgbClr val="000000"/>
            </a:solidFill>
          </a:endParaRPr>
        </a:p>
      </dgm:t>
    </dgm:pt>
    <dgm:pt modelId="{CB0DFDBE-01DC-4218-8735-DB6263D7A5F0}">
      <dgm:prSet custT="1"/>
      <dgm:spPr/>
      <dgm:t>
        <a:bodyPr/>
        <a:lstStyle/>
        <a:p>
          <a:r>
            <a:rPr lang="ru-RU" sz="1600" dirty="0" smtClean="0">
              <a:solidFill>
                <a:srgbClr val="000000"/>
              </a:solidFill>
            </a:rPr>
            <a:t>безопасное хранение и использование информации, содержащейся в реестре;</a:t>
          </a:r>
          <a:endParaRPr lang="ru-RU" sz="1600" dirty="0">
            <a:solidFill>
              <a:srgbClr val="000000"/>
            </a:solidFill>
          </a:endParaRPr>
        </a:p>
      </dgm:t>
    </dgm:pt>
    <dgm:pt modelId="{8315B645-2916-456B-B112-A0F3BCDD6391}" type="parTrans" cxnId="{5377DACB-CDD6-4F35-82CD-BE81C3733125}">
      <dgm:prSet/>
      <dgm:spPr/>
      <dgm:t>
        <a:bodyPr/>
        <a:lstStyle/>
        <a:p>
          <a:endParaRPr lang="ru-RU" sz="3600">
            <a:solidFill>
              <a:srgbClr val="000000"/>
            </a:solidFill>
          </a:endParaRPr>
        </a:p>
      </dgm:t>
    </dgm:pt>
    <dgm:pt modelId="{575D4227-6C06-440E-957F-643099B049AE}" type="sibTrans" cxnId="{5377DACB-CDD6-4F35-82CD-BE81C3733125}">
      <dgm:prSet/>
      <dgm:spPr/>
      <dgm:t>
        <a:bodyPr/>
        <a:lstStyle/>
        <a:p>
          <a:endParaRPr lang="ru-RU" sz="3600">
            <a:solidFill>
              <a:srgbClr val="000000"/>
            </a:solidFill>
          </a:endParaRPr>
        </a:p>
      </dgm:t>
    </dgm:pt>
    <dgm:pt modelId="{D38329C4-14FB-488F-B989-F4E63FD9C165}">
      <dgm:prSet custT="1"/>
      <dgm:spPr/>
      <dgm:t>
        <a:bodyPr/>
        <a:lstStyle/>
        <a:p>
          <a:r>
            <a:rPr lang="ru-RU" sz="1600" dirty="0" smtClean="0">
              <a:solidFill>
                <a:srgbClr val="000000"/>
              </a:solidFill>
            </a:rPr>
            <a:t>осуществление автоматизированного сбора, хранения, обработки, обобщения и анализа информации, содержащейся в реестре;</a:t>
          </a:r>
          <a:endParaRPr lang="ru-RU" sz="1600" dirty="0">
            <a:solidFill>
              <a:srgbClr val="000000"/>
            </a:solidFill>
          </a:endParaRPr>
        </a:p>
      </dgm:t>
    </dgm:pt>
    <dgm:pt modelId="{14CFE586-A590-454C-A44F-BB6DFB23F53B}" type="parTrans" cxnId="{3DA60068-F062-4872-AC04-8FE983F8A43B}">
      <dgm:prSet/>
      <dgm:spPr/>
      <dgm:t>
        <a:bodyPr/>
        <a:lstStyle/>
        <a:p>
          <a:endParaRPr lang="ru-RU" sz="3600">
            <a:solidFill>
              <a:srgbClr val="000000"/>
            </a:solidFill>
          </a:endParaRPr>
        </a:p>
      </dgm:t>
    </dgm:pt>
    <dgm:pt modelId="{A5544475-534F-46C1-8270-AB80E879B3B8}" type="sibTrans" cxnId="{3DA60068-F062-4872-AC04-8FE983F8A43B}">
      <dgm:prSet/>
      <dgm:spPr/>
      <dgm:t>
        <a:bodyPr/>
        <a:lstStyle/>
        <a:p>
          <a:endParaRPr lang="ru-RU" sz="3600">
            <a:solidFill>
              <a:srgbClr val="000000"/>
            </a:solidFill>
          </a:endParaRPr>
        </a:p>
      </dgm:t>
    </dgm:pt>
    <dgm:pt modelId="{002F891A-3E60-458A-B6EB-ABF9A3D7C85D}">
      <dgm:prSet custT="1"/>
      <dgm:spPr/>
      <dgm:t>
        <a:bodyPr/>
        <a:lstStyle/>
        <a:p>
          <a:r>
            <a:rPr lang="ru-RU" sz="1600" dirty="0" smtClean="0">
              <a:solidFill>
                <a:srgbClr val="000000"/>
              </a:solidFill>
            </a:rPr>
            <a:t>доступ в установленном порядке к информации, содержащейся в реестре;</a:t>
          </a:r>
          <a:endParaRPr lang="ru-RU" sz="1600" dirty="0">
            <a:solidFill>
              <a:srgbClr val="000000"/>
            </a:solidFill>
          </a:endParaRPr>
        </a:p>
      </dgm:t>
    </dgm:pt>
    <dgm:pt modelId="{F3B7DD05-B809-4FAB-AA83-25063C041D0C}" type="parTrans" cxnId="{55FD76F5-7763-4319-8413-BED49D73B22B}">
      <dgm:prSet/>
      <dgm:spPr/>
      <dgm:t>
        <a:bodyPr/>
        <a:lstStyle/>
        <a:p>
          <a:endParaRPr lang="ru-RU" sz="3600">
            <a:solidFill>
              <a:srgbClr val="000000"/>
            </a:solidFill>
          </a:endParaRPr>
        </a:p>
      </dgm:t>
    </dgm:pt>
    <dgm:pt modelId="{F5A20B8A-32C5-4943-861F-BFEFD56607B9}" type="sibTrans" cxnId="{55FD76F5-7763-4319-8413-BED49D73B22B}">
      <dgm:prSet/>
      <dgm:spPr/>
      <dgm:t>
        <a:bodyPr/>
        <a:lstStyle/>
        <a:p>
          <a:endParaRPr lang="ru-RU" sz="3600">
            <a:solidFill>
              <a:srgbClr val="000000"/>
            </a:solidFill>
          </a:endParaRPr>
        </a:p>
      </dgm:t>
    </dgm:pt>
    <dgm:pt modelId="{CB3C8EEE-6739-4EC1-8430-DC3DC307CA77}">
      <dgm:prSet custT="1"/>
      <dgm:spPr/>
      <dgm:t>
        <a:bodyPr/>
        <a:lstStyle/>
        <a:p>
          <a:r>
            <a:rPr lang="ru-RU" sz="1600" dirty="0" smtClean="0">
              <a:solidFill>
                <a:srgbClr val="000000"/>
              </a:solidFill>
            </a:rPr>
            <a:t>защиту информации, содержащейся в реестре, от уничтожения, модификации и блокирования доступа к ней, а также от иных неправомерных действий в отношении такой информации;</a:t>
          </a:r>
          <a:endParaRPr lang="ru-RU" sz="1600" dirty="0">
            <a:solidFill>
              <a:srgbClr val="000000"/>
            </a:solidFill>
          </a:endParaRPr>
        </a:p>
      </dgm:t>
    </dgm:pt>
    <dgm:pt modelId="{AA6FACEF-E9BA-435C-A12D-6C682FBB6DD1}" type="parTrans" cxnId="{3C9D96CA-FA8E-45F9-B977-7A45714A7994}">
      <dgm:prSet/>
      <dgm:spPr/>
      <dgm:t>
        <a:bodyPr/>
        <a:lstStyle/>
        <a:p>
          <a:endParaRPr lang="ru-RU" sz="3600">
            <a:solidFill>
              <a:srgbClr val="000000"/>
            </a:solidFill>
          </a:endParaRPr>
        </a:p>
      </dgm:t>
    </dgm:pt>
    <dgm:pt modelId="{38E0D283-1DBF-472B-AE41-3B073825A408}" type="sibTrans" cxnId="{3C9D96CA-FA8E-45F9-B977-7A45714A7994}">
      <dgm:prSet/>
      <dgm:spPr/>
      <dgm:t>
        <a:bodyPr/>
        <a:lstStyle/>
        <a:p>
          <a:endParaRPr lang="ru-RU" sz="3600">
            <a:solidFill>
              <a:srgbClr val="000000"/>
            </a:solidFill>
          </a:endParaRPr>
        </a:p>
      </dgm:t>
    </dgm:pt>
    <dgm:pt modelId="{293A6AF3-9BE9-45D3-89F1-394762CCF30D}">
      <dgm:prSet custT="1"/>
      <dgm:spPr/>
      <dgm:t>
        <a:bodyPr/>
        <a:lstStyle/>
        <a:p>
          <a:r>
            <a:rPr lang="ru-RU" sz="1600" dirty="0" smtClean="0">
              <a:solidFill>
                <a:srgbClr val="000000"/>
              </a:solidFill>
            </a:rPr>
            <a:t>взаимодействие реестра с иными информационными системами.</a:t>
          </a:r>
          <a:endParaRPr lang="ru-RU" sz="1600" dirty="0">
            <a:solidFill>
              <a:srgbClr val="000000"/>
            </a:solidFill>
          </a:endParaRPr>
        </a:p>
      </dgm:t>
    </dgm:pt>
    <dgm:pt modelId="{407EE600-ED7F-4273-A5F6-EBAEF7911DE2}" type="parTrans" cxnId="{751440E4-79FA-4D97-BDF3-FDABCB7983D7}">
      <dgm:prSet/>
      <dgm:spPr/>
      <dgm:t>
        <a:bodyPr/>
        <a:lstStyle/>
        <a:p>
          <a:endParaRPr lang="ru-RU" sz="3600">
            <a:solidFill>
              <a:srgbClr val="000000"/>
            </a:solidFill>
          </a:endParaRPr>
        </a:p>
      </dgm:t>
    </dgm:pt>
    <dgm:pt modelId="{ADDAEE4C-7FC3-41BC-AB49-6605E6F6BA17}" type="sibTrans" cxnId="{751440E4-79FA-4D97-BDF3-FDABCB7983D7}">
      <dgm:prSet/>
      <dgm:spPr/>
      <dgm:t>
        <a:bodyPr/>
        <a:lstStyle/>
        <a:p>
          <a:endParaRPr lang="ru-RU" sz="3600">
            <a:solidFill>
              <a:srgbClr val="000000"/>
            </a:solidFill>
          </a:endParaRPr>
        </a:p>
      </dgm:t>
    </dgm:pt>
    <dgm:pt modelId="{C2598F40-668E-47CD-BB7E-851D5DD75000}" type="pres">
      <dgm:prSet presAssocID="{4D0F0528-515F-4B85-BE7D-52A8F4C79015}" presName="Name0" presStyleCnt="0">
        <dgm:presLayoutVars>
          <dgm:dir/>
        </dgm:presLayoutVars>
      </dgm:prSet>
      <dgm:spPr/>
      <dgm:t>
        <a:bodyPr/>
        <a:lstStyle/>
        <a:p>
          <a:endParaRPr lang="ru-RU"/>
        </a:p>
      </dgm:t>
    </dgm:pt>
    <dgm:pt modelId="{A99E9FB3-3C6D-462C-B2B5-6431A81F8BE4}" type="pres">
      <dgm:prSet presAssocID="{4D293089-3BFA-44CF-BB78-6F1A3FF845DB}" presName="noChildren" presStyleCnt="0"/>
      <dgm:spPr/>
    </dgm:pt>
    <dgm:pt modelId="{1F42461B-F23D-4CEF-ABFE-689186FA2D6F}" type="pres">
      <dgm:prSet presAssocID="{4D293089-3BFA-44CF-BB78-6F1A3FF845DB}" presName="gap" presStyleCnt="0"/>
      <dgm:spPr/>
    </dgm:pt>
    <dgm:pt modelId="{20D5C1FB-211C-44CB-9F0D-BA05D4F33859}" type="pres">
      <dgm:prSet presAssocID="{4D293089-3BFA-44CF-BB78-6F1A3FF845DB}" presName="medCircle2" presStyleLbl="vennNode1" presStyleIdx="0" presStyleCnt="6"/>
      <dgm:spPr/>
    </dgm:pt>
    <dgm:pt modelId="{30F19344-F298-432D-8E44-71E034F27EAB}" type="pres">
      <dgm:prSet presAssocID="{4D293089-3BFA-44CF-BB78-6F1A3FF845DB}" presName="txLvlOnly1" presStyleLbl="revTx" presStyleIdx="0" presStyleCnt="6"/>
      <dgm:spPr/>
      <dgm:t>
        <a:bodyPr/>
        <a:lstStyle/>
        <a:p>
          <a:endParaRPr lang="ru-RU"/>
        </a:p>
      </dgm:t>
    </dgm:pt>
    <dgm:pt modelId="{A00C401E-7DF8-45F8-B996-54F465BF2896}" type="pres">
      <dgm:prSet presAssocID="{CB0DFDBE-01DC-4218-8735-DB6263D7A5F0}" presName="noChildren" presStyleCnt="0"/>
      <dgm:spPr/>
    </dgm:pt>
    <dgm:pt modelId="{22BE6F12-E81C-4F5F-9B67-0DE0BD19974F}" type="pres">
      <dgm:prSet presAssocID="{CB0DFDBE-01DC-4218-8735-DB6263D7A5F0}" presName="gap" presStyleCnt="0"/>
      <dgm:spPr/>
    </dgm:pt>
    <dgm:pt modelId="{FF9C0239-1803-475B-A9E4-B1C6176DF18A}" type="pres">
      <dgm:prSet presAssocID="{CB0DFDBE-01DC-4218-8735-DB6263D7A5F0}" presName="medCircle2" presStyleLbl="vennNode1" presStyleIdx="1" presStyleCnt="6"/>
      <dgm:spPr/>
    </dgm:pt>
    <dgm:pt modelId="{57354BB5-E965-4208-A83D-1975D4D2A7B1}" type="pres">
      <dgm:prSet presAssocID="{CB0DFDBE-01DC-4218-8735-DB6263D7A5F0}" presName="txLvlOnly1" presStyleLbl="revTx" presStyleIdx="1" presStyleCnt="6"/>
      <dgm:spPr/>
      <dgm:t>
        <a:bodyPr/>
        <a:lstStyle/>
        <a:p>
          <a:endParaRPr lang="ru-RU"/>
        </a:p>
      </dgm:t>
    </dgm:pt>
    <dgm:pt modelId="{D99560EF-D6A3-4706-8752-B5172AB47A8C}" type="pres">
      <dgm:prSet presAssocID="{D38329C4-14FB-488F-B989-F4E63FD9C165}" presName="noChildren" presStyleCnt="0"/>
      <dgm:spPr/>
    </dgm:pt>
    <dgm:pt modelId="{08C7AB6D-7AFC-4599-9A2E-65E75DC44A73}" type="pres">
      <dgm:prSet presAssocID="{D38329C4-14FB-488F-B989-F4E63FD9C165}" presName="gap" presStyleCnt="0"/>
      <dgm:spPr/>
    </dgm:pt>
    <dgm:pt modelId="{34EB1258-EEAF-4557-A9A8-9D4454CEFC2D}" type="pres">
      <dgm:prSet presAssocID="{D38329C4-14FB-488F-B989-F4E63FD9C165}" presName="medCircle2" presStyleLbl="vennNode1" presStyleIdx="2" presStyleCnt="6"/>
      <dgm:spPr/>
    </dgm:pt>
    <dgm:pt modelId="{96A5E1BE-94EE-4422-90ED-0DE6F8F42FA9}" type="pres">
      <dgm:prSet presAssocID="{D38329C4-14FB-488F-B989-F4E63FD9C165}" presName="txLvlOnly1" presStyleLbl="revTx" presStyleIdx="2" presStyleCnt="6"/>
      <dgm:spPr/>
      <dgm:t>
        <a:bodyPr/>
        <a:lstStyle/>
        <a:p>
          <a:endParaRPr lang="ru-RU"/>
        </a:p>
      </dgm:t>
    </dgm:pt>
    <dgm:pt modelId="{4E03BC5C-4111-41FA-A678-5BBAADCB7D93}" type="pres">
      <dgm:prSet presAssocID="{002F891A-3E60-458A-B6EB-ABF9A3D7C85D}" presName="noChildren" presStyleCnt="0"/>
      <dgm:spPr/>
    </dgm:pt>
    <dgm:pt modelId="{594C378F-2944-4A5E-9689-AEBC16BBB5DB}" type="pres">
      <dgm:prSet presAssocID="{002F891A-3E60-458A-B6EB-ABF9A3D7C85D}" presName="gap" presStyleCnt="0"/>
      <dgm:spPr/>
    </dgm:pt>
    <dgm:pt modelId="{9DC4E75C-EB8F-4A8F-B976-F70EF210134C}" type="pres">
      <dgm:prSet presAssocID="{002F891A-3E60-458A-B6EB-ABF9A3D7C85D}" presName="medCircle2" presStyleLbl="vennNode1" presStyleIdx="3" presStyleCnt="6"/>
      <dgm:spPr/>
    </dgm:pt>
    <dgm:pt modelId="{4FF8F9CE-D573-4D56-B995-39C4F903B4E6}" type="pres">
      <dgm:prSet presAssocID="{002F891A-3E60-458A-B6EB-ABF9A3D7C85D}" presName="txLvlOnly1" presStyleLbl="revTx" presStyleIdx="3" presStyleCnt="6"/>
      <dgm:spPr/>
      <dgm:t>
        <a:bodyPr/>
        <a:lstStyle/>
        <a:p>
          <a:endParaRPr lang="ru-RU"/>
        </a:p>
      </dgm:t>
    </dgm:pt>
    <dgm:pt modelId="{C9ACF8D0-013A-4484-BAF8-27F106AF5953}" type="pres">
      <dgm:prSet presAssocID="{CB3C8EEE-6739-4EC1-8430-DC3DC307CA77}" presName="noChildren" presStyleCnt="0"/>
      <dgm:spPr/>
    </dgm:pt>
    <dgm:pt modelId="{2B7C2509-3FD2-422F-8BDB-E51FE4B79791}" type="pres">
      <dgm:prSet presAssocID="{CB3C8EEE-6739-4EC1-8430-DC3DC307CA77}" presName="gap" presStyleCnt="0"/>
      <dgm:spPr/>
    </dgm:pt>
    <dgm:pt modelId="{95B76ED2-EB74-491A-97FB-0CD97F3FCAAB}" type="pres">
      <dgm:prSet presAssocID="{CB3C8EEE-6739-4EC1-8430-DC3DC307CA77}" presName="medCircle2" presStyleLbl="vennNode1" presStyleIdx="4" presStyleCnt="6"/>
      <dgm:spPr/>
    </dgm:pt>
    <dgm:pt modelId="{C86ABB55-9953-4D00-9CB8-EACC80A204D0}" type="pres">
      <dgm:prSet presAssocID="{CB3C8EEE-6739-4EC1-8430-DC3DC307CA77}" presName="txLvlOnly1" presStyleLbl="revTx" presStyleIdx="4" presStyleCnt="6"/>
      <dgm:spPr/>
      <dgm:t>
        <a:bodyPr/>
        <a:lstStyle/>
        <a:p>
          <a:endParaRPr lang="ru-RU"/>
        </a:p>
      </dgm:t>
    </dgm:pt>
    <dgm:pt modelId="{DBDE40FD-332D-454A-9313-5AF699EFC5BE}" type="pres">
      <dgm:prSet presAssocID="{293A6AF3-9BE9-45D3-89F1-394762CCF30D}" presName="noChildren" presStyleCnt="0"/>
      <dgm:spPr/>
    </dgm:pt>
    <dgm:pt modelId="{D2667D0A-6ABB-450B-9628-A81882CE28D5}" type="pres">
      <dgm:prSet presAssocID="{293A6AF3-9BE9-45D3-89F1-394762CCF30D}" presName="gap" presStyleCnt="0"/>
      <dgm:spPr/>
    </dgm:pt>
    <dgm:pt modelId="{7144838A-5291-42A5-92B6-CB8ABCD3CDA0}" type="pres">
      <dgm:prSet presAssocID="{293A6AF3-9BE9-45D3-89F1-394762CCF30D}" presName="medCircle2" presStyleLbl="vennNode1" presStyleIdx="5" presStyleCnt="6"/>
      <dgm:spPr/>
    </dgm:pt>
    <dgm:pt modelId="{7DEE8DD0-4995-4107-9F77-4CF3EA0F7ACF}" type="pres">
      <dgm:prSet presAssocID="{293A6AF3-9BE9-45D3-89F1-394762CCF30D}" presName="txLvlOnly1" presStyleLbl="revTx" presStyleIdx="5" presStyleCnt="6"/>
      <dgm:spPr/>
      <dgm:t>
        <a:bodyPr/>
        <a:lstStyle/>
        <a:p>
          <a:endParaRPr lang="ru-RU"/>
        </a:p>
      </dgm:t>
    </dgm:pt>
  </dgm:ptLst>
  <dgm:cxnLst>
    <dgm:cxn modelId="{3C9D96CA-FA8E-45F9-B977-7A45714A7994}" srcId="{4D0F0528-515F-4B85-BE7D-52A8F4C79015}" destId="{CB3C8EEE-6739-4EC1-8430-DC3DC307CA77}" srcOrd="4" destOrd="0" parTransId="{AA6FACEF-E9BA-435C-A12D-6C682FBB6DD1}" sibTransId="{38E0D283-1DBF-472B-AE41-3B073825A408}"/>
    <dgm:cxn modelId="{5377DACB-CDD6-4F35-82CD-BE81C3733125}" srcId="{4D0F0528-515F-4B85-BE7D-52A8F4C79015}" destId="{CB0DFDBE-01DC-4218-8735-DB6263D7A5F0}" srcOrd="1" destOrd="0" parTransId="{8315B645-2916-456B-B112-A0F3BCDD6391}" sibTransId="{575D4227-6C06-440E-957F-643099B049AE}"/>
    <dgm:cxn modelId="{752CEE5A-AAE0-40F4-AE32-A9A3EBCE0DD2}" type="presOf" srcId="{002F891A-3E60-458A-B6EB-ABF9A3D7C85D}" destId="{4FF8F9CE-D573-4D56-B995-39C4F903B4E6}" srcOrd="0" destOrd="0" presId="urn:microsoft.com/office/officeart/2008/layout/VerticalCircleList"/>
    <dgm:cxn modelId="{257712AE-BC85-4B70-9A3F-3E29B2E95974}" type="presOf" srcId="{4D0F0528-515F-4B85-BE7D-52A8F4C79015}" destId="{C2598F40-668E-47CD-BB7E-851D5DD75000}" srcOrd="0" destOrd="0" presId="urn:microsoft.com/office/officeart/2008/layout/VerticalCircleList"/>
    <dgm:cxn modelId="{751440E4-79FA-4D97-BDF3-FDABCB7983D7}" srcId="{4D0F0528-515F-4B85-BE7D-52A8F4C79015}" destId="{293A6AF3-9BE9-45D3-89F1-394762CCF30D}" srcOrd="5" destOrd="0" parTransId="{407EE600-ED7F-4273-A5F6-EBAEF7911DE2}" sibTransId="{ADDAEE4C-7FC3-41BC-AB49-6605E6F6BA17}"/>
    <dgm:cxn modelId="{467BAA29-0AAC-466F-9350-9FB628F64B61}" type="presOf" srcId="{CB0DFDBE-01DC-4218-8735-DB6263D7A5F0}" destId="{57354BB5-E965-4208-A83D-1975D4D2A7B1}" srcOrd="0" destOrd="0" presId="urn:microsoft.com/office/officeart/2008/layout/VerticalCircleList"/>
    <dgm:cxn modelId="{48B39B94-02DA-4EF6-92F1-A130986E101B}" type="presOf" srcId="{CB3C8EEE-6739-4EC1-8430-DC3DC307CA77}" destId="{C86ABB55-9953-4D00-9CB8-EACC80A204D0}" srcOrd="0" destOrd="0" presId="urn:microsoft.com/office/officeart/2008/layout/VerticalCircleList"/>
    <dgm:cxn modelId="{3DA60068-F062-4872-AC04-8FE983F8A43B}" srcId="{4D0F0528-515F-4B85-BE7D-52A8F4C79015}" destId="{D38329C4-14FB-488F-B989-F4E63FD9C165}" srcOrd="2" destOrd="0" parTransId="{14CFE586-A590-454C-A44F-BB6DFB23F53B}" sibTransId="{A5544475-534F-46C1-8270-AB80E879B3B8}"/>
    <dgm:cxn modelId="{BEACEC24-9506-4DBE-AB07-3111F4D9DA88}" type="presOf" srcId="{293A6AF3-9BE9-45D3-89F1-394762CCF30D}" destId="{7DEE8DD0-4995-4107-9F77-4CF3EA0F7ACF}" srcOrd="0" destOrd="0" presId="urn:microsoft.com/office/officeart/2008/layout/VerticalCircleList"/>
    <dgm:cxn modelId="{99207CA4-270A-4A49-9818-9B2490E56FAE}" srcId="{4D0F0528-515F-4B85-BE7D-52A8F4C79015}" destId="{4D293089-3BFA-44CF-BB78-6F1A3FF845DB}" srcOrd="0" destOrd="0" parTransId="{9F770AE2-1C54-4599-98E2-D8F541A141C3}" sibTransId="{92F77AD5-EB78-4B4E-96F2-D0AAE3795CA4}"/>
    <dgm:cxn modelId="{FECEAB45-262F-485C-871B-229A3B01C361}" type="presOf" srcId="{4D293089-3BFA-44CF-BB78-6F1A3FF845DB}" destId="{30F19344-F298-432D-8E44-71E034F27EAB}" srcOrd="0" destOrd="0" presId="urn:microsoft.com/office/officeart/2008/layout/VerticalCircleList"/>
    <dgm:cxn modelId="{48956223-304F-45C9-BA15-BB3CF64A2D0C}" type="presOf" srcId="{D38329C4-14FB-488F-B989-F4E63FD9C165}" destId="{96A5E1BE-94EE-4422-90ED-0DE6F8F42FA9}" srcOrd="0" destOrd="0" presId="urn:microsoft.com/office/officeart/2008/layout/VerticalCircleList"/>
    <dgm:cxn modelId="{55FD76F5-7763-4319-8413-BED49D73B22B}" srcId="{4D0F0528-515F-4B85-BE7D-52A8F4C79015}" destId="{002F891A-3E60-458A-B6EB-ABF9A3D7C85D}" srcOrd="3" destOrd="0" parTransId="{F3B7DD05-B809-4FAB-AA83-25063C041D0C}" sibTransId="{F5A20B8A-32C5-4943-861F-BFEFD56607B9}"/>
    <dgm:cxn modelId="{F6854EB4-F017-4B51-B5DC-3266E59AB3A1}" type="presParOf" srcId="{C2598F40-668E-47CD-BB7E-851D5DD75000}" destId="{A99E9FB3-3C6D-462C-B2B5-6431A81F8BE4}" srcOrd="0" destOrd="0" presId="urn:microsoft.com/office/officeart/2008/layout/VerticalCircleList"/>
    <dgm:cxn modelId="{BF5FBFB0-8775-4B34-B2E4-851BD8F85EE3}" type="presParOf" srcId="{A99E9FB3-3C6D-462C-B2B5-6431A81F8BE4}" destId="{1F42461B-F23D-4CEF-ABFE-689186FA2D6F}" srcOrd="0" destOrd="0" presId="urn:microsoft.com/office/officeart/2008/layout/VerticalCircleList"/>
    <dgm:cxn modelId="{6E134CA9-0823-4FA1-8D99-BD115E828477}" type="presParOf" srcId="{A99E9FB3-3C6D-462C-B2B5-6431A81F8BE4}" destId="{20D5C1FB-211C-44CB-9F0D-BA05D4F33859}" srcOrd="1" destOrd="0" presId="urn:microsoft.com/office/officeart/2008/layout/VerticalCircleList"/>
    <dgm:cxn modelId="{1D3E2EE0-E325-40DF-9DBE-7AEE52FE8FE0}" type="presParOf" srcId="{A99E9FB3-3C6D-462C-B2B5-6431A81F8BE4}" destId="{30F19344-F298-432D-8E44-71E034F27EAB}" srcOrd="2" destOrd="0" presId="urn:microsoft.com/office/officeart/2008/layout/VerticalCircleList"/>
    <dgm:cxn modelId="{C474BE3F-B7DF-40BD-8103-B316EA13B11B}" type="presParOf" srcId="{C2598F40-668E-47CD-BB7E-851D5DD75000}" destId="{A00C401E-7DF8-45F8-B996-54F465BF2896}" srcOrd="1" destOrd="0" presId="urn:microsoft.com/office/officeart/2008/layout/VerticalCircleList"/>
    <dgm:cxn modelId="{2CFA4D43-F2A1-4536-AECC-9C85F742B9FC}" type="presParOf" srcId="{A00C401E-7DF8-45F8-B996-54F465BF2896}" destId="{22BE6F12-E81C-4F5F-9B67-0DE0BD19974F}" srcOrd="0" destOrd="0" presId="urn:microsoft.com/office/officeart/2008/layout/VerticalCircleList"/>
    <dgm:cxn modelId="{11B38786-FF80-4B59-ACF3-41522D08C2E5}" type="presParOf" srcId="{A00C401E-7DF8-45F8-B996-54F465BF2896}" destId="{FF9C0239-1803-475B-A9E4-B1C6176DF18A}" srcOrd="1" destOrd="0" presId="urn:microsoft.com/office/officeart/2008/layout/VerticalCircleList"/>
    <dgm:cxn modelId="{A6EB7611-4DC5-4D8D-8BB9-F8B334AB9BD5}" type="presParOf" srcId="{A00C401E-7DF8-45F8-B996-54F465BF2896}" destId="{57354BB5-E965-4208-A83D-1975D4D2A7B1}" srcOrd="2" destOrd="0" presId="urn:microsoft.com/office/officeart/2008/layout/VerticalCircleList"/>
    <dgm:cxn modelId="{AA91846A-1FFE-4AAF-BFFD-050576C5365B}" type="presParOf" srcId="{C2598F40-668E-47CD-BB7E-851D5DD75000}" destId="{D99560EF-D6A3-4706-8752-B5172AB47A8C}" srcOrd="2" destOrd="0" presId="urn:microsoft.com/office/officeart/2008/layout/VerticalCircleList"/>
    <dgm:cxn modelId="{548B9402-AA1D-4FE7-A3B5-CD11D0C68CC3}" type="presParOf" srcId="{D99560EF-D6A3-4706-8752-B5172AB47A8C}" destId="{08C7AB6D-7AFC-4599-9A2E-65E75DC44A73}" srcOrd="0" destOrd="0" presId="urn:microsoft.com/office/officeart/2008/layout/VerticalCircleList"/>
    <dgm:cxn modelId="{25DC2002-8B25-409E-B2D8-51F284943B35}" type="presParOf" srcId="{D99560EF-D6A3-4706-8752-B5172AB47A8C}" destId="{34EB1258-EEAF-4557-A9A8-9D4454CEFC2D}" srcOrd="1" destOrd="0" presId="urn:microsoft.com/office/officeart/2008/layout/VerticalCircleList"/>
    <dgm:cxn modelId="{50C884DA-1552-45DB-A363-BC515A6A14B5}" type="presParOf" srcId="{D99560EF-D6A3-4706-8752-B5172AB47A8C}" destId="{96A5E1BE-94EE-4422-90ED-0DE6F8F42FA9}" srcOrd="2" destOrd="0" presId="urn:microsoft.com/office/officeart/2008/layout/VerticalCircleList"/>
    <dgm:cxn modelId="{C786F78A-E35D-49AA-8682-5D32EB381BDC}" type="presParOf" srcId="{C2598F40-668E-47CD-BB7E-851D5DD75000}" destId="{4E03BC5C-4111-41FA-A678-5BBAADCB7D93}" srcOrd="3" destOrd="0" presId="urn:microsoft.com/office/officeart/2008/layout/VerticalCircleList"/>
    <dgm:cxn modelId="{03305206-75A4-4C65-9E01-DDB40869B2C2}" type="presParOf" srcId="{4E03BC5C-4111-41FA-A678-5BBAADCB7D93}" destId="{594C378F-2944-4A5E-9689-AEBC16BBB5DB}" srcOrd="0" destOrd="0" presId="urn:microsoft.com/office/officeart/2008/layout/VerticalCircleList"/>
    <dgm:cxn modelId="{69438A37-B78D-4A0A-913E-63D3BEC7BCEF}" type="presParOf" srcId="{4E03BC5C-4111-41FA-A678-5BBAADCB7D93}" destId="{9DC4E75C-EB8F-4A8F-B976-F70EF210134C}" srcOrd="1" destOrd="0" presId="urn:microsoft.com/office/officeart/2008/layout/VerticalCircleList"/>
    <dgm:cxn modelId="{15859516-C32B-4261-81F4-BCC4E48F1916}" type="presParOf" srcId="{4E03BC5C-4111-41FA-A678-5BBAADCB7D93}" destId="{4FF8F9CE-D573-4D56-B995-39C4F903B4E6}" srcOrd="2" destOrd="0" presId="urn:microsoft.com/office/officeart/2008/layout/VerticalCircleList"/>
    <dgm:cxn modelId="{74CDF43E-0D63-44E4-9369-367A4AF4E7ED}" type="presParOf" srcId="{C2598F40-668E-47CD-BB7E-851D5DD75000}" destId="{C9ACF8D0-013A-4484-BAF8-27F106AF5953}" srcOrd="4" destOrd="0" presId="urn:microsoft.com/office/officeart/2008/layout/VerticalCircleList"/>
    <dgm:cxn modelId="{E75D37DB-A6C4-4613-BECA-09D38EC9ED38}" type="presParOf" srcId="{C9ACF8D0-013A-4484-BAF8-27F106AF5953}" destId="{2B7C2509-3FD2-422F-8BDB-E51FE4B79791}" srcOrd="0" destOrd="0" presId="urn:microsoft.com/office/officeart/2008/layout/VerticalCircleList"/>
    <dgm:cxn modelId="{E5C2C422-3CAB-44D7-8AE9-462166032214}" type="presParOf" srcId="{C9ACF8D0-013A-4484-BAF8-27F106AF5953}" destId="{95B76ED2-EB74-491A-97FB-0CD97F3FCAAB}" srcOrd="1" destOrd="0" presId="urn:microsoft.com/office/officeart/2008/layout/VerticalCircleList"/>
    <dgm:cxn modelId="{08EACEB7-6A25-46A0-87D6-70BDB2458243}" type="presParOf" srcId="{C9ACF8D0-013A-4484-BAF8-27F106AF5953}" destId="{C86ABB55-9953-4D00-9CB8-EACC80A204D0}" srcOrd="2" destOrd="0" presId="urn:microsoft.com/office/officeart/2008/layout/VerticalCircleList"/>
    <dgm:cxn modelId="{E447B632-B081-4F2C-84BB-156381C77B29}" type="presParOf" srcId="{C2598F40-668E-47CD-BB7E-851D5DD75000}" destId="{DBDE40FD-332D-454A-9313-5AF699EFC5BE}" srcOrd="5" destOrd="0" presId="urn:microsoft.com/office/officeart/2008/layout/VerticalCircleList"/>
    <dgm:cxn modelId="{FE32276C-BA3C-43B1-8116-1B9CCFFB4086}" type="presParOf" srcId="{DBDE40FD-332D-454A-9313-5AF699EFC5BE}" destId="{D2667D0A-6ABB-450B-9628-A81882CE28D5}" srcOrd="0" destOrd="0" presId="urn:microsoft.com/office/officeart/2008/layout/VerticalCircleList"/>
    <dgm:cxn modelId="{C8FB64EC-7502-4CE3-ABDC-BFD12E6FF82F}" type="presParOf" srcId="{DBDE40FD-332D-454A-9313-5AF699EFC5BE}" destId="{7144838A-5291-42A5-92B6-CB8ABCD3CDA0}" srcOrd="1" destOrd="0" presId="urn:microsoft.com/office/officeart/2008/layout/VerticalCircleList"/>
    <dgm:cxn modelId="{7174FB76-8509-4A67-868D-405C0696DC06}" type="presParOf" srcId="{DBDE40FD-332D-454A-9313-5AF699EFC5BE}" destId="{7DEE8DD0-4995-4107-9F77-4CF3EA0F7AC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0C1A187-51DC-4A91-B092-F0C12FDF8C1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ru-RU"/>
        </a:p>
      </dgm:t>
    </dgm:pt>
    <dgm:pt modelId="{C8DB50C3-6B44-4775-8921-E992F9CE843B}">
      <dgm:prSet phldrT="[Текст]" custT="1"/>
      <dgm:spPr/>
      <dgm:t>
        <a:bodyPr/>
        <a:lstStyle/>
        <a:p>
          <a:r>
            <a:rPr lang="ru-RU" sz="2000" dirty="0" smtClean="0"/>
            <a:t>Внесение в реестр сведений о декларации</a:t>
          </a:r>
          <a:endParaRPr lang="ru-RU" sz="2000" dirty="0"/>
        </a:p>
      </dgm:t>
    </dgm:pt>
    <dgm:pt modelId="{51B595A2-DB81-4D27-84D2-CE72C37B1A93}" type="parTrans" cxnId="{C57C6D15-C884-4F4E-901E-6ED0EE0CEEB9}">
      <dgm:prSet/>
      <dgm:spPr/>
      <dgm:t>
        <a:bodyPr/>
        <a:lstStyle/>
        <a:p>
          <a:endParaRPr lang="ru-RU" sz="1400"/>
        </a:p>
      </dgm:t>
    </dgm:pt>
    <dgm:pt modelId="{C6345427-1CF4-4FF1-9962-57E49840EEEB}" type="sibTrans" cxnId="{C57C6D15-C884-4F4E-901E-6ED0EE0CEEB9}">
      <dgm:prSet/>
      <dgm:spPr/>
      <dgm:t>
        <a:bodyPr/>
        <a:lstStyle/>
        <a:p>
          <a:endParaRPr lang="ru-RU" sz="1400"/>
        </a:p>
      </dgm:t>
    </dgm:pt>
    <dgm:pt modelId="{3DFDF543-49EA-440E-AF6C-394A3348980C}">
      <dgm:prSet phldrT="[Текст]" custT="1"/>
      <dgm:spPr/>
      <dgm:t>
        <a:bodyPr/>
        <a:lstStyle/>
        <a:p>
          <a:r>
            <a:rPr lang="ru-RU" sz="2000" dirty="0" smtClean="0">
              <a:solidFill>
                <a:srgbClr val="000000"/>
              </a:solidFill>
            </a:rPr>
            <a:t>В течение </a:t>
          </a:r>
          <a:r>
            <a:rPr lang="ru-RU" sz="2800" dirty="0" smtClean="0">
              <a:solidFill>
                <a:srgbClr val="000000"/>
              </a:solidFill>
            </a:rPr>
            <a:t>15 рабочих дней </a:t>
          </a:r>
          <a:r>
            <a:rPr lang="ru-RU" sz="2000" dirty="0" smtClean="0">
              <a:solidFill>
                <a:srgbClr val="000000"/>
              </a:solidFill>
            </a:rPr>
            <a:t>со дня поступления декларации </a:t>
          </a:r>
          <a:r>
            <a:rPr lang="ru-RU" sz="1800" dirty="0" smtClean="0">
              <a:solidFill>
                <a:srgbClr val="000000"/>
              </a:solidFill>
            </a:rPr>
            <a:t>(бумажный носитель)</a:t>
          </a:r>
          <a:endParaRPr lang="ru-RU" sz="1800" dirty="0">
            <a:solidFill>
              <a:srgbClr val="000000"/>
            </a:solidFill>
          </a:endParaRPr>
        </a:p>
      </dgm:t>
    </dgm:pt>
    <dgm:pt modelId="{BD1C4BDD-8CEB-4828-903A-4CCD745F4080}" type="parTrans" cxnId="{2A5F2103-297A-41AF-8B9D-0C68931B61C5}">
      <dgm:prSet/>
      <dgm:spPr/>
      <dgm:t>
        <a:bodyPr/>
        <a:lstStyle/>
        <a:p>
          <a:endParaRPr lang="ru-RU" sz="1400"/>
        </a:p>
      </dgm:t>
    </dgm:pt>
    <dgm:pt modelId="{AF55E11D-B522-42AF-BA22-91924DF70206}" type="sibTrans" cxnId="{2A5F2103-297A-41AF-8B9D-0C68931B61C5}">
      <dgm:prSet/>
      <dgm:spPr/>
      <dgm:t>
        <a:bodyPr/>
        <a:lstStyle/>
        <a:p>
          <a:endParaRPr lang="ru-RU" sz="1400"/>
        </a:p>
      </dgm:t>
    </dgm:pt>
    <dgm:pt modelId="{9371E74F-D6C2-4C62-868E-83BBA609B026}">
      <dgm:prSet phldrT="[Текст]" custT="1"/>
      <dgm:spPr/>
      <dgm:t>
        <a:bodyPr/>
        <a:lstStyle/>
        <a:p>
          <a:r>
            <a:rPr lang="ru-RU" sz="2000" dirty="0" smtClean="0"/>
            <a:t>Внесение в реестр записи о прекращении действия декларации</a:t>
          </a:r>
          <a:endParaRPr lang="ru-RU" sz="2000" dirty="0"/>
        </a:p>
      </dgm:t>
    </dgm:pt>
    <dgm:pt modelId="{F1446EDB-C821-4352-B022-6F3CF63049DC}" type="parTrans" cxnId="{71802151-FC4F-4848-8032-D66101B8F5C5}">
      <dgm:prSet/>
      <dgm:spPr/>
      <dgm:t>
        <a:bodyPr/>
        <a:lstStyle/>
        <a:p>
          <a:endParaRPr lang="ru-RU" sz="1400"/>
        </a:p>
      </dgm:t>
    </dgm:pt>
    <dgm:pt modelId="{BC7AE808-0877-494E-88B2-32FA7554DC95}" type="sibTrans" cxnId="{71802151-FC4F-4848-8032-D66101B8F5C5}">
      <dgm:prSet/>
      <dgm:spPr/>
      <dgm:t>
        <a:bodyPr/>
        <a:lstStyle/>
        <a:p>
          <a:endParaRPr lang="ru-RU" sz="1400"/>
        </a:p>
      </dgm:t>
    </dgm:pt>
    <dgm:pt modelId="{A845279A-09FC-4BB7-9665-CBB087077071}">
      <dgm:prSet phldrT="[Текст]" custT="1"/>
      <dgm:spPr/>
      <dgm:t>
        <a:bodyPr/>
        <a:lstStyle/>
        <a:p>
          <a:r>
            <a:rPr lang="ru-RU" sz="2000" dirty="0" smtClean="0">
              <a:solidFill>
                <a:srgbClr val="000000"/>
              </a:solidFill>
            </a:rPr>
            <a:t>В течение </a:t>
          </a:r>
          <a:r>
            <a:rPr lang="ru-RU" sz="2800" dirty="0" smtClean="0">
              <a:solidFill>
                <a:srgbClr val="000000"/>
              </a:solidFill>
            </a:rPr>
            <a:t>5 рабочих дней </a:t>
          </a:r>
          <a:r>
            <a:rPr lang="ru-RU" sz="2000" dirty="0" smtClean="0">
              <a:solidFill>
                <a:srgbClr val="000000"/>
              </a:solidFill>
            </a:rPr>
            <a:t>с момента выявления факта недостоверности сведений</a:t>
          </a:r>
          <a:endParaRPr lang="ru-RU" sz="2000" dirty="0">
            <a:solidFill>
              <a:srgbClr val="000000"/>
            </a:solidFill>
          </a:endParaRPr>
        </a:p>
      </dgm:t>
    </dgm:pt>
    <dgm:pt modelId="{BCFA215E-F677-42B3-8EDA-529709328F58}" type="parTrans" cxnId="{3381F84F-D9AB-467C-A59F-0746DABD4901}">
      <dgm:prSet/>
      <dgm:spPr/>
      <dgm:t>
        <a:bodyPr/>
        <a:lstStyle/>
        <a:p>
          <a:endParaRPr lang="ru-RU" sz="1400"/>
        </a:p>
      </dgm:t>
    </dgm:pt>
    <dgm:pt modelId="{FF67CF2D-DF0F-42FC-BEF6-5E47792AF295}" type="sibTrans" cxnId="{3381F84F-D9AB-467C-A59F-0746DABD4901}">
      <dgm:prSet/>
      <dgm:spPr/>
      <dgm:t>
        <a:bodyPr/>
        <a:lstStyle/>
        <a:p>
          <a:endParaRPr lang="ru-RU" sz="1400"/>
        </a:p>
      </dgm:t>
    </dgm:pt>
    <dgm:pt modelId="{A09ACADC-DE0C-4969-841E-E23D91D00F4A}">
      <dgm:prSet phldrT="[Текст]" custT="1"/>
      <dgm:spPr/>
      <dgm:t>
        <a:bodyPr/>
        <a:lstStyle/>
        <a:p>
          <a:r>
            <a:rPr lang="ru-RU" sz="2000" dirty="0" smtClean="0">
              <a:solidFill>
                <a:srgbClr val="000000"/>
              </a:solidFill>
            </a:rPr>
            <a:t>или заполнение формы декларации на официальном сайте в сети «Интернет»</a:t>
          </a:r>
          <a:endParaRPr lang="ru-RU" sz="2000" dirty="0">
            <a:solidFill>
              <a:srgbClr val="000000"/>
            </a:solidFill>
          </a:endParaRPr>
        </a:p>
      </dgm:t>
    </dgm:pt>
    <dgm:pt modelId="{9DBB931F-517A-4A26-B746-16EA99EA477B}" type="parTrans" cxnId="{852A9C6A-4BAD-48AE-B957-919A4EA0D2CA}">
      <dgm:prSet/>
      <dgm:spPr/>
      <dgm:t>
        <a:bodyPr/>
        <a:lstStyle/>
        <a:p>
          <a:endParaRPr lang="ru-RU"/>
        </a:p>
      </dgm:t>
    </dgm:pt>
    <dgm:pt modelId="{FE6CA811-94B6-47AC-9455-837067D5FBCF}" type="sibTrans" cxnId="{852A9C6A-4BAD-48AE-B957-919A4EA0D2CA}">
      <dgm:prSet/>
      <dgm:spPr/>
      <dgm:t>
        <a:bodyPr/>
        <a:lstStyle/>
        <a:p>
          <a:endParaRPr lang="ru-RU"/>
        </a:p>
      </dgm:t>
    </dgm:pt>
    <dgm:pt modelId="{FB5F9DAA-1F37-4663-9897-E6B03891BB88}" type="pres">
      <dgm:prSet presAssocID="{80C1A187-51DC-4A91-B092-F0C12FDF8C11}" presName="linear" presStyleCnt="0">
        <dgm:presLayoutVars>
          <dgm:dir/>
          <dgm:animLvl val="lvl"/>
          <dgm:resizeHandles val="exact"/>
        </dgm:presLayoutVars>
      </dgm:prSet>
      <dgm:spPr/>
      <dgm:t>
        <a:bodyPr/>
        <a:lstStyle/>
        <a:p>
          <a:endParaRPr lang="ru-RU"/>
        </a:p>
      </dgm:t>
    </dgm:pt>
    <dgm:pt modelId="{5E303E22-BD54-4B38-8504-CDFC8A63BC7E}" type="pres">
      <dgm:prSet presAssocID="{C8DB50C3-6B44-4775-8921-E992F9CE843B}" presName="parentLin" presStyleCnt="0"/>
      <dgm:spPr/>
      <dgm:t>
        <a:bodyPr/>
        <a:lstStyle/>
        <a:p>
          <a:endParaRPr lang="ru-RU"/>
        </a:p>
      </dgm:t>
    </dgm:pt>
    <dgm:pt modelId="{579CC82D-EEBB-4418-8365-F86592507E28}" type="pres">
      <dgm:prSet presAssocID="{C8DB50C3-6B44-4775-8921-E992F9CE843B}" presName="parentLeftMargin" presStyleLbl="node1" presStyleIdx="0" presStyleCnt="2"/>
      <dgm:spPr/>
      <dgm:t>
        <a:bodyPr/>
        <a:lstStyle/>
        <a:p>
          <a:endParaRPr lang="ru-RU"/>
        </a:p>
      </dgm:t>
    </dgm:pt>
    <dgm:pt modelId="{02261D85-AE0C-405D-B0BB-36C91C35AD2C}" type="pres">
      <dgm:prSet presAssocID="{C8DB50C3-6B44-4775-8921-E992F9CE843B}" presName="parentText" presStyleLbl="node1" presStyleIdx="0" presStyleCnt="2">
        <dgm:presLayoutVars>
          <dgm:chMax val="0"/>
          <dgm:bulletEnabled val="1"/>
        </dgm:presLayoutVars>
      </dgm:prSet>
      <dgm:spPr/>
      <dgm:t>
        <a:bodyPr/>
        <a:lstStyle/>
        <a:p>
          <a:endParaRPr lang="ru-RU"/>
        </a:p>
      </dgm:t>
    </dgm:pt>
    <dgm:pt modelId="{864E8AC7-FB17-4036-9AAD-0893978606F3}" type="pres">
      <dgm:prSet presAssocID="{C8DB50C3-6B44-4775-8921-E992F9CE843B}" presName="negativeSpace" presStyleCnt="0"/>
      <dgm:spPr/>
      <dgm:t>
        <a:bodyPr/>
        <a:lstStyle/>
        <a:p>
          <a:endParaRPr lang="ru-RU"/>
        </a:p>
      </dgm:t>
    </dgm:pt>
    <dgm:pt modelId="{AE71F481-F630-4B4D-94AF-2AA012D708FB}" type="pres">
      <dgm:prSet presAssocID="{C8DB50C3-6B44-4775-8921-E992F9CE843B}" presName="childText" presStyleLbl="conFgAcc1" presStyleIdx="0" presStyleCnt="2">
        <dgm:presLayoutVars>
          <dgm:bulletEnabled val="1"/>
        </dgm:presLayoutVars>
      </dgm:prSet>
      <dgm:spPr/>
      <dgm:t>
        <a:bodyPr/>
        <a:lstStyle/>
        <a:p>
          <a:endParaRPr lang="ru-RU"/>
        </a:p>
      </dgm:t>
    </dgm:pt>
    <dgm:pt modelId="{298018DD-9152-44B6-9304-B9A0581183A9}" type="pres">
      <dgm:prSet presAssocID="{C6345427-1CF4-4FF1-9962-57E49840EEEB}" presName="spaceBetweenRectangles" presStyleCnt="0"/>
      <dgm:spPr/>
      <dgm:t>
        <a:bodyPr/>
        <a:lstStyle/>
        <a:p>
          <a:endParaRPr lang="ru-RU"/>
        </a:p>
      </dgm:t>
    </dgm:pt>
    <dgm:pt modelId="{C6CE4A84-7B2A-4710-8077-27925BB56E79}" type="pres">
      <dgm:prSet presAssocID="{9371E74F-D6C2-4C62-868E-83BBA609B026}" presName="parentLin" presStyleCnt="0"/>
      <dgm:spPr/>
      <dgm:t>
        <a:bodyPr/>
        <a:lstStyle/>
        <a:p>
          <a:endParaRPr lang="ru-RU"/>
        </a:p>
      </dgm:t>
    </dgm:pt>
    <dgm:pt modelId="{677F3960-831A-40C4-A6EB-D5D864C8B075}" type="pres">
      <dgm:prSet presAssocID="{9371E74F-D6C2-4C62-868E-83BBA609B026}" presName="parentLeftMargin" presStyleLbl="node1" presStyleIdx="0" presStyleCnt="2"/>
      <dgm:spPr/>
      <dgm:t>
        <a:bodyPr/>
        <a:lstStyle/>
        <a:p>
          <a:endParaRPr lang="ru-RU"/>
        </a:p>
      </dgm:t>
    </dgm:pt>
    <dgm:pt modelId="{CA6FB7DA-3953-490B-9BA9-A7DF973B9AE3}" type="pres">
      <dgm:prSet presAssocID="{9371E74F-D6C2-4C62-868E-83BBA609B026}" presName="parentText" presStyleLbl="node1" presStyleIdx="1" presStyleCnt="2">
        <dgm:presLayoutVars>
          <dgm:chMax val="0"/>
          <dgm:bulletEnabled val="1"/>
        </dgm:presLayoutVars>
      </dgm:prSet>
      <dgm:spPr/>
      <dgm:t>
        <a:bodyPr/>
        <a:lstStyle/>
        <a:p>
          <a:endParaRPr lang="ru-RU"/>
        </a:p>
      </dgm:t>
    </dgm:pt>
    <dgm:pt modelId="{0EE9F53E-F128-4B10-B488-42DC16507C61}" type="pres">
      <dgm:prSet presAssocID="{9371E74F-D6C2-4C62-868E-83BBA609B026}" presName="negativeSpace" presStyleCnt="0"/>
      <dgm:spPr/>
      <dgm:t>
        <a:bodyPr/>
        <a:lstStyle/>
        <a:p>
          <a:endParaRPr lang="ru-RU"/>
        </a:p>
      </dgm:t>
    </dgm:pt>
    <dgm:pt modelId="{2450A307-CC6A-4F8E-A128-44D70BEEBD26}" type="pres">
      <dgm:prSet presAssocID="{9371E74F-D6C2-4C62-868E-83BBA609B026}" presName="childText" presStyleLbl="conFgAcc1" presStyleIdx="1" presStyleCnt="2">
        <dgm:presLayoutVars>
          <dgm:bulletEnabled val="1"/>
        </dgm:presLayoutVars>
      </dgm:prSet>
      <dgm:spPr/>
      <dgm:t>
        <a:bodyPr/>
        <a:lstStyle/>
        <a:p>
          <a:endParaRPr lang="ru-RU"/>
        </a:p>
      </dgm:t>
    </dgm:pt>
  </dgm:ptLst>
  <dgm:cxnLst>
    <dgm:cxn modelId="{438A0373-EA9B-403B-B80D-030458452D3F}" type="presOf" srcId="{3DFDF543-49EA-440E-AF6C-394A3348980C}" destId="{AE71F481-F630-4B4D-94AF-2AA012D708FB}" srcOrd="0" destOrd="0" presId="urn:microsoft.com/office/officeart/2005/8/layout/list1"/>
    <dgm:cxn modelId="{3381F84F-D9AB-467C-A59F-0746DABD4901}" srcId="{9371E74F-D6C2-4C62-868E-83BBA609B026}" destId="{A845279A-09FC-4BB7-9665-CBB087077071}" srcOrd="0" destOrd="0" parTransId="{BCFA215E-F677-42B3-8EDA-529709328F58}" sibTransId="{FF67CF2D-DF0F-42FC-BEF6-5E47792AF295}"/>
    <dgm:cxn modelId="{C2E7EAA7-6B6F-4DCA-A578-8F212CFED2CA}" type="presOf" srcId="{C8DB50C3-6B44-4775-8921-E992F9CE843B}" destId="{02261D85-AE0C-405D-B0BB-36C91C35AD2C}" srcOrd="1" destOrd="0" presId="urn:microsoft.com/office/officeart/2005/8/layout/list1"/>
    <dgm:cxn modelId="{99FC86E4-F93C-4EC5-9D45-8F294351FB0D}" type="presOf" srcId="{9371E74F-D6C2-4C62-868E-83BBA609B026}" destId="{677F3960-831A-40C4-A6EB-D5D864C8B075}" srcOrd="0" destOrd="0" presId="urn:microsoft.com/office/officeart/2005/8/layout/list1"/>
    <dgm:cxn modelId="{71802151-FC4F-4848-8032-D66101B8F5C5}" srcId="{80C1A187-51DC-4A91-B092-F0C12FDF8C11}" destId="{9371E74F-D6C2-4C62-868E-83BBA609B026}" srcOrd="1" destOrd="0" parTransId="{F1446EDB-C821-4352-B022-6F3CF63049DC}" sibTransId="{BC7AE808-0877-494E-88B2-32FA7554DC95}"/>
    <dgm:cxn modelId="{852A9C6A-4BAD-48AE-B957-919A4EA0D2CA}" srcId="{C8DB50C3-6B44-4775-8921-E992F9CE843B}" destId="{A09ACADC-DE0C-4969-841E-E23D91D00F4A}" srcOrd="1" destOrd="0" parTransId="{9DBB931F-517A-4A26-B746-16EA99EA477B}" sibTransId="{FE6CA811-94B6-47AC-9455-837067D5FBCF}"/>
    <dgm:cxn modelId="{B1932026-8137-4EE2-AA14-90624DBD3F95}" type="presOf" srcId="{A09ACADC-DE0C-4969-841E-E23D91D00F4A}" destId="{AE71F481-F630-4B4D-94AF-2AA012D708FB}" srcOrd="0" destOrd="1" presId="urn:microsoft.com/office/officeart/2005/8/layout/list1"/>
    <dgm:cxn modelId="{3C4484B1-CF8A-4BE0-841D-80716C1EEF8C}" type="presOf" srcId="{80C1A187-51DC-4A91-B092-F0C12FDF8C11}" destId="{FB5F9DAA-1F37-4663-9897-E6B03891BB88}" srcOrd="0" destOrd="0" presId="urn:microsoft.com/office/officeart/2005/8/layout/list1"/>
    <dgm:cxn modelId="{3439D70E-B0CA-41D7-A5E9-984E5D93CCDB}" type="presOf" srcId="{A845279A-09FC-4BB7-9665-CBB087077071}" destId="{2450A307-CC6A-4F8E-A128-44D70BEEBD26}" srcOrd="0" destOrd="0" presId="urn:microsoft.com/office/officeart/2005/8/layout/list1"/>
    <dgm:cxn modelId="{C57C6D15-C884-4F4E-901E-6ED0EE0CEEB9}" srcId="{80C1A187-51DC-4A91-B092-F0C12FDF8C11}" destId="{C8DB50C3-6B44-4775-8921-E992F9CE843B}" srcOrd="0" destOrd="0" parTransId="{51B595A2-DB81-4D27-84D2-CE72C37B1A93}" sibTransId="{C6345427-1CF4-4FF1-9962-57E49840EEEB}"/>
    <dgm:cxn modelId="{9F015E7A-F075-4D20-A4E4-FAAB73225F1E}" type="presOf" srcId="{9371E74F-D6C2-4C62-868E-83BBA609B026}" destId="{CA6FB7DA-3953-490B-9BA9-A7DF973B9AE3}" srcOrd="1" destOrd="0" presId="urn:microsoft.com/office/officeart/2005/8/layout/list1"/>
    <dgm:cxn modelId="{9CCD6D63-EDE8-4863-BB43-21EDE34F972C}" type="presOf" srcId="{C8DB50C3-6B44-4775-8921-E992F9CE843B}" destId="{579CC82D-EEBB-4418-8365-F86592507E28}" srcOrd="0" destOrd="0" presId="urn:microsoft.com/office/officeart/2005/8/layout/list1"/>
    <dgm:cxn modelId="{2A5F2103-297A-41AF-8B9D-0C68931B61C5}" srcId="{C8DB50C3-6B44-4775-8921-E992F9CE843B}" destId="{3DFDF543-49EA-440E-AF6C-394A3348980C}" srcOrd="0" destOrd="0" parTransId="{BD1C4BDD-8CEB-4828-903A-4CCD745F4080}" sibTransId="{AF55E11D-B522-42AF-BA22-91924DF70206}"/>
    <dgm:cxn modelId="{BC40970E-AB6F-4738-89A0-6263103236ED}" type="presParOf" srcId="{FB5F9DAA-1F37-4663-9897-E6B03891BB88}" destId="{5E303E22-BD54-4B38-8504-CDFC8A63BC7E}" srcOrd="0" destOrd="0" presId="urn:microsoft.com/office/officeart/2005/8/layout/list1"/>
    <dgm:cxn modelId="{DD032474-F2F8-455E-AE82-9B792AA9AA83}" type="presParOf" srcId="{5E303E22-BD54-4B38-8504-CDFC8A63BC7E}" destId="{579CC82D-EEBB-4418-8365-F86592507E28}" srcOrd="0" destOrd="0" presId="urn:microsoft.com/office/officeart/2005/8/layout/list1"/>
    <dgm:cxn modelId="{B61C6129-101C-4B63-A51A-93BDF144AFDB}" type="presParOf" srcId="{5E303E22-BD54-4B38-8504-CDFC8A63BC7E}" destId="{02261D85-AE0C-405D-B0BB-36C91C35AD2C}" srcOrd="1" destOrd="0" presId="urn:microsoft.com/office/officeart/2005/8/layout/list1"/>
    <dgm:cxn modelId="{247E27CE-F507-49F2-8213-D592D2D05423}" type="presParOf" srcId="{FB5F9DAA-1F37-4663-9897-E6B03891BB88}" destId="{864E8AC7-FB17-4036-9AAD-0893978606F3}" srcOrd="1" destOrd="0" presId="urn:microsoft.com/office/officeart/2005/8/layout/list1"/>
    <dgm:cxn modelId="{B496D856-0D01-4929-9FA6-8BF3D37BBE9D}" type="presParOf" srcId="{FB5F9DAA-1F37-4663-9897-E6B03891BB88}" destId="{AE71F481-F630-4B4D-94AF-2AA012D708FB}" srcOrd="2" destOrd="0" presId="urn:microsoft.com/office/officeart/2005/8/layout/list1"/>
    <dgm:cxn modelId="{52F8606D-52FC-4355-81A8-C9906F4AA2EC}" type="presParOf" srcId="{FB5F9DAA-1F37-4663-9897-E6B03891BB88}" destId="{298018DD-9152-44B6-9304-B9A0581183A9}" srcOrd="3" destOrd="0" presId="urn:microsoft.com/office/officeart/2005/8/layout/list1"/>
    <dgm:cxn modelId="{F6D9FEAA-E45C-4DC3-B090-E74B9C0D473F}" type="presParOf" srcId="{FB5F9DAA-1F37-4663-9897-E6B03891BB88}" destId="{C6CE4A84-7B2A-4710-8077-27925BB56E79}" srcOrd="4" destOrd="0" presId="urn:microsoft.com/office/officeart/2005/8/layout/list1"/>
    <dgm:cxn modelId="{D702F710-682A-4928-B3B9-C15147D5D6CD}" type="presParOf" srcId="{C6CE4A84-7B2A-4710-8077-27925BB56E79}" destId="{677F3960-831A-40C4-A6EB-D5D864C8B075}" srcOrd="0" destOrd="0" presId="urn:microsoft.com/office/officeart/2005/8/layout/list1"/>
    <dgm:cxn modelId="{A16EBBD8-B651-4927-910C-5597F0135F3D}" type="presParOf" srcId="{C6CE4A84-7B2A-4710-8077-27925BB56E79}" destId="{CA6FB7DA-3953-490B-9BA9-A7DF973B9AE3}" srcOrd="1" destOrd="0" presId="urn:microsoft.com/office/officeart/2005/8/layout/list1"/>
    <dgm:cxn modelId="{9F5D8E13-ADDA-4E96-AA9E-365A9F0A3D9A}" type="presParOf" srcId="{FB5F9DAA-1F37-4663-9897-E6B03891BB88}" destId="{0EE9F53E-F128-4B10-B488-42DC16507C61}" srcOrd="5" destOrd="0" presId="urn:microsoft.com/office/officeart/2005/8/layout/list1"/>
    <dgm:cxn modelId="{BE88009A-6EF6-4814-81DC-51C5ECF70C64}" type="presParOf" srcId="{FB5F9DAA-1F37-4663-9897-E6B03891BB88}" destId="{2450A307-CC6A-4F8E-A128-44D70BEEB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D0F0528-515F-4B85-BE7D-52A8F4C7901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ru-RU"/>
        </a:p>
      </dgm:t>
    </dgm:pt>
    <dgm:pt modelId="{4D293089-3BFA-44CF-BB78-6F1A3FF845DB}">
      <dgm:prSet phldrT="[Текст]" custT="1"/>
      <dgm:spPr/>
      <dgm:t>
        <a:bodyPr/>
        <a:lstStyle/>
        <a:p>
          <a:r>
            <a:rPr lang="ru-RU" sz="1400" dirty="0" smtClean="0">
              <a:solidFill>
                <a:srgbClr val="000000"/>
              </a:solidFill>
            </a:rPr>
            <a:t>полное наименование организации, подавшей декларацию;</a:t>
          </a:r>
          <a:endParaRPr lang="ru-RU" sz="1400" dirty="0">
            <a:solidFill>
              <a:srgbClr val="000000"/>
            </a:solidFill>
          </a:endParaRPr>
        </a:p>
      </dgm:t>
    </dgm:pt>
    <dgm:pt modelId="{9F770AE2-1C54-4599-98E2-D8F541A141C3}" type="parTrans" cxnId="{99207CA4-270A-4A49-9818-9B2490E56FAE}">
      <dgm:prSet/>
      <dgm:spPr/>
      <dgm:t>
        <a:bodyPr/>
        <a:lstStyle/>
        <a:p>
          <a:endParaRPr lang="ru-RU" sz="1400">
            <a:solidFill>
              <a:srgbClr val="000000"/>
            </a:solidFill>
          </a:endParaRPr>
        </a:p>
      </dgm:t>
    </dgm:pt>
    <dgm:pt modelId="{92F77AD5-EB78-4B4E-96F2-D0AAE3795CA4}" type="sibTrans" cxnId="{99207CA4-270A-4A49-9818-9B2490E56FAE}">
      <dgm:prSet/>
      <dgm:spPr/>
      <dgm:t>
        <a:bodyPr/>
        <a:lstStyle/>
        <a:p>
          <a:endParaRPr lang="ru-RU" sz="1400">
            <a:solidFill>
              <a:srgbClr val="000000"/>
            </a:solidFill>
          </a:endParaRPr>
        </a:p>
      </dgm:t>
    </dgm:pt>
    <dgm:pt modelId="{A26BBB0F-396F-4A7F-A9ED-D5AFC2853763}">
      <dgm:prSet custT="1"/>
      <dgm:spPr/>
      <dgm:t>
        <a:bodyPr/>
        <a:lstStyle/>
        <a:p>
          <a:r>
            <a:rPr lang="ru-RU" sz="1400" dirty="0" smtClean="0">
              <a:solidFill>
                <a:srgbClr val="000000"/>
              </a:solidFill>
            </a:rPr>
            <a:t>место нахождения и место осуществления деятельности организации, подавшей декларацию;</a:t>
          </a:r>
          <a:endParaRPr lang="ru-RU" sz="1400" dirty="0">
            <a:solidFill>
              <a:srgbClr val="000000"/>
            </a:solidFill>
          </a:endParaRPr>
        </a:p>
      </dgm:t>
    </dgm:pt>
    <dgm:pt modelId="{E719394D-19A4-428F-A686-08948F608A26}" type="parTrans" cxnId="{373A4E2D-678E-42C3-930B-2513A8B7F7ED}">
      <dgm:prSet/>
      <dgm:spPr/>
      <dgm:t>
        <a:bodyPr/>
        <a:lstStyle/>
        <a:p>
          <a:endParaRPr lang="ru-RU" sz="1400">
            <a:solidFill>
              <a:srgbClr val="000000"/>
            </a:solidFill>
          </a:endParaRPr>
        </a:p>
      </dgm:t>
    </dgm:pt>
    <dgm:pt modelId="{22A157D4-18A5-4DBC-BCBA-0DCFFEC771EF}" type="sibTrans" cxnId="{373A4E2D-678E-42C3-930B-2513A8B7F7ED}">
      <dgm:prSet/>
      <dgm:spPr/>
      <dgm:t>
        <a:bodyPr/>
        <a:lstStyle/>
        <a:p>
          <a:endParaRPr lang="ru-RU" sz="1400">
            <a:solidFill>
              <a:srgbClr val="000000"/>
            </a:solidFill>
          </a:endParaRPr>
        </a:p>
      </dgm:t>
    </dgm:pt>
    <dgm:pt modelId="{24B9F756-87AC-42A6-BBE3-B90111A296A9}">
      <dgm:prSet custT="1"/>
      <dgm:spPr/>
      <dgm:t>
        <a:bodyPr/>
        <a:lstStyle/>
        <a:p>
          <a:r>
            <a:rPr lang="ru-RU" sz="1400" dirty="0" smtClean="0">
              <a:solidFill>
                <a:srgbClr val="000000"/>
              </a:solidFill>
            </a:rPr>
            <a:t>ИНН </a:t>
          </a:r>
          <a:r>
            <a:rPr lang="ru-RU" sz="1400" dirty="0" smtClean="0">
              <a:solidFill>
                <a:srgbClr val="000000"/>
              </a:solidFill>
              <a:effectLst/>
              <a:latin typeface="+mn-lt"/>
              <a:ea typeface="+mn-ea"/>
              <a:cs typeface="+mn-cs"/>
            </a:rPr>
            <a:t>юридического лица (индивидуального предпринимателя), подавшего декларацию;</a:t>
          </a:r>
          <a:endParaRPr lang="ru-RU" sz="1400" dirty="0">
            <a:solidFill>
              <a:srgbClr val="000000"/>
            </a:solidFill>
          </a:endParaRPr>
        </a:p>
      </dgm:t>
    </dgm:pt>
    <dgm:pt modelId="{9157C0A2-3D35-48E4-B863-5DA8D7A99654}" type="parTrans" cxnId="{37A72E5B-3947-4FD9-93D3-37167A437D27}">
      <dgm:prSet/>
      <dgm:spPr/>
      <dgm:t>
        <a:bodyPr/>
        <a:lstStyle/>
        <a:p>
          <a:endParaRPr lang="ru-RU" sz="1400">
            <a:solidFill>
              <a:srgbClr val="000000"/>
            </a:solidFill>
          </a:endParaRPr>
        </a:p>
      </dgm:t>
    </dgm:pt>
    <dgm:pt modelId="{0B96B9AF-196A-401D-A500-8AE93C0228E6}" type="sibTrans" cxnId="{37A72E5B-3947-4FD9-93D3-37167A437D27}">
      <dgm:prSet/>
      <dgm:spPr/>
      <dgm:t>
        <a:bodyPr/>
        <a:lstStyle/>
        <a:p>
          <a:endParaRPr lang="ru-RU" sz="1400">
            <a:solidFill>
              <a:srgbClr val="000000"/>
            </a:solidFill>
          </a:endParaRPr>
        </a:p>
      </dgm:t>
    </dgm:pt>
    <dgm:pt modelId="{DAB8C375-0D46-456D-BDDD-B64E113C065D}">
      <dgm:prSet custT="1"/>
      <dgm:spPr/>
      <dgm:t>
        <a:bodyPr/>
        <a:lstStyle/>
        <a:p>
          <a:r>
            <a:rPr lang="ru-RU" sz="1400" dirty="0" smtClean="0">
              <a:solidFill>
                <a:srgbClr val="000000"/>
              </a:solidFill>
            </a:rPr>
            <a:t>ОГРН </a:t>
          </a:r>
          <a:r>
            <a:rPr lang="ru-RU" sz="1400" dirty="0" smtClean="0">
              <a:solidFill>
                <a:srgbClr val="000000"/>
              </a:solidFill>
              <a:effectLst/>
              <a:latin typeface="+mn-lt"/>
              <a:ea typeface="+mn-ea"/>
              <a:cs typeface="+mn-cs"/>
            </a:rPr>
            <a:t>юридического лица (индивидуального предпринимателя), подавшего декларацию</a:t>
          </a:r>
          <a:r>
            <a:rPr lang="ru-RU" sz="1400" dirty="0" smtClean="0">
              <a:solidFill>
                <a:srgbClr val="000000"/>
              </a:solidFill>
            </a:rPr>
            <a:t>;</a:t>
          </a:r>
          <a:endParaRPr lang="ru-RU" sz="1400" dirty="0">
            <a:solidFill>
              <a:srgbClr val="000000"/>
            </a:solidFill>
          </a:endParaRPr>
        </a:p>
      </dgm:t>
    </dgm:pt>
    <dgm:pt modelId="{69E4E3E5-4F1F-4D31-BEB7-EE9F98833E9A}" type="parTrans" cxnId="{75358BDD-059B-4470-98A2-354556ED54ED}">
      <dgm:prSet/>
      <dgm:spPr/>
      <dgm:t>
        <a:bodyPr/>
        <a:lstStyle/>
        <a:p>
          <a:endParaRPr lang="ru-RU" sz="1400">
            <a:solidFill>
              <a:srgbClr val="000000"/>
            </a:solidFill>
          </a:endParaRPr>
        </a:p>
      </dgm:t>
    </dgm:pt>
    <dgm:pt modelId="{62CC88F0-5979-40CD-AD04-44126B705731}" type="sibTrans" cxnId="{75358BDD-059B-4470-98A2-354556ED54ED}">
      <dgm:prSet/>
      <dgm:spPr/>
      <dgm:t>
        <a:bodyPr/>
        <a:lstStyle/>
        <a:p>
          <a:endParaRPr lang="ru-RU" sz="1400">
            <a:solidFill>
              <a:srgbClr val="000000"/>
            </a:solidFill>
          </a:endParaRPr>
        </a:p>
      </dgm:t>
    </dgm:pt>
    <dgm:pt modelId="{9E92394A-12B2-4D14-A891-DF7339D5A698}">
      <dgm:prSet custT="1"/>
      <dgm:spPr/>
      <dgm:t>
        <a:bodyPr/>
        <a:lstStyle/>
        <a:p>
          <a:r>
            <a:rPr lang="ru-RU" sz="1400" dirty="0" smtClean="0">
              <a:solidFill>
                <a:srgbClr val="000000"/>
              </a:solidFill>
            </a:rPr>
            <a:t>полное наименование организации, проводившей СОУТ;</a:t>
          </a:r>
          <a:endParaRPr lang="ru-RU" sz="1400" dirty="0">
            <a:solidFill>
              <a:srgbClr val="000000"/>
            </a:solidFill>
          </a:endParaRPr>
        </a:p>
      </dgm:t>
    </dgm:pt>
    <dgm:pt modelId="{97A9FC6F-00BF-44AF-A40E-CA9A634650FE}" type="parTrans" cxnId="{4BBB7E17-D5A8-4BDF-A088-E640472C96DC}">
      <dgm:prSet/>
      <dgm:spPr/>
      <dgm:t>
        <a:bodyPr/>
        <a:lstStyle/>
        <a:p>
          <a:endParaRPr lang="ru-RU" sz="1400">
            <a:solidFill>
              <a:srgbClr val="000000"/>
            </a:solidFill>
          </a:endParaRPr>
        </a:p>
      </dgm:t>
    </dgm:pt>
    <dgm:pt modelId="{A5FA9615-0458-4CF7-A966-9DBC78E6D8FC}" type="sibTrans" cxnId="{4BBB7E17-D5A8-4BDF-A088-E640472C96DC}">
      <dgm:prSet/>
      <dgm:spPr/>
      <dgm:t>
        <a:bodyPr/>
        <a:lstStyle/>
        <a:p>
          <a:endParaRPr lang="ru-RU" sz="1400">
            <a:solidFill>
              <a:srgbClr val="000000"/>
            </a:solidFill>
          </a:endParaRPr>
        </a:p>
      </dgm:t>
    </dgm:pt>
    <dgm:pt modelId="{72E4C696-B480-401F-9E13-89CBEDD89EA7}">
      <dgm:prSet custT="1"/>
      <dgm:spPr/>
      <dgm:t>
        <a:bodyPr/>
        <a:lstStyle/>
        <a:p>
          <a:r>
            <a:rPr lang="ru-RU" sz="1400" dirty="0" smtClean="0">
              <a:solidFill>
                <a:srgbClr val="000000"/>
              </a:solidFill>
            </a:rPr>
            <a:t>перечень рабочих мест, в отношении которых подана декларация, с указанием индивидуального номера рабочего места, численности работников, занятых на данном рабочем месте;</a:t>
          </a:r>
          <a:endParaRPr lang="ru-RU" sz="1400" dirty="0">
            <a:solidFill>
              <a:srgbClr val="000000"/>
            </a:solidFill>
          </a:endParaRPr>
        </a:p>
      </dgm:t>
    </dgm:pt>
    <dgm:pt modelId="{8FB0A963-282B-4E3D-9741-BB8A03815E8C}" type="parTrans" cxnId="{82DEBAFC-4824-4A50-BC26-B5D1C9240004}">
      <dgm:prSet/>
      <dgm:spPr/>
      <dgm:t>
        <a:bodyPr/>
        <a:lstStyle/>
        <a:p>
          <a:endParaRPr lang="ru-RU" sz="1400">
            <a:solidFill>
              <a:srgbClr val="000000"/>
            </a:solidFill>
          </a:endParaRPr>
        </a:p>
      </dgm:t>
    </dgm:pt>
    <dgm:pt modelId="{9B5897B6-E00B-43D0-9265-24BA1BC12EB4}" type="sibTrans" cxnId="{82DEBAFC-4824-4A50-BC26-B5D1C9240004}">
      <dgm:prSet/>
      <dgm:spPr/>
      <dgm:t>
        <a:bodyPr/>
        <a:lstStyle/>
        <a:p>
          <a:endParaRPr lang="ru-RU" sz="1400">
            <a:solidFill>
              <a:srgbClr val="000000"/>
            </a:solidFill>
          </a:endParaRPr>
        </a:p>
      </dgm:t>
    </dgm:pt>
    <dgm:pt modelId="{73A025E3-F849-4D1A-B9F7-F9622CCB43A8}">
      <dgm:prSet custT="1"/>
      <dgm:spPr/>
      <dgm:t>
        <a:bodyPr/>
        <a:lstStyle/>
        <a:p>
          <a:r>
            <a:rPr lang="ru-RU" sz="1400" dirty="0" smtClean="0">
              <a:solidFill>
                <a:srgbClr val="000000"/>
              </a:solidFill>
            </a:rPr>
            <a:t>реквизиты заключения эксперта организации, проводившей СОУТ, явившегося основанием для подачи декларации;</a:t>
          </a:r>
          <a:endParaRPr lang="ru-RU" sz="1400" dirty="0">
            <a:solidFill>
              <a:srgbClr val="000000"/>
            </a:solidFill>
          </a:endParaRPr>
        </a:p>
      </dgm:t>
    </dgm:pt>
    <dgm:pt modelId="{F01736B7-FD43-44E3-A964-681BDB77785F}" type="parTrans" cxnId="{F1B6EDB9-DD3C-49B8-8B0B-DF49666091F9}">
      <dgm:prSet/>
      <dgm:spPr/>
      <dgm:t>
        <a:bodyPr/>
        <a:lstStyle/>
        <a:p>
          <a:endParaRPr lang="ru-RU" sz="1400">
            <a:solidFill>
              <a:srgbClr val="000000"/>
            </a:solidFill>
          </a:endParaRPr>
        </a:p>
      </dgm:t>
    </dgm:pt>
    <dgm:pt modelId="{B53EDA11-690C-4B7F-82E4-B33CF8BA3959}" type="sibTrans" cxnId="{F1B6EDB9-DD3C-49B8-8B0B-DF49666091F9}">
      <dgm:prSet/>
      <dgm:spPr/>
      <dgm:t>
        <a:bodyPr/>
        <a:lstStyle/>
        <a:p>
          <a:endParaRPr lang="ru-RU" sz="1400">
            <a:solidFill>
              <a:srgbClr val="000000"/>
            </a:solidFill>
          </a:endParaRPr>
        </a:p>
      </dgm:t>
    </dgm:pt>
    <dgm:pt modelId="{4D70E968-ABE7-4BFE-9A33-3169183B3A46}">
      <dgm:prSet custT="1"/>
      <dgm:spPr/>
      <dgm:t>
        <a:bodyPr/>
        <a:lstStyle/>
        <a:p>
          <a:r>
            <a:rPr lang="ru-RU" sz="1400" dirty="0" smtClean="0">
              <a:solidFill>
                <a:srgbClr val="000000"/>
              </a:solidFill>
            </a:rPr>
            <a:t>срок действия декларации;</a:t>
          </a:r>
          <a:endParaRPr lang="ru-RU" sz="1400" dirty="0">
            <a:solidFill>
              <a:srgbClr val="000000"/>
            </a:solidFill>
          </a:endParaRPr>
        </a:p>
      </dgm:t>
    </dgm:pt>
    <dgm:pt modelId="{16032802-DEE0-4172-A231-10DA39AEB190}" type="parTrans" cxnId="{592AF56C-CD7A-4474-BA8F-05EA319BC27C}">
      <dgm:prSet/>
      <dgm:spPr/>
      <dgm:t>
        <a:bodyPr/>
        <a:lstStyle/>
        <a:p>
          <a:endParaRPr lang="ru-RU" sz="1400">
            <a:solidFill>
              <a:srgbClr val="000000"/>
            </a:solidFill>
          </a:endParaRPr>
        </a:p>
      </dgm:t>
    </dgm:pt>
    <dgm:pt modelId="{8327EF9A-4860-4E37-8FB9-FE9990CFD634}" type="sibTrans" cxnId="{592AF56C-CD7A-4474-BA8F-05EA319BC27C}">
      <dgm:prSet/>
      <dgm:spPr/>
      <dgm:t>
        <a:bodyPr/>
        <a:lstStyle/>
        <a:p>
          <a:endParaRPr lang="ru-RU" sz="1400">
            <a:solidFill>
              <a:srgbClr val="000000"/>
            </a:solidFill>
          </a:endParaRPr>
        </a:p>
      </dgm:t>
    </dgm:pt>
    <dgm:pt modelId="{F5B6A9DC-05E4-4BFD-BFA0-269F57CF0042}">
      <dgm:prSet custT="1"/>
      <dgm:spPr/>
      <dgm:t>
        <a:bodyPr/>
        <a:lstStyle/>
        <a:p>
          <a:r>
            <a:rPr lang="ru-RU" sz="1400" dirty="0" smtClean="0">
              <a:solidFill>
                <a:srgbClr val="000000"/>
              </a:solidFill>
            </a:rPr>
            <a:t>дата прекращения действия декларации.</a:t>
          </a:r>
          <a:endParaRPr lang="ru-RU" sz="1400" dirty="0">
            <a:solidFill>
              <a:srgbClr val="000000"/>
            </a:solidFill>
          </a:endParaRPr>
        </a:p>
      </dgm:t>
    </dgm:pt>
    <dgm:pt modelId="{733EDEF7-E7F6-4524-BB9A-211099170EBA}" type="parTrans" cxnId="{006EBB6E-4D26-4694-A936-A21FB6FF2EDC}">
      <dgm:prSet/>
      <dgm:spPr/>
      <dgm:t>
        <a:bodyPr/>
        <a:lstStyle/>
        <a:p>
          <a:endParaRPr lang="ru-RU" sz="1400">
            <a:solidFill>
              <a:srgbClr val="000000"/>
            </a:solidFill>
          </a:endParaRPr>
        </a:p>
      </dgm:t>
    </dgm:pt>
    <dgm:pt modelId="{9CA41C46-1AE7-4E3A-ABDD-915DD8946F0B}" type="sibTrans" cxnId="{006EBB6E-4D26-4694-A936-A21FB6FF2EDC}">
      <dgm:prSet/>
      <dgm:spPr/>
      <dgm:t>
        <a:bodyPr/>
        <a:lstStyle/>
        <a:p>
          <a:endParaRPr lang="ru-RU" sz="1400">
            <a:solidFill>
              <a:srgbClr val="000000"/>
            </a:solidFill>
          </a:endParaRPr>
        </a:p>
      </dgm:t>
    </dgm:pt>
    <dgm:pt modelId="{5D0A4BF2-201B-4BC7-8258-A24ED27D044A}" type="pres">
      <dgm:prSet presAssocID="{4D0F0528-515F-4B85-BE7D-52A8F4C79015}" presName="vert0" presStyleCnt="0">
        <dgm:presLayoutVars>
          <dgm:dir/>
          <dgm:animOne val="branch"/>
          <dgm:animLvl val="lvl"/>
        </dgm:presLayoutVars>
      </dgm:prSet>
      <dgm:spPr/>
      <dgm:t>
        <a:bodyPr/>
        <a:lstStyle/>
        <a:p>
          <a:endParaRPr lang="ru-RU"/>
        </a:p>
      </dgm:t>
    </dgm:pt>
    <dgm:pt modelId="{6421CDDE-C4A8-4959-9DF1-05648A20DA8F}" type="pres">
      <dgm:prSet presAssocID="{4D293089-3BFA-44CF-BB78-6F1A3FF845DB}" presName="thickLine" presStyleLbl="alignNode1" presStyleIdx="0" presStyleCnt="9"/>
      <dgm:spPr/>
    </dgm:pt>
    <dgm:pt modelId="{94947D34-E002-4B59-B0F6-F18673EA03F6}" type="pres">
      <dgm:prSet presAssocID="{4D293089-3BFA-44CF-BB78-6F1A3FF845DB}" presName="horz1" presStyleCnt="0"/>
      <dgm:spPr/>
    </dgm:pt>
    <dgm:pt modelId="{306DC74B-8DD3-4493-AEF9-378DA7847DB3}" type="pres">
      <dgm:prSet presAssocID="{4D293089-3BFA-44CF-BB78-6F1A3FF845DB}" presName="tx1" presStyleLbl="revTx" presStyleIdx="0" presStyleCnt="9"/>
      <dgm:spPr/>
      <dgm:t>
        <a:bodyPr/>
        <a:lstStyle/>
        <a:p>
          <a:endParaRPr lang="ru-RU"/>
        </a:p>
      </dgm:t>
    </dgm:pt>
    <dgm:pt modelId="{5291AEF6-4CBA-4ECD-966E-A300F0130EFF}" type="pres">
      <dgm:prSet presAssocID="{4D293089-3BFA-44CF-BB78-6F1A3FF845DB}" presName="vert1" presStyleCnt="0"/>
      <dgm:spPr/>
    </dgm:pt>
    <dgm:pt modelId="{73436C51-EF2E-4FD3-9FA3-12F589E70877}" type="pres">
      <dgm:prSet presAssocID="{A26BBB0F-396F-4A7F-A9ED-D5AFC2853763}" presName="thickLine" presStyleLbl="alignNode1" presStyleIdx="1" presStyleCnt="9"/>
      <dgm:spPr/>
    </dgm:pt>
    <dgm:pt modelId="{8A046225-EEB2-4CC7-827B-1C619B4DA282}" type="pres">
      <dgm:prSet presAssocID="{A26BBB0F-396F-4A7F-A9ED-D5AFC2853763}" presName="horz1" presStyleCnt="0"/>
      <dgm:spPr/>
    </dgm:pt>
    <dgm:pt modelId="{DA096BA8-2331-421F-9AA2-181CCF7BBBE3}" type="pres">
      <dgm:prSet presAssocID="{A26BBB0F-396F-4A7F-A9ED-D5AFC2853763}" presName="tx1" presStyleLbl="revTx" presStyleIdx="1" presStyleCnt="9"/>
      <dgm:spPr/>
      <dgm:t>
        <a:bodyPr/>
        <a:lstStyle/>
        <a:p>
          <a:endParaRPr lang="ru-RU"/>
        </a:p>
      </dgm:t>
    </dgm:pt>
    <dgm:pt modelId="{5732CDF2-2DD0-4E57-8658-9D5EEE2DA3E4}" type="pres">
      <dgm:prSet presAssocID="{A26BBB0F-396F-4A7F-A9ED-D5AFC2853763}" presName="vert1" presStyleCnt="0"/>
      <dgm:spPr/>
    </dgm:pt>
    <dgm:pt modelId="{F580E91B-2288-483C-9414-E8524B68B388}" type="pres">
      <dgm:prSet presAssocID="{24B9F756-87AC-42A6-BBE3-B90111A296A9}" presName="thickLine" presStyleLbl="alignNode1" presStyleIdx="2" presStyleCnt="9"/>
      <dgm:spPr/>
    </dgm:pt>
    <dgm:pt modelId="{AF87690B-B42E-4626-803B-3D613E280E20}" type="pres">
      <dgm:prSet presAssocID="{24B9F756-87AC-42A6-BBE3-B90111A296A9}" presName="horz1" presStyleCnt="0"/>
      <dgm:spPr/>
    </dgm:pt>
    <dgm:pt modelId="{88E2C44B-5B4E-49A8-90F2-897C91A19F28}" type="pres">
      <dgm:prSet presAssocID="{24B9F756-87AC-42A6-BBE3-B90111A296A9}" presName="tx1" presStyleLbl="revTx" presStyleIdx="2" presStyleCnt="9"/>
      <dgm:spPr/>
      <dgm:t>
        <a:bodyPr/>
        <a:lstStyle/>
        <a:p>
          <a:endParaRPr lang="ru-RU"/>
        </a:p>
      </dgm:t>
    </dgm:pt>
    <dgm:pt modelId="{0C42AA68-52E8-4652-9097-E59D1D3B1AFB}" type="pres">
      <dgm:prSet presAssocID="{24B9F756-87AC-42A6-BBE3-B90111A296A9}" presName="vert1" presStyleCnt="0"/>
      <dgm:spPr/>
    </dgm:pt>
    <dgm:pt modelId="{8F4AB898-A874-4906-BF4D-1453EA3EBB8A}" type="pres">
      <dgm:prSet presAssocID="{DAB8C375-0D46-456D-BDDD-B64E113C065D}" presName="thickLine" presStyleLbl="alignNode1" presStyleIdx="3" presStyleCnt="9"/>
      <dgm:spPr/>
    </dgm:pt>
    <dgm:pt modelId="{23170B5E-B25C-4619-B440-FA808101B3AE}" type="pres">
      <dgm:prSet presAssocID="{DAB8C375-0D46-456D-BDDD-B64E113C065D}" presName="horz1" presStyleCnt="0"/>
      <dgm:spPr/>
    </dgm:pt>
    <dgm:pt modelId="{FD56AE6B-9F01-4F9B-BCF5-93A0B35CCF5E}" type="pres">
      <dgm:prSet presAssocID="{DAB8C375-0D46-456D-BDDD-B64E113C065D}" presName="tx1" presStyleLbl="revTx" presStyleIdx="3" presStyleCnt="9"/>
      <dgm:spPr/>
      <dgm:t>
        <a:bodyPr/>
        <a:lstStyle/>
        <a:p>
          <a:endParaRPr lang="ru-RU"/>
        </a:p>
      </dgm:t>
    </dgm:pt>
    <dgm:pt modelId="{27E0014B-9A42-422E-ABDF-7C6AAEDFBB71}" type="pres">
      <dgm:prSet presAssocID="{DAB8C375-0D46-456D-BDDD-B64E113C065D}" presName="vert1" presStyleCnt="0"/>
      <dgm:spPr/>
    </dgm:pt>
    <dgm:pt modelId="{A8D9E45A-014C-47BC-94E4-496E73EA8AFF}" type="pres">
      <dgm:prSet presAssocID="{9E92394A-12B2-4D14-A891-DF7339D5A698}" presName="thickLine" presStyleLbl="alignNode1" presStyleIdx="4" presStyleCnt="9"/>
      <dgm:spPr/>
    </dgm:pt>
    <dgm:pt modelId="{EE3A7B11-8C9F-4E07-9DC7-FD9DA8637DC4}" type="pres">
      <dgm:prSet presAssocID="{9E92394A-12B2-4D14-A891-DF7339D5A698}" presName="horz1" presStyleCnt="0"/>
      <dgm:spPr/>
    </dgm:pt>
    <dgm:pt modelId="{EA28E572-61CF-4A36-B383-12BFA758C1CF}" type="pres">
      <dgm:prSet presAssocID="{9E92394A-12B2-4D14-A891-DF7339D5A698}" presName="tx1" presStyleLbl="revTx" presStyleIdx="4" presStyleCnt="9"/>
      <dgm:spPr/>
      <dgm:t>
        <a:bodyPr/>
        <a:lstStyle/>
        <a:p>
          <a:endParaRPr lang="ru-RU"/>
        </a:p>
      </dgm:t>
    </dgm:pt>
    <dgm:pt modelId="{3EDF9A61-8A9F-4992-890E-20770EFAC476}" type="pres">
      <dgm:prSet presAssocID="{9E92394A-12B2-4D14-A891-DF7339D5A698}" presName="vert1" presStyleCnt="0"/>
      <dgm:spPr/>
    </dgm:pt>
    <dgm:pt modelId="{B36A1EA9-1C14-40FA-BF50-DE0B7228EC44}" type="pres">
      <dgm:prSet presAssocID="{72E4C696-B480-401F-9E13-89CBEDD89EA7}" presName="thickLine" presStyleLbl="alignNode1" presStyleIdx="5" presStyleCnt="9"/>
      <dgm:spPr/>
    </dgm:pt>
    <dgm:pt modelId="{337BB0E2-739B-4A03-AE44-FBA934F4223E}" type="pres">
      <dgm:prSet presAssocID="{72E4C696-B480-401F-9E13-89CBEDD89EA7}" presName="horz1" presStyleCnt="0"/>
      <dgm:spPr/>
    </dgm:pt>
    <dgm:pt modelId="{2C0AF518-A6CE-4B66-9E08-0C19A87B817A}" type="pres">
      <dgm:prSet presAssocID="{72E4C696-B480-401F-9E13-89CBEDD89EA7}" presName="tx1" presStyleLbl="revTx" presStyleIdx="5" presStyleCnt="9"/>
      <dgm:spPr/>
      <dgm:t>
        <a:bodyPr/>
        <a:lstStyle/>
        <a:p>
          <a:endParaRPr lang="ru-RU"/>
        </a:p>
      </dgm:t>
    </dgm:pt>
    <dgm:pt modelId="{8B395BE7-F75F-436F-89D6-B3DE4B13C9BD}" type="pres">
      <dgm:prSet presAssocID="{72E4C696-B480-401F-9E13-89CBEDD89EA7}" presName="vert1" presStyleCnt="0"/>
      <dgm:spPr/>
    </dgm:pt>
    <dgm:pt modelId="{9B28D463-0DEA-48C9-9E60-E0BB5797C3C7}" type="pres">
      <dgm:prSet presAssocID="{73A025E3-F849-4D1A-B9F7-F9622CCB43A8}" presName="thickLine" presStyleLbl="alignNode1" presStyleIdx="6" presStyleCnt="9"/>
      <dgm:spPr/>
    </dgm:pt>
    <dgm:pt modelId="{20FEA518-9D30-483B-992E-FB3EB70C6EEE}" type="pres">
      <dgm:prSet presAssocID="{73A025E3-F849-4D1A-B9F7-F9622CCB43A8}" presName="horz1" presStyleCnt="0"/>
      <dgm:spPr/>
    </dgm:pt>
    <dgm:pt modelId="{4C531EC0-89A5-46BC-A20A-C8FDA8BCFBA5}" type="pres">
      <dgm:prSet presAssocID="{73A025E3-F849-4D1A-B9F7-F9622CCB43A8}" presName="tx1" presStyleLbl="revTx" presStyleIdx="6" presStyleCnt="9"/>
      <dgm:spPr/>
      <dgm:t>
        <a:bodyPr/>
        <a:lstStyle/>
        <a:p>
          <a:endParaRPr lang="ru-RU"/>
        </a:p>
      </dgm:t>
    </dgm:pt>
    <dgm:pt modelId="{A6600FA3-66EB-4357-B4E6-26E5B51E8998}" type="pres">
      <dgm:prSet presAssocID="{73A025E3-F849-4D1A-B9F7-F9622CCB43A8}" presName="vert1" presStyleCnt="0"/>
      <dgm:spPr/>
    </dgm:pt>
    <dgm:pt modelId="{8EFE072E-F49B-42A7-8456-E5AFAFDEA7F9}" type="pres">
      <dgm:prSet presAssocID="{4D70E968-ABE7-4BFE-9A33-3169183B3A46}" presName="thickLine" presStyleLbl="alignNode1" presStyleIdx="7" presStyleCnt="9"/>
      <dgm:spPr/>
    </dgm:pt>
    <dgm:pt modelId="{8FA58E54-139B-4AE8-8CEB-90019B084789}" type="pres">
      <dgm:prSet presAssocID="{4D70E968-ABE7-4BFE-9A33-3169183B3A46}" presName="horz1" presStyleCnt="0"/>
      <dgm:spPr/>
    </dgm:pt>
    <dgm:pt modelId="{77CC28A2-7F5B-4D79-B7E5-899D4982A8E7}" type="pres">
      <dgm:prSet presAssocID="{4D70E968-ABE7-4BFE-9A33-3169183B3A46}" presName="tx1" presStyleLbl="revTx" presStyleIdx="7" presStyleCnt="9"/>
      <dgm:spPr/>
      <dgm:t>
        <a:bodyPr/>
        <a:lstStyle/>
        <a:p>
          <a:endParaRPr lang="ru-RU"/>
        </a:p>
      </dgm:t>
    </dgm:pt>
    <dgm:pt modelId="{5C022BF6-D3F4-4183-B307-5A798F517C12}" type="pres">
      <dgm:prSet presAssocID="{4D70E968-ABE7-4BFE-9A33-3169183B3A46}" presName="vert1" presStyleCnt="0"/>
      <dgm:spPr/>
    </dgm:pt>
    <dgm:pt modelId="{EB955595-C5E0-450C-8A56-BA7E6A41B616}" type="pres">
      <dgm:prSet presAssocID="{F5B6A9DC-05E4-4BFD-BFA0-269F57CF0042}" presName="thickLine" presStyleLbl="alignNode1" presStyleIdx="8" presStyleCnt="9"/>
      <dgm:spPr/>
    </dgm:pt>
    <dgm:pt modelId="{E8705717-1958-4F7F-8D52-F568B60459AD}" type="pres">
      <dgm:prSet presAssocID="{F5B6A9DC-05E4-4BFD-BFA0-269F57CF0042}" presName="horz1" presStyleCnt="0"/>
      <dgm:spPr/>
    </dgm:pt>
    <dgm:pt modelId="{A81F4F2B-7228-4BB1-9C88-18FBBE2C69A1}" type="pres">
      <dgm:prSet presAssocID="{F5B6A9DC-05E4-4BFD-BFA0-269F57CF0042}" presName="tx1" presStyleLbl="revTx" presStyleIdx="8" presStyleCnt="9"/>
      <dgm:spPr/>
      <dgm:t>
        <a:bodyPr/>
        <a:lstStyle/>
        <a:p>
          <a:endParaRPr lang="ru-RU"/>
        </a:p>
      </dgm:t>
    </dgm:pt>
    <dgm:pt modelId="{6DD523BC-071C-42FA-8386-5B9C268588D0}" type="pres">
      <dgm:prSet presAssocID="{F5B6A9DC-05E4-4BFD-BFA0-269F57CF0042}" presName="vert1" presStyleCnt="0"/>
      <dgm:spPr/>
    </dgm:pt>
  </dgm:ptLst>
  <dgm:cxnLst>
    <dgm:cxn modelId="{33924D75-568B-4CFE-BA5A-EC06EE19286E}" type="presOf" srcId="{9E92394A-12B2-4D14-A891-DF7339D5A698}" destId="{EA28E572-61CF-4A36-B383-12BFA758C1CF}" srcOrd="0" destOrd="0" presId="urn:microsoft.com/office/officeart/2008/layout/LinedList"/>
    <dgm:cxn modelId="{75358BDD-059B-4470-98A2-354556ED54ED}" srcId="{4D0F0528-515F-4B85-BE7D-52A8F4C79015}" destId="{DAB8C375-0D46-456D-BDDD-B64E113C065D}" srcOrd="3" destOrd="0" parTransId="{69E4E3E5-4F1F-4D31-BEB7-EE9F98833E9A}" sibTransId="{62CC88F0-5979-40CD-AD04-44126B705731}"/>
    <dgm:cxn modelId="{37A72E5B-3947-4FD9-93D3-37167A437D27}" srcId="{4D0F0528-515F-4B85-BE7D-52A8F4C79015}" destId="{24B9F756-87AC-42A6-BBE3-B90111A296A9}" srcOrd="2" destOrd="0" parTransId="{9157C0A2-3D35-48E4-B863-5DA8D7A99654}" sibTransId="{0B96B9AF-196A-401D-A500-8AE93C0228E6}"/>
    <dgm:cxn modelId="{5726A3C3-DBB5-4351-A871-9C3BA399F5A5}" type="presOf" srcId="{24B9F756-87AC-42A6-BBE3-B90111A296A9}" destId="{88E2C44B-5B4E-49A8-90F2-897C91A19F28}" srcOrd="0" destOrd="0" presId="urn:microsoft.com/office/officeart/2008/layout/LinedList"/>
    <dgm:cxn modelId="{373A4E2D-678E-42C3-930B-2513A8B7F7ED}" srcId="{4D0F0528-515F-4B85-BE7D-52A8F4C79015}" destId="{A26BBB0F-396F-4A7F-A9ED-D5AFC2853763}" srcOrd="1" destOrd="0" parTransId="{E719394D-19A4-428F-A686-08948F608A26}" sibTransId="{22A157D4-18A5-4DBC-BCBA-0DCFFEC771EF}"/>
    <dgm:cxn modelId="{670C2AE2-15EC-4420-BE79-148E45588922}" type="presOf" srcId="{A26BBB0F-396F-4A7F-A9ED-D5AFC2853763}" destId="{DA096BA8-2331-421F-9AA2-181CCF7BBBE3}" srcOrd="0" destOrd="0" presId="urn:microsoft.com/office/officeart/2008/layout/LinedList"/>
    <dgm:cxn modelId="{592AF56C-CD7A-4474-BA8F-05EA319BC27C}" srcId="{4D0F0528-515F-4B85-BE7D-52A8F4C79015}" destId="{4D70E968-ABE7-4BFE-9A33-3169183B3A46}" srcOrd="7" destOrd="0" parTransId="{16032802-DEE0-4172-A231-10DA39AEB190}" sibTransId="{8327EF9A-4860-4E37-8FB9-FE9990CFD634}"/>
    <dgm:cxn modelId="{006EBB6E-4D26-4694-A936-A21FB6FF2EDC}" srcId="{4D0F0528-515F-4B85-BE7D-52A8F4C79015}" destId="{F5B6A9DC-05E4-4BFD-BFA0-269F57CF0042}" srcOrd="8" destOrd="0" parTransId="{733EDEF7-E7F6-4524-BB9A-211099170EBA}" sibTransId="{9CA41C46-1AE7-4E3A-ABDD-915DD8946F0B}"/>
    <dgm:cxn modelId="{8FAEE535-C2BA-41D3-97E4-1B4CBD8E9EDD}" type="presOf" srcId="{72E4C696-B480-401F-9E13-89CBEDD89EA7}" destId="{2C0AF518-A6CE-4B66-9E08-0C19A87B817A}" srcOrd="0" destOrd="0" presId="urn:microsoft.com/office/officeart/2008/layout/LinedList"/>
    <dgm:cxn modelId="{1B5E5A4E-25A3-4422-9A7A-E0DE9C38B0E7}" type="presOf" srcId="{4D0F0528-515F-4B85-BE7D-52A8F4C79015}" destId="{5D0A4BF2-201B-4BC7-8258-A24ED27D044A}" srcOrd="0" destOrd="0" presId="urn:microsoft.com/office/officeart/2008/layout/LinedList"/>
    <dgm:cxn modelId="{D8A95E0C-F54D-4194-A7F2-0C0607974408}" type="presOf" srcId="{DAB8C375-0D46-456D-BDDD-B64E113C065D}" destId="{FD56AE6B-9F01-4F9B-BCF5-93A0B35CCF5E}" srcOrd="0" destOrd="0" presId="urn:microsoft.com/office/officeart/2008/layout/LinedList"/>
    <dgm:cxn modelId="{F1B6EDB9-DD3C-49B8-8B0B-DF49666091F9}" srcId="{4D0F0528-515F-4B85-BE7D-52A8F4C79015}" destId="{73A025E3-F849-4D1A-B9F7-F9622CCB43A8}" srcOrd="6" destOrd="0" parTransId="{F01736B7-FD43-44E3-A964-681BDB77785F}" sibTransId="{B53EDA11-690C-4B7F-82E4-B33CF8BA3959}"/>
    <dgm:cxn modelId="{99207CA4-270A-4A49-9818-9B2490E56FAE}" srcId="{4D0F0528-515F-4B85-BE7D-52A8F4C79015}" destId="{4D293089-3BFA-44CF-BB78-6F1A3FF845DB}" srcOrd="0" destOrd="0" parTransId="{9F770AE2-1C54-4599-98E2-D8F541A141C3}" sibTransId="{92F77AD5-EB78-4B4E-96F2-D0AAE3795CA4}"/>
    <dgm:cxn modelId="{82DEBAFC-4824-4A50-BC26-B5D1C9240004}" srcId="{4D0F0528-515F-4B85-BE7D-52A8F4C79015}" destId="{72E4C696-B480-401F-9E13-89CBEDD89EA7}" srcOrd="5" destOrd="0" parTransId="{8FB0A963-282B-4E3D-9741-BB8A03815E8C}" sibTransId="{9B5897B6-E00B-43D0-9265-24BA1BC12EB4}"/>
    <dgm:cxn modelId="{4BBB7E17-D5A8-4BDF-A088-E640472C96DC}" srcId="{4D0F0528-515F-4B85-BE7D-52A8F4C79015}" destId="{9E92394A-12B2-4D14-A891-DF7339D5A698}" srcOrd="4" destOrd="0" parTransId="{97A9FC6F-00BF-44AF-A40E-CA9A634650FE}" sibTransId="{A5FA9615-0458-4CF7-A966-9DBC78E6D8FC}"/>
    <dgm:cxn modelId="{61AD86E3-C0F3-47C5-8611-864613F98102}" type="presOf" srcId="{4D293089-3BFA-44CF-BB78-6F1A3FF845DB}" destId="{306DC74B-8DD3-4493-AEF9-378DA7847DB3}" srcOrd="0" destOrd="0" presId="urn:microsoft.com/office/officeart/2008/layout/LinedList"/>
    <dgm:cxn modelId="{786FE142-4815-4A70-BDEE-DB26BDF3DC6B}" type="presOf" srcId="{73A025E3-F849-4D1A-B9F7-F9622CCB43A8}" destId="{4C531EC0-89A5-46BC-A20A-C8FDA8BCFBA5}" srcOrd="0" destOrd="0" presId="urn:microsoft.com/office/officeart/2008/layout/LinedList"/>
    <dgm:cxn modelId="{288D0792-D710-438D-A999-DBE4F2121458}" type="presOf" srcId="{F5B6A9DC-05E4-4BFD-BFA0-269F57CF0042}" destId="{A81F4F2B-7228-4BB1-9C88-18FBBE2C69A1}" srcOrd="0" destOrd="0" presId="urn:microsoft.com/office/officeart/2008/layout/LinedList"/>
    <dgm:cxn modelId="{34E3E8F1-F064-4298-9C8D-5E4E0CDD73F6}" type="presOf" srcId="{4D70E968-ABE7-4BFE-9A33-3169183B3A46}" destId="{77CC28A2-7F5B-4D79-B7E5-899D4982A8E7}" srcOrd="0" destOrd="0" presId="urn:microsoft.com/office/officeart/2008/layout/LinedList"/>
    <dgm:cxn modelId="{69E477C6-425C-4AC2-8B33-05422DB2AC69}" type="presParOf" srcId="{5D0A4BF2-201B-4BC7-8258-A24ED27D044A}" destId="{6421CDDE-C4A8-4959-9DF1-05648A20DA8F}" srcOrd="0" destOrd="0" presId="urn:microsoft.com/office/officeart/2008/layout/LinedList"/>
    <dgm:cxn modelId="{039EFE14-9C77-4BEA-B074-E59352F1066B}" type="presParOf" srcId="{5D0A4BF2-201B-4BC7-8258-A24ED27D044A}" destId="{94947D34-E002-4B59-B0F6-F18673EA03F6}" srcOrd="1" destOrd="0" presId="urn:microsoft.com/office/officeart/2008/layout/LinedList"/>
    <dgm:cxn modelId="{DFBFC3D7-B50C-4A7A-AE4F-655585519853}" type="presParOf" srcId="{94947D34-E002-4B59-B0F6-F18673EA03F6}" destId="{306DC74B-8DD3-4493-AEF9-378DA7847DB3}" srcOrd="0" destOrd="0" presId="urn:microsoft.com/office/officeart/2008/layout/LinedList"/>
    <dgm:cxn modelId="{AF933138-25F2-4FC3-A0C9-360CEC8CD9CC}" type="presParOf" srcId="{94947D34-E002-4B59-B0F6-F18673EA03F6}" destId="{5291AEF6-4CBA-4ECD-966E-A300F0130EFF}" srcOrd="1" destOrd="0" presId="urn:microsoft.com/office/officeart/2008/layout/LinedList"/>
    <dgm:cxn modelId="{E16C42AC-5466-45C3-AA23-91C35E3C52C3}" type="presParOf" srcId="{5D0A4BF2-201B-4BC7-8258-A24ED27D044A}" destId="{73436C51-EF2E-4FD3-9FA3-12F589E70877}" srcOrd="2" destOrd="0" presId="urn:microsoft.com/office/officeart/2008/layout/LinedList"/>
    <dgm:cxn modelId="{F16E8A0D-9F61-4E94-BFC1-FEAEB7E29C25}" type="presParOf" srcId="{5D0A4BF2-201B-4BC7-8258-A24ED27D044A}" destId="{8A046225-EEB2-4CC7-827B-1C619B4DA282}" srcOrd="3" destOrd="0" presId="urn:microsoft.com/office/officeart/2008/layout/LinedList"/>
    <dgm:cxn modelId="{917F1361-26AC-4745-8E55-65BA017B2CBA}" type="presParOf" srcId="{8A046225-EEB2-4CC7-827B-1C619B4DA282}" destId="{DA096BA8-2331-421F-9AA2-181CCF7BBBE3}" srcOrd="0" destOrd="0" presId="urn:microsoft.com/office/officeart/2008/layout/LinedList"/>
    <dgm:cxn modelId="{B86CC561-6E2D-4AAC-97A7-ECF4EF3E4AB3}" type="presParOf" srcId="{8A046225-EEB2-4CC7-827B-1C619B4DA282}" destId="{5732CDF2-2DD0-4E57-8658-9D5EEE2DA3E4}" srcOrd="1" destOrd="0" presId="urn:microsoft.com/office/officeart/2008/layout/LinedList"/>
    <dgm:cxn modelId="{C0900962-6C88-450F-85BF-B3AA822541E9}" type="presParOf" srcId="{5D0A4BF2-201B-4BC7-8258-A24ED27D044A}" destId="{F580E91B-2288-483C-9414-E8524B68B388}" srcOrd="4" destOrd="0" presId="urn:microsoft.com/office/officeart/2008/layout/LinedList"/>
    <dgm:cxn modelId="{9B39AB4E-6C43-4039-8D8B-A638CED7FC4B}" type="presParOf" srcId="{5D0A4BF2-201B-4BC7-8258-A24ED27D044A}" destId="{AF87690B-B42E-4626-803B-3D613E280E20}" srcOrd="5" destOrd="0" presId="urn:microsoft.com/office/officeart/2008/layout/LinedList"/>
    <dgm:cxn modelId="{7E5BCEA9-57C4-4A70-BDC7-D7E85225D7E4}" type="presParOf" srcId="{AF87690B-B42E-4626-803B-3D613E280E20}" destId="{88E2C44B-5B4E-49A8-90F2-897C91A19F28}" srcOrd="0" destOrd="0" presId="urn:microsoft.com/office/officeart/2008/layout/LinedList"/>
    <dgm:cxn modelId="{90F546DA-56F2-4BE6-AD4F-7C17CC6BAE18}" type="presParOf" srcId="{AF87690B-B42E-4626-803B-3D613E280E20}" destId="{0C42AA68-52E8-4652-9097-E59D1D3B1AFB}" srcOrd="1" destOrd="0" presId="urn:microsoft.com/office/officeart/2008/layout/LinedList"/>
    <dgm:cxn modelId="{197CD62E-3F21-4EA6-8BAF-69696186492E}" type="presParOf" srcId="{5D0A4BF2-201B-4BC7-8258-A24ED27D044A}" destId="{8F4AB898-A874-4906-BF4D-1453EA3EBB8A}" srcOrd="6" destOrd="0" presId="urn:microsoft.com/office/officeart/2008/layout/LinedList"/>
    <dgm:cxn modelId="{F4506E75-1363-488C-AECE-CC6150CFC298}" type="presParOf" srcId="{5D0A4BF2-201B-4BC7-8258-A24ED27D044A}" destId="{23170B5E-B25C-4619-B440-FA808101B3AE}" srcOrd="7" destOrd="0" presId="urn:microsoft.com/office/officeart/2008/layout/LinedList"/>
    <dgm:cxn modelId="{91D0F7F8-2CAB-4632-8A36-93EBB166057C}" type="presParOf" srcId="{23170B5E-B25C-4619-B440-FA808101B3AE}" destId="{FD56AE6B-9F01-4F9B-BCF5-93A0B35CCF5E}" srcOrd="0" destOrd="0" presId="urn:microsoft.com/office/officeart/2008/layout/LinedList"/>
    <dgm:cxn modelId="{3EB49971-66E8-4BF6-B230-D2CF3C2C9320}" type="presParOf" srcId="{23170B5E-B25C-4619-B440-FA808101B3AE}" destId="{27E0014B-9A42-422E-ABDF-7C6AAEDFBB71}" srcOrd="1" destOrd="0" presId="urn:microsoft.com/office/officeart/2008/layout/LinedList"/>
    <dgm:cxn modelId="{CC80B58A-B8B0-47F0-9292-ADCBEEB50D8D}" type="presParOf" srcId="{5D0A4BF2-201B-4BC7-8258-A24ED27D044A}" destId="{A8D9E45A-014C-47BC-94E4-496E73EA8AFF}" srcOrd="8" destOrd="0" presId="urn:microsoft.com/office/officeart/2008/layout/LinedList"/>
    <dgm:cxn modelId="{F4AA94F7-1776-46E2-9E53-5189C8D9B239}" type="presParOf" srcId="{5D0A4BF2-201B-4BC7-8258-A24ED27D044A}" destId="{EE3A7B11-8C9F-4E07-9DC7-FD9DA8637DC4}" srcOrd="9" destOrd="0" presId="urn:microsoft.com/office/officeart/2008/layout/LinedList"/>
    <dgm:cxn modelId="{8FA8C140-4B00-4FAC-9808-826C16697FFE}" type="presParOf" srcId="{EE3A7B11-8C9F-4E07-9DC7-FD9DA8637DC4}" destId="{EA28E572-61CF-4A36-B383-12BFA758C1CF}" srcOrd="0" destOrd="0" presId="urn:microsoft.com/office/officeart/2008/layout/LinedList"/>
    <dgm:cxn modelId="{813C7F3A-2428-4290-955A-A8BD8AD751D7}" type="presParOf" srcId="{EE3A7B11-8C9F-4E07-9DC7-FD9DA8637DC4}" destId="{3EDF9A61-8A9F-4992-890E-20770EFAC476}" srcOrd="1" destOrd="0" presId="urn:microsoft.com/office/officeart/2008/layout/LinedList"/>
    <dgm:cxn modelId="{4804CDD9-621B-49C7-9489-2F4401E82907}" type="presParOf" srcId="{5D0A4BF2-201B-4BC7-8258-A24ED27D044A}" destId="{B36A1EA9-1C14-40FA-BF50-DE0B7228EC44}" srcOrd="10" destOrd="0" presId="urn:microsoft.com/office/officeart/2008/layout/LinedList"/>
    <dgm:cxn modelId="{F11A0BA1-FAA0-4EA6-93CC-58356EFE9EA3}" type="presParOf" srcId="{5D0A4BF2-201B-4BC7-8258-A24ED27D044A}" destId="{337BB0E2-739B-4A03-AE44-FBA934F4223E}" srcOrd="11" destOrd="0" presId="urn:microsoft.com/office/officeart/2008/layout/LinedList"/>
    <dgm:cxn modelId="{3DE6F4D5-5DAA-4C65-907B-EAFE906BF2A9}" type="presParOf" srcId="{337BB0E2-739B-4A03-AE44-FBA934F4223E}" destId="{2C0AF518-A6CE-4B66-9E08-0C19A87B817A}" srcOrd="0" destOrd="0" presId="urn:microsoft.com/office/officeart/2008/layout/LinedList"/>
    <dgm:cxn modelId="{5DAD3E8E-1092-407C-8766-26CCFA943A71}" type="presParOf" srcId="{337BB0E2-739B-4A03-AE44-FBA934F4223E}" destId="{8B395BE7-F75F-436F-89D6-B3DE4B13C9BD}" srcOrd="1" destOrd="0" presId="urn:microsoft.com/office/officeart/2008/layout/LinedList"/>
    <dgm:cxn modelId="{9B1F131C-882F-47C0-9290-21C37F1773E7}" type="presParOf" srcId="{5D0A4BF2-201B-4BC7-8258-A24ED27D044A}" destId="{9B28D463-0DEA-48C9-9E60-E0BB5797C3C7}" srcOrd="12" destOrd="0" presId="urn:microsoft.com/office/officeart/2008/layout/LinedList"/>
    <dgm:cxn modelId="{8EBBB039-0513-435F-97CF-62CC1CA2B371}" type="presParOf" srcId="{5D0A4BF2-201B-4BC7-8258-A24ED27D044A}" destId="{20FEA518-9D30-483B-992E-FB3EB70C6EEE}" srcOrd="13" destOrd="0" presId="urn:microsoft.com/office/officeart/2008/layout/LinedList"/>
    <dgm:cxn modelId="{2F81116E-FE47-44E3-A465-1B963D6FEEF4}" type="presParOf" srcId="{20FEA518-9D30-483B-992E-FB3EB70C6EEE}" destId="{4C531EC0-89A5-46BC-A20A-C8FDA8BCFBA5}" srcOrd="0" destOrd="0" presId="urn:microsoft.com/office/officeart/2008/layout/LinedList"/>
    <dgm:cxn modelId="{5E713AA2-8A5C-4253-88F9-F0B838074162}" type="presParOf" srcId="{20FEA518-9D30-483B-992E-FB3EB70C6EEE}" destId="{A6600FA3-66EB-4357-B4E6-26E5B51E8998}" srcOrd="1" destOrd="0" presId="urn:microsoft.com/office/officeart/2008/layout/LinedList"/>
    <dgm:cxn modelId="{0D114F99-B833-4F3D-A473-3D2875966CF4}" type="presParOf" srcId="{5D0A4BF2-201B-4BC7-8258-A24ED27D044A}" destId="{8EFE072E-F49B-42A7-8456-E5AFAFDEA7F9}" srcOrd="14" destOrd="0" presId="urn:microsoft.com/office/officeart/2008/layout/LinedList"/>
    <dgm:cxn modelId="{375E64CB-E0A9-4B0B-B118-09F7DA2A9E00}" type="presParOf" srcId="{5D0A4BF2-201B-4BC7-8258-A24ED27D044A}" destId="{8FA58E54-139B-4AE8-8CEB-90019B084789}" srcOrd="15" destOrd="0" presId="urn:microsoft.com/office/officeart/2008/layout/LinedList"/>
    <dgm:cxn modelId="{45F29D5D-ED67-41EC-BC14-9EF05AE2371B}" type="presParOf" srcId="{8FA58E54-139B-4AE8-8CEB-90019B084789}" destId="{77CC28A2-7F5B-4D79-B7E5-899D4982A8E7}" srcOrd="0" destOrd="0" presId="urn:microsoft.com/office/officeart/2008/layout/LinedList"/>
    <dgm:cxn modelId="{0DDC59B5-B581-41D8-8B7C-C17A3D709FB1}" type="presParOf" srcId="{8FA58E54-139B-4AE8-8CEB-90019B084789}" destId="{5C022BF6-D3F4-4183-B307-5A798F517C12}" srcOrd="1" destOrd="0" presId="urn:microsoft.com/office/officeart/2008/layout/LinedList"/>
    <dgm:cxn modelId="{FB35FCAD-4F8A-4AD5-815E-8E31013E114D}" type="presParOf" srcId="{5D0A4BF2-201B-4BC7-8258-A24ED27D044A}" destId="{EB955595-C5E0-450C-8A56-BA7E6A41B616}" srcOrd="16" destOrd="0" presId="urn:microsoft.com/office/officeart/2008/layout/LinedList"/>
    <dgm:cxn modelId="{DCCAF277-C0FE-4CF9-99D9-98C563D8273D}" type="presParOf" srcId="{5D0A4BF2-201B-4BC7-8258-A24ED27D044A}" destId="{E8705717-1958-4F7F-8D52-F568B60459AD}" srcOrd="17" destOrd="0" presId="urn:microsoft.com/office/officeart/2008/layout/LinedList"/>
    <dgm:cxn modelId="{23F92897-1D8F-4F09-BD4E-BDBD5CB7DC05}" type="presParOf" srcId="{E8705717-1958-4F7F-8D52-F568B60459AD}" destId="{A81F4F2B-7228-4BB1-9C88-18FBBE2C69A1}" srcOrd="0" destOrd="0" presId="urn:microsoft.com/office/officeart/2008/layout/LinedList"/>
    <dgm:cxn modelId="{C87D3D1F-E046-4FF0-A06B-61B6EBB2D72C}" type="presParOf" srcId="{E8705717-1958-4F7F-8D52-F568B60459AD}" destId="{6DD523BC-071C-42FA-8386-5B9C268588D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14471-1FFA-4545-88B4-118B03E712C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ru-RU"/>
        </a:p>
      </dgm:t>
    </dgm:pt>
    <dgm:pt modelId="{13838BB6-A38E-4AE6-9EB4-94A9A942D225}">
      <dgm:prSet phldrT="[Текст]" custT="1"/>
      <dgm:spPr/>
      <dgm:t>
        <a:bodyPr/>
        <a:lstStyle/>
        <a:p>
          <a:r>
            <a:rPr lang="ru-RU" sz="2400" dirty="0" smtClean="0">
              <a:solidFill>
                <a:schemeClr val="bg1"/>
              </a:solidFill>
            </a:rPr>
            <a:t>Форму декларации</a:t>
          </a:r>
          <a:endParaRPr lang="ru-RU" sz="2400" b="0" dirty="0" smtClean="0">
            <a:solidFill>
              <a:schemeClr val="bg1"/>
            </a:solidFill>
          </a:endParaRPr>
        </a:p>
      </dgm:t>
    </dgm:pt>
    <dgm:pt modelId="{42D09A80-793D-43FD-AD58-4600FD26D1A7}" type="parTrans" cxnId="{80915064-E545-48F6-8109-A0F0AA11980C}">
      <dgm:prSet/>
      <dgm:spPr/>
      <dgm:t>
        <a:bodyPr/>
        <a:lstStyle/>
        <a:p>
          <a:endParaRPr lang="ru-RU"/>
        </a:p>
      </dgm:t>
    </dgm:pt>
    <dgm:pt modelId="{4B5D0FEF-7858-4A17-B541-8D9E6E798A8D}" type="sibTrans" cxnId="{80915064-E545-48F6-8109-A0F0AA11980C}">
      <dgm:prSet/>
      <dgm:spPr/>
      <dgm:t>
        <a:bodyPr/>
        <a:lstStyle/>
        <a:p>
          <a:endParaRPr lang="ru-RU"/>
        </a:p>
      </dgm:t>
    </dgm:pt>
    <dgm:pt modelId="{B9911C24-EBA8-4DE1-8164-842D72FCF43A}">
      <dgm:prSet phldrT="[Текст]" custT="1"/>
      <dgm:spPr/>
      <dgm:t>
        <a:bodyPr/>
        <a:lstStyle/>
        <a:p>
          <a:r>
            <a:rPr lang="ru-RU" sz="2400" dirty="0" smtClean="0">
              <a:solidFill>
                <a:schemeClr val="bg1"/>
              </a:solidFill>
            </a:rPr>
            <a:t>Порядок подачи декларации</a:t>
          </a:r>
          <a:endParaRPr lang="ru-RU" sz="2400" dirty="0">
            <a:solidFill>
              <a:schemeClr val="bg1"/>
            </a:solidFill>
          </a:endParaRPr>
        </a:p>
      </dgm:t>
    </dgm:pt>
    <dgm:pt modelId="{E0337A1F-8395-4836-AF8B-A93FC73CAC13}" type="parTrans" cxnId="{CED9ED33-6A32-431A-8A3A-0F11F56139D7}">
      <dgm:prSet/>
      <dgm:spPr/>
      <dgm:t>
        <a:bodyPr/>
        <a:lstStyle/>
        <a:p>
          <a:endParaRPr lang="ru-RU"/>
        </a:p>
      </dgm:t>
    </dgm:pt>
    <dgm:pt modelId="{CA751F74-0326-4A6D-BFDD-AA59506D1D9F}" type="sibTrans" cxnId="{CED9ED33-6A32-431A-8A3A-0F11F56139D7}">
      <dgm:prSet/>
      <dgm:spPr/>
      <dgm:t>
        <a:bodyPr/>
        <a:lstStyle/>
        <a:p>
          <a:endParaRPr lang="ru-RU"/>
        </a:p>
      </dgm:t>
    </dgm:pt>
    <dgm:pt modelId="{32C93A25-800A-4271-ADB1-C1A366E9830F}" type="pres">
      <dgm:prSet presAssocID="{CF214471-1FFA-4545-88B4-118B03E712C1}" presName="Name0" presStyleCnt="0">
        <dgm:presLayoutVars>
          <dgm:chMax val="7"/>
          <dgm:chPref val="7"/>
          <dgm:dir/>
        </dgm:presLayoutVars>
      </dgm:prSet>
      <dgm:spPr/>
      <dgm:t>
        <a:bodyPr/>
        <a:lstStyle/>
        <a:p>
          <a:endParaRPr lang="ru-RU"/>
        </a:p>
      </dgm:t>
    </dgm:pt>
    <dgm:pt modelId="{70AAD3F8-E8E3-424A-8B95-8B2D31FF77A1}" type="pres">
      <dgm:prSet presAssocID="{CF214471-1FFA-4545-88B4-118B03E712C1}" presName="Name1" presStyleCnt="0"/>
      <dgm:spPr/>
    </dgm:pt>
    <dgm:pt modelId="{0C115F20-3750-4E18-B5B0-9844081FED5E}" type="pres">
      <dgm:prSet presAssocID="{CF214471-1FFA-4545-88B4-118B03E712C1}" presName="cycle" presStyleCnt="0"/>
      <dgm:spPr/>
    </dgm:pt>
    <dgm:pt modelId="{29872D61-4984-457A-9DBD-80B5CD1188CC}" type="pres">
      <dgm:prSet presAssocID="{CF214471-1FFA-4545-88B4-118B03E712C1}" presName="srcNode" presStyleLbl="node1" presStyleIdx="0" presStyleCnt="2"/>
      <dgm:spPr/>
    </dgm:pt>
    <dgm:pt modelId="{F6B669B5-B484-4DE1-A231-D28225332498}" type="pres">
      <dgm:prSet presAssocID="{CF214471-1FFA-4545-88B4-118B03E712C1}" presName="conn" presStyleLbl="parChTrans1D2" presStyleIdx="0" presStyleCnt="1"/>
      <dgm:spPr/>
      <dgm:t>
        <a:bodyPr/>
        <a:lstStyle/>
        <a:p>
          <a:endParaRPr lang="ru-RU"/>
        </a:p>
      </dgm:t>
    </dgm:pt>
    <dgm:pt modelId="{42C71462-A624-4812-9B0D-73BA4A748D54}" type="pres">
      <dgm:prSet presAssocID="{CF214471-1FFA-4545-88B4-118B03E712C1}" presName="extraNode" presStyleLbl="node1" presStyleIdx="0" presStyleCnt="2"/>
      <dgm:spPr/>
    </dgm:pt>
    <dgm:pt modelId="{4CB69933-9AD4-44CF-9B59-92509735B7D2}" type="pres">
      <dgm:prSet presAssocID="{CF214471-1FFA-4545-88B4-118B03E712C1}" presName="dstNode" presStyleLbl="node1" presStyleIdx="0" presStyleCnt="2"/>
      <dgm:spPr/>
    </dgm:pt>
    <dgm:pt modelId="{F9E85048-4C1D-4BDC-B843-ACB6DDA58C84}" type="pres">
      <dgm:prSet presAssocID="{13838BB6-A38E-4AE6-9EB4-94A9A942D225}" presName="text_1" presStyleLbl="node1" presStyleIdx="0" presStyleCnt="2" custScaleY="93570">
        <dgm:presLayoutVars>
          <dgm:bulletEnabled val="1"/>
        </dgm:presLayoutVars>
      </dgm:prSet>
      <dgm:spPr/>
      <dgm:t>
        <a:bodyPr/>
        <a:lstStyle/>
        <a:p>
          <a:endParaRPr lang="ru-RU"/>
        </a:p>
      </dgm:t>
    </dgm:pt>
    <dgm:pt modelId="{594F4C26-AB78-4377-B735-D57FC5EDE366}" type="pres">
      <dgm:prSet presAssocID="{13838BB6-A38E-4AE6-9EB4-94A9A942D225}" presName="accent_1" presStyleCnt="0"/>
      <dgm:spPr/>
    </dgm:pt>
    <dgm:pt modelId="{8D8B8620-EECB-41F2-A495-DBCAF2E56BC3}" type="pres">
      <dgm:prSet presAssocID="{13838BB6-A38E-4AE6-9EB4-94A9A942D225}" presName="accentRepeatNode" presStyleLbl="solidFgAcc1" presStyleIdx="0" presStyleCnt="2"/>
      <dgm:spPr/>
    </dgm:pt>
    <dgm:pt modelId="{C11116DB-9EEB-4F1D-8811-6EB77FBD10BB}" type="pres">
      <dgm:prSet presAssocID="{B9911C24-EBA8-4DE1-8164-842D72FCF43A}" presName="text_2" presStyleLbl="node1" presStyleIdx="1" presStyleCnt="2">
        <dgm:presLayoutVars>
          <dgm:bulletEnabled val="1"/>
        </dgm:presLayoutVars>
      </dgm:prSet>
      <dgm:spPr/>
      <dgm:t>
        <a:bodyPr/>
        <a:lstStyle/>
        <a:p>
          <a:endParaRPr lang="ru-RU"/>
        </a:p>
      </dgm:t>
    </dgm:pt>
    <dgm:pt modelId="{14571863-4271-413E-AEE8-9DE6B2B65BBF}" type="pres">
      <dgm:prSet presAssocID="{B9911C24-EBA8-4DE1-8164-842D72FCF43A}" presName="accent_2" presStyleCnt="0"/>
      <dgm:spPr/>
    </dgm:pt>
    <dgm:pt modelId="{BFB1C025-FDAA-48E6-B83B-68960A76ADF6}" type="pres">
      <dgm:prSet presAssocID="{B9911C24-EBA8-4DE1-8164-842D72FCF43A}" presName="accentRepeatNode" presStyleLbl="solidFgAcc1" presStyleIdx="1" presStyleCnt="2"/>
      <dgm:spPr/>
    </dgm:pt>
  </dgm:ptLst>
  <dgm:cxnLst>
    <dgm:cxn modelId="{CED9ED33-6A32-431A-8A3A-0F11F56139D7}" srcId="{CF214471-1FFA-4545-88B4-118B03E712C1}" destId="{B9911C24-EBA8-4DE1-8164-842D72FCF43A}" srcOrd="1" destOrd="0" parTransId="{E0337A1F-8395-4836-AF8B-A93FC73CAC13}" sibTransId="{CA751F74-0326-4A6D-BFDD-AA59506D1D9F}"/>
    <dgm:cxn modelId="{80915064-E545-48F6-8109-A0F0AA11980C}" srcId="{CF214471-1FFA-4545-88B4-118B03E712C1}" destId="{13838BB6-A38E-4AE6-9EB4-94A9A942D225}" srcOrd="0" destOrd="0" parTransId="{42D09A80-793D-43FD-AD58-4600FD26D1A7}" sibTransId="{4B5D0FEF-7858-4A17-B541-8D9E6E798A8D}"/>
    <dgm:cxn modelId="{8426F501-A9A5-49F3-A498-52B8FA6ADF27}" type="presOf" srcId="{13838BB6-A38E-4AE6-9EB4-94A9A942D225}" destId="{F9E85048-4C1D-4BDC-B843-ACB6DDA58C84}" srcOrd="0" destOrd="0" presId="urn:microsoft.com/office/officeart/2008/layout/VerticalCurvedList"/>
    <dgm:cxn modelId="{66AFD2B0-7288-4A8E-8A34-7C482F9AB19D}" type="presOf" srcId="{B9911C24-EBA8-4DE1-8164-842D72FCF43A}" destId="{C11116DB-9EEB-4F1D-8811-6EB77FBD10BB}" srcOrd="0" destOrd="0" presId="urn:microsoft.com/office/officeart/2008/layout/VerticalCurvedList"/>
    <dgm:cxn modelId="{63EF51C9-7190-4861-8C60-13434D380DDB}" type="presOf" srcId="{4B5D0FEF-7858-4A17-B541-8D9E6E798A8D}" destId="{F6B669B5-B484-4DE1-A231-D28225332498}" srcOrd="0" destOrd="0" presId="urn:microsoft.com/office/officeart/2008/layout/VerticalCurvedList"/>
    <dgm:cxn modelId="{BEE406BD-CAAB-4735-A9C0-BA412557FCCD}" type="presOf" srcId="{CF214471-1FFA-4545-88B4-118B03E712C1}" destId="{32C93A25-800A-4271-ADB1-C1A366E9830F}" srcOrd="0" destOrd="0" presId="urn:microsoft.com/office/officeart/2008/layout/VerticalCurvedList"/>
    <dgm:cxn modelId="{69B3248C-BA60-400E-8695-E9A021BEF9D8}" type="presParOf" srcId="{32C93A25-800A-4271-ADB1-C1A366E9830F}" destId="{70AAD3F8-E8E3-424A-8B95-8B2D31FF77A1}" srcOrd="0" destOrd="0" presId="urn:microsoft.com/office/officeart/2008/layout/VerticalCurvedList"/>
    <dgm:cxn modelId="{7440540D-5208-41FB-8205-98AB1DF27E36}" type="presParOf" srcId="{70AAD3F8-E8E3-424A-8B95-8B2D31FF77A1}" destId="{0C115F20-3750-4E18-B5B0-9844081FED5E}" srcOrd="0" destOrd="0" presId="urn:microsoft.com/office/officeart/2008/layout/VerticalCurvedList"/>
    <dgm:cxn modelId="{A563107E-ED13-40E4-994D-91551FB1CE72}" type="presParOf" srcId="{0C115F20-3750-4E18-B5B0-9844081FED5E}" destId="{29872D61-4984-457A-9DBD-80B5CD1188CC}" srcOrd="0" destOrd="0" presId="urn:microsoft.com/office/officeart/2008/layout/VerticalCurvedList"/>
    <dgm:cxn modelId="{D330F587-8F9B-4557-B945-9380166FC8F9}" type="presParOf" srcId="{0C115F20-3750-4E18-B5B0-9844081FED5E}" destId="{F6B669B5-B484-4DE1-A231-D28225332498}" srcOrd="1" destOrd="0" presId="urn:microsoft.com/office/officeart/2008/layout/VerticalCurvedList"/>
    <dgm:cxn modelId="{47162D26-65DD-48D0-BC97-98E7AED40DAA}" type="presParOf" srcId="{0C115F20-3750-4E18-B5B0-9844081FED5E}" destId="{42C71462-A624-4812-9B0D-73BA4A748D54}" srcOrd="2" destOrd="0" presId="urn:microsoft.com/office/officeart/2008/layout/VerticalCurvedList"/>
    <dgm:cxn modelId="{B2B00295-34C5-4A27-803B-74A94C0FF432}" type="presParOf" srcId="{0C115F20-3750-4E18-B5B0-9844081FED5E}" destId="{4CB69933-9AD4-44CF-9B59-92509735B7D2}" srcOrd="3" destOrd="0" presId="urn:microsoft.com/office/officeart/2008/layout/VerticalCurvedList"/>
    <dgm:cxn modelId="{415B8663-885F-4B9B-8E7C-AD09D9BB72D6}" type="presParOf" srcId="{70AAD3F8-E8E3-424A-8B95-8B2D31FF77A1}" destId="{F9E85048-4C1D-4BDC-B843-ACB6DDA58C84}" srcOrd="1" destOrd="0" presId="urn:microsoft.com/office/officeart/2008/layout/VerticalCurvedList"/>
    <dgm:cxn modelId="{2001656F-5FC0-461E-8D74-218C4F9ABFFE}" type="presParOf" srcId="{70AAD3F8-E8E3-424A-8B95-8B2D31FF77A1}" destId="{594F4C26-AB78-4377-B735-D57FC5EDE366}" srcOrd="2" destOrd="0" presId="urn:microsoft.com/office/officeart/2008/layout/VerticalCurvedList"/>
    <dgm:cxn modelId="{EC147D3E-9AF9-4CFB-8430-842B3FEB6E86}" type="presParOf" srcId="{594F4C26-AB78-4377-B735-D57FC5EDE366}" destId="{8D8B8620-EECB-41F2-A495-DBCAF2E56BC3}" srcOrd="0" destOrd="0" presId="urn:microsoft.com/office/officeart/2008/layout/VerticalCurvedList"/>
    <dgm:cxn modelId="{CCACBD3F-744A-4DC9-866C-B776EAD97C57}" type="presParOf" srcId="{70AAD3F8-E8E3-424A-8B95-8B2D31FF77A1}" destId="{C11116DB-9EEB-4F1D-8811-6EB77FBD10BB}" srcOrd="3" destOrd="0" presId="urn:microsoft.com/office/officeart/2008/layout/VerticalCurvedList"/>
    <dgm:cxn modelId="{1F613B60-CCC3-42A8-894A-036165CA5525}" type="presParOf" srcId="{70AAD3F8-E8E3-424A-8B95-8B2D31FF77A1}" destId="{14571863-4271-413E-AEE8-9DE6B2B65BBF}" srcOrd="4" destOrd="0" presId="urn:microsoft.com/office/officeart/2008/layout/VerticalCurvedList"/>
    <dgm:cxn modelId="{B6E09D1C-5103-4D24-9F31-6085B8EE43A1}" type="presParOf" srcId="{14571863-4271-413E-AEE8-9DE6B2B65BBF}" destId="{BFB1C025-FDAA-48E6-B83B-68960A76AD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D0F0528-515F-4B85-BE7D-52A8F4C7901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ru-RU"/>
        </a:p>
      </dgm:t>
    </dgm:pt>
    <dgm:pt modelId="{4D293089-3BFA-44CF-BB78-6F1A3FF845DB}">
      <dgm:prSet phldrT="[Текст]" custT="1"/>
      <dgm:spPr/>
      <dgm:t>
        <a:bodyPr/>
        <a:lstStyle/>
        <a:p>
          <a:r>
            <a:rPr lang="ru-RU" sz="1800" dirty="0" smtClean="0">
              <a:solidFill>
                <a:srgbClr val="000000"/>
              </a:solidFill>
            </a:rPr>
            <a:t>Сведения о поступивших декларациях;</a:t>
          </a:r>
          <a:endParaRPr lang="ru-RU" sz="1800" dirty="0">
            <a:solidFill>
              <a:srgbClr val="000000"/>
            </a:solidFill>
          </a:endParaRPr>
        </a:p>
      </dgm:t>
    </dgm:pt>
    <dgm:pt modelId="{9F770AE2-1C54-4599-98E2-D8F541A141C3}" type="parTrans" cxnId="{99207CA4-270A-4A49-9818-9B2490E56FAE}">
      <dgm:prSet/>
      <dgm:spPr/>
      <dgm:t>
        <a:bodyPr/>
        <a:lstStyle/>
        <a:p>
          <a:endParaRPr lang="ru-RU" sz="1800">
            <a:solidFill>
              <a:srgbClr val="000000"/>
            </a:solidFill>
          </a:endParaRPr>
        </a:p>
      </dgm:t>
    </dgm:pt>
    <dgm:pt modelId="{92F77AD5-EB78-4B4E-96F2-D0AAE3795CA4}" type="sibTrans" cxnId="{99207CA4-270A-4A49-9818-9B2490E56FAE}">
      <dgm:prSet/>
      <dgm:spPr/>
      <dgm:t>
        <a:bodyPr/>
        <a:lstStyle/>
        <a:p>
          <a:endParaRPr lang="ru-RU" sz="1800">
            <a:solidFill>
              <a:srgbClr val="000000"/>
            </a:solidFill>
          </a:endParaRPr>
        </a:p>
      </dgm:t>
    </dgm:pt>
    <dgm:pt modelId="{A26BBB0F-396F-4A7F-A9ED-D5AFC2853763}">
      <dgm:prSet custT="1"/>
      <dgm:spPr/>
      <dgm:t>
        <a:bodyPr/>
        <a:lstStyle/>
        <a:p>
          <a:r>
            <a:rPr lang="ru-RU" sz="1800" dirty="0" smtClean="0">
              <a:solidFill>
                <a:srgbClr val="000000"/>
              </a:solidFill>
            </a:rPr>
            <a:t>Сведения о продлении действия декларации;</a:t>
          </a:r>
          <a:endParaRPr lang="ru-RU" sz="1800" dirty="0">
            <a:solidFill>
              <a:srgbClr val="000000"/>
            </a:solidFill>
          </a:endParaRPr>
        </a:p>
      </dgm:t>
    </dgm:pt>
    <dgm:pt modelId="{E719394D-19A4-428F-A686-08948F608A26}" type="parTrans" cxnId="{373A4E2D-678E-42C3-930B-2513A8B7F7ED}">
      <dgm:prSet/>
      <dgm:spPr/>
      <dgm:t>
        <a:bodyPr/>
        <a:lstStyle/>
        <a:p>
          <a:endParaRPr lang="ru-RU" sz="1800">
            <a:solidFill>
              <a:srgbClr val="000000"/>
            </a:solidFill>
          </a:endParaRPr>
        </a:p>
      </dgm:t>
    </dgm:pt>
    <dgm:pt modelId="{22A157D4-18A5-4DBC-BCBA-0DCFFEC771EF}" type="sibTrans" cxnId="{373A4E2D-678E-42C3-930B-2513A8B7F7ED}">
      <dgm:prSet/>
      <dgm:spPr/>
      <dgm:t>
        <a:bodyPr/>
        <a:lstStyle/>
        <a:p>
          <a:endParaRPr lang="ru-RU" sz="1800">
            <a:solidFill>
              <a:srgbClr val="000000"/>
            </a:solidFill>
          </a:endParaRPr>
        </a:p>
      </dgm:t>
    </dgm:pt>
    <dgm:pt modelId="{24B9F756-87AC-42A6-BBE3-B90111A296A9}">
      <dgm:prSet custT="1"/>
      <dgm:spPr/>
      <dgm:t>
        <a:bodyPr/>
        <a:lstStyle/>
        <a:p>
          <a:r>
            <a:rPr lang="ru-RU" sz="1800" dirty="0" smtClean="0">
              <a:solidFill>
                <a:srgbClr val="000000"/>
              </a:solidFill>
            </a:rPr>
            <a:t>Сведения о прекращении действия декларации в отношении рабочих мест, на которых с работниками произошли НС и (или) ПЗ по причине воздействия ВОПФ</a:t>
          </a:r>
          <a:r>
            <a:rPr lang="ru-RU" sz="1800" dirty="0" smtClean="0">
              <a:solidFill>
                <a:srgbClr val="000000"/>
              </a:solidFill>
              <a:effectLst/>
              <a:latin typeface="+mn-lt"/>
              <a:ea typeface="+mn-ea"/>
              <a:cs typeface="+mn-cs"/>
            </a:rPr>
            <a:t>;</a:t>
          </a:r>
          <a:endParaRPr lang="ru-RU" sz="1800" dirty="0">
            <a:solidFill>
              <a:srgbClr val="000000"/>
            </a:solidFill>
          </a:endParaRPr>
        </a:p>
      </dgm:t>
    </dgm:pt>
    <dgm:pt modelId="{9157C0A2-3D35-48E4-B863-5DA8D7A99654}" type="parTrans" cxnId="{37A72E5B-3947-4FD9-93D3-37167A437D27}">
      <dgm:prSet/>
      <dgm:spPr/>
      <dgm:t>
        <a:bodyPr/>
        <a:lstStyle/>
        <a:p>
          <a:endParaRPr lang="ru-RU" sz="1800">
            <a:solidFill>
              <a:srgbClr val="000000"/>
            </a:solidFill>
          </a:endParaRPr>
        </a:p>
      </dgm:t>
    </dgm:pt>
    <dgm:pt modelId="{0B96B9AF-196A-401D-A500-8AE93C0228E6}" type="sibTrans" cxnId="{37A72E5B-3947-4FD9-93D3-37167A437D27}">
      <dgm:prSet/>
      <dgm:spPr/>
      <dgm:t>
        <a:bodyPr/>
        <a:lstStyle/>
        <a:p>
          <a:endParaRPr lang="ru-RU" sz="1800">
            <a:solidFill>
              <a:srgbClr val="000000"/>
            </a:solidFill>
          </a:endParaRPr>
        </a:p>
      </dgm:t>
    </dgm:pt>
    <dgm:pt modelId="{E0FF9B2A-0B1F-45E8-994E-0B8C4E96A230}">
      <dgm:prSet custT="1"/>
      <dgm:spPr/>
      <dgm:t>
        <a:bodyPr/>
        <a:lstStyle/>
        <a:p>
          <a:r>
            <a:rPr lang="ru-RU" sz="1800" dirty="0" smtClean="0">
              <a:solidFill>
                <a:srgbClr val="000000"/>
              </a:solidFill>
            </a:rPr>
            <a:t>Сведения о прекращении действия декларации в случае выявления факта недостоверных сведений, указанных в декларации</a:t>
          </a:r>
          <a:endParaRPr lang="ru-RU" sz="1800" dirty="0">
            <a:solidFill>
              <a:srgbClr val="000000"/>
            </a:solidFill>
          </a:endParaRPr>
        </a:p>
      </dgm:t>
    </dgm:pt>
    <dgm:pt modelId="{F0E2B026-F45A-4669-B35F-236BDB04777F}" type="parTrans" cxnId="{FABA079D-E545-4626-8B5E-341E79458079}">
      <dgm:prSet/>
      <dgm:spPr/>
      <dgm:t>
        <a:bodyPr/>
        <a:lstStyle/>
        <a:p>
          <a:endParaRPr lang="ru-RU" sz="1800"/>
        </a:p>
      </dgm:t>
    </dgm:pt>
    <dgm:pt modelId="{289A6AE0-17B8-4B23-9E5B-427477D47536}" type="sibTrans" cxnId="{FABA079D-E545-4626-8B5E-341E79458079}">
      <dgm:prSet/>
      <dgm:spPr/>
      <dgm:t>
        <a:bodyPr/>
        <a:lstStyle/>
        <a:p>
          <a:endParaRPr lang="ru-RU" sz="1800"/>
        </a:p>
      </dgm:t>
    </dgm:pt>
    <dgm:pt modelId="{5D0A4BF2-201B-4BC7-8258-A24ED27D044A}" type="pres">
      <dgm:prSet presAssocID="{4D0F0528-515F-4B85-BE7D-52A8F4C79015}" presName="vert0" presStyleCnt="0">
        <dgm:presLayoutVars>
          <dgm:dir/>
          <dgm:animOne val="branch"/>
          <dgm:animLvl val="lvl"/>
        </dgm:presLayoutVars>
      </dgm:prSet>
      <dgm:spPr/>
      <dgm:t>
        <a:bodyPr/>
        <a:lstStyle/>
        <a:p>
          <a:endParaRPr lang="ru-RU"/>
        </a:p>
      </dgm:t>
    </dgm:pt>
    <dgm:pt modelId="{6421CDDE-C4A8-4959-9DF1-05648A20DA8F}" type="pres">
      <dgm:prSet presAssocID="{4D293089-3BFA-44CF-BB78-6F1A3FF845DB}" presName="thickLine" presStyleLbl="alignNode1" presStyleIdx="0" presStyleCnt="4"/>
      <dgm:spPr/>
    </dgm:pt>
    <dgm:pt modelId="{94947D34-E002-4B59-B0F6-F18673EA03F6}" type="pres">
      <dgm:prSet presAssocID="{4D293089-3BFA-44CF-BB78-6F1A3FF845DB}" presName="horz1" presStyleCnt="0"/>
      <dgm:spPr/>
    </dgm:pt>
    <dgm:pt modelId="{306DC74B-8DD3-4493-AEF9-378DA7847DB3}" type="pres">
      <dgm:prSet presAssocID="{4D293089-3BFA-44CF-BB78-6F1A3FF845DB}" presName="tx1" presStyleLbl="revTx" presStyleIdx="0" presStyleCnt="4"/>
      <dgm:spPr/>
      <dgm:t>
        <a:bodyPr/>
        <a:lstStyle/>
        <a:p>
          <a:endParaRPr lang="ru-RU"/>
        </a:p>
      </dgm:t>
    </dgm:pt>
    <dgm:pt modelId="{5291AEF6-4CBA-4ECD-966E-A300F0130EFF}" type="pres">
      <dgm:prSet presAssocID="{4D293089-3BFA-44CF-BB78-6F1A3FF845DB}" presName="vert1" presStyleCnt="0"/>
      <dgm:spPr/>
    </dgm:pt>
    <dgm:pt modelId="{73436C51-EF2E-4FD3-9FA3-12F589E70877}" type="pres">
      <dgm:prSet presAssocID="{A26BBB0F-396F-4A7F-A9ED-D5AFC2853763}" presName="thickLine" presStyleLbl="alignNode1" presStyleIdx="1" presStyleCnt="4"/>
      <dgm:spPr/>
    </dgm:pt>
    <dgm:pt modelId="{8A046225-EEB2-4CC7-827B-1C619B4DA282}" type="pres">
      <dgm:prSet presAssocID="{A26BBB0F-396F-4A7F-A9ED-D5AFC2853763}" presName="horz1" presStyleCnt="0"/>
      <dgm:spPr/>
    </dgm:pt>
    <dgm:pt modelId="{DA096BA8-2331-421F-9AA2-181CCF7BBBE3}" type="pres">
      <dgm:prSet presAssocID="{A26BBB0F-396F-4A7F-A9ED-D5AFC2853763}" presName="tx1" presStyleLbl="revTx" presStyleIdx="1" presStyleCnt="4"/>
      <dgm:spPr/>
      <dgm:t>
        <a:bodyPr/>
        <a:lstStyle/>
        <a:p>
          <a:endParaRPr lang="ru-RU"/>
        </a:p>
      </dgm:t>
    </dgm:pt>
    <dgm:pt modelId="{5732CDF2-2DD0-4E57-8658-9D5EEE2DA3E4}" type="pres">
      <dgm:prSet presAssocID="{A26BBB0F-396F-4A7F-A9ED-D5AFC2853763}" presName="vert1" presStyleCnt="0"/>
      <dgm:spPr/>
    </dgm:pt>
    <dgm:pt modelId="{F580E91B-2288-483C-9414-E8524B68B388}" type="pres">
      <dgm:prSet presAssocID="{24B9F756-87AC-42A6-BBE3-B90111A296A9}" presName="thickLine" presStyleLbl="alignNode1" presStyleIdx="2" presStyleCnt="4"/>
      <dgm:spPr/>
    </dgm:pt>
    <dgm:pt modelId="{AF87690B-B42E-4626-803B-3D613E280E20}" type="pres">
      <dgm:prSet presAssocID="{24B9F756-87AC-42A6-BBE3-B90111A296A9}" presName="horz1" presStyleCnt="0"/>
      <dgm:spPr/>
    </dgm:pt>
    <dgm:pt modelId="{88E2C44B-5B4E-49A8-90F2-897C91A19F28}" type="pres">
      <dgm:prSet presAssocID="{24B9F756-87AC-42A6-BBE3-B90111A296A9}" presName="tx1" presStyleLbl="revTx" presStyleIdx="2" presStyleCnt="4"/>
      <dgm:spPr/>
      <dgm:t>
        <a:bodyPr/>
        <a:lstStyle/>
        <a:p>
          <a:endParaRPr lang="ru-RU"/>
        </a:p>
      </dgm:t>
    </dgm:pt>
    <dgm:pt modelId="{0C42AA68-52E8-4652-9097-E59D1D3B1AFB}" type="pres">
      <dgm:prSet presAssocID="{24B9F756-87AC-42A6-BBE3-B90111A296A9}" presName="vert1" presStyleCnt="0"/>
      <dgm:spPr/>
    </dgm:pt>
    <dgm:pt modelId="{2578F149-B5EA-4FA5-89CE-DB69D8F55D17}" type="pres">
      <dgm:prSet presAssocID="{E0FF9B2A-0B1F-45E8-994E-0B8C4E96A230}" presName="thickLine" presStyleLbl="alignNode1" presStyleIdx="3" presStyleCnt="4"/>
      <dgm:spPr/>
    </dgm:pt>
    <dgm:pt modelId="{9F12B48C-8A27-4A3D-90BC-6F5EE3CA6AA2}" type="pres">
      <dgm:prSet presAssocID="{E0FF9B2A-0B1F-45E8-994E-0B8C4E96A230}" presName="horz1" presStyleCnt="0"/>
      <dgm:spPr/>
    </dgm:pt>
    <dgm:pt modelId="{328E15A3-D2BF-4967-9F20-3E267A5F1A9C}" type="pres">
      <dgm:prSet presAssocID="{E0FF9B2A-0B1F-45E8-994E-0B8C4E96A230}" presName="tx1" presStyleLbl="revTx" presStyleIdx="3" presStyleCnt="4"/>
      <dgm:spPr/>
      <dgm:t>
        <a:bodyPr/>
        <a:lstStyle/>
        <a:p>
          <a:endParaRPr lang="ru-RU"/>
        </a:p>
      </dgm:t>
    </dgm:pt>
    <dgm:pt modelId="{5B60C4AC-2277-4A4A-8A54-3195C1CB6A04}" type="pres">
      <dgm:prSet presAssocID="{E0FF9B2A-0B1F-45E8-994E-0B8C4E96A230}" presName="vert1" presStyleCnt="0"/>
      <dgm:spPr/>
    </dgm:pt>
  </dgm:ptLst>
  <dgm:cxnLst>
    <dgm:cxn modelId="{2ACA013D-7314-4656-9E34-73D96324087C}" type="presOf" srcId="{4D0F0528-515F-4B85-BE7D-52A8F4C79015}" destId="{5D0A4BF2-201B-4BC7-8258-A24ED27D044A}" srcOrd="0" destOrd="0" presId="urn:microsoft.com/office/officeart/2008/layout/LinedList"/>
    <dgm:cxn modelId="{61288600-0406-42A5-B296-B85A6C896E94}" type="presOf" srcId="{A26BBB0F-396F-4A7F-A9ED-D5AFC2853763}" destId="{DA096BA8-2331-421F-9AA2-181CCF7BBBE3}" srcOrd="0" destOrd="0" presId="urn:microsoft.com/office/officeart/2008/layout/LinedList"/>
    <dgm:cxn modelId="{FABA079D-E545-4626-8B5E-341E79458079}" srcId="{4D0F0528-515F-4B85-BE7D-52A8F4C79015}" destId="{E0FF9B2A-0B1F-45E8-994E-0B8C4E96A230}" srcOrd="3" destOrd="0" parTransId="{F0E2B026-F45A-4669-B35F-236BDB04777F}" sibTransId="{289A6AE0-17B8-4B23-9E5B-427477D47536}"/>
    <dgm:cxn modelId="{F7E7A73B-4811-4AFB-A55D-545B702B2A4A}" type="presOf" srcId="{4D293089-3BFA-44CF-BB78-6F1A3FF845DB}" destId="{306DC74B-8DD3-4493-AEF9-378DA7847DB3}" srcOrd="0" destOrd="0" presId="urn:microsoft.com/office/officeart/2008/layout/LinedList"/>
    <dgm:cxn modelId="{99207CA4-270A-4A49-9818-9B2490E56FAE}" srcId="{4D0F0528-515F-4B85-BE7D-52A8F4C79015}" destId="{4D293089-3BFA-44CF-BB78-6F1A3FF845DB}" srcOrd="0" destOrd="0" parTransId="{9F770AE2-1C54-4599-98E2-D8F541A141C3}" sibTransId="{92F77AD5-EB78-4B4E-96F2-D0AAE3795CA4}"/>
    <dgm:cxn modelId="{37A72E5B-3947-4FD9-93D3-37167A437D27}" srcId="{4D0F0528-515F-4B85-BE7D-52A8F4C79015}" destId="{24B9F756-87AC-42A6-BBE3-B90111A296A9}" srcOrd="2" destOrd="0" parTransId="{9157C0A2-3D35-48E4-B863-5DA8D7A99654}" sibTransId="{0B96B9AF-196A-401D-A500-8AE93C0228E6}"/>
    <dgm:cxn modelId="{373A4E2D-678E-42C3-930B-2513A8B7F7ED}" srcId="{4D0F0528-515F-4B85-BE7D-52A8F4C79015}" destId="{A26BBB0F-396F-4A7F-A9ED-D5AFC2853763}" srcOrd="1" destOrd="0" parTransId="{E719394D-19A4-428F-A686-08948F608A26}" sibTransId="{22A157D4-18A5-4DBC-BCBA-0DCFFEC771EF}"/>
    <dgm:cxn modelId="{60C8CF93-C7B4-488E-B247-148543A1EB20}" type="presOf" srcId="{24B9F756-87AC-42A6-BBE3-B90111A296A9}" destId="{88E2C44B-5B4E-49A8-90F2-897C91A19F28}" srcOrd="0" destOrd="0" presId="urn:microsoft.com/office/officeart/2008/layout/LinedList"/>
    <dgm:cxn modelId="{7D6ACF48-840E-4D48-942B-4FB67E905DBB}" type="presOf" srcId="{E0FF9B2A-0B1F-45E8-994E-0B8C4E96A230}" destId="{328E15A3-D2BF-4967-9F20-3E267A5F1A9C}" srcOrd="0" destOrd="0" presId="urn:microsoft.com/office/officeart/2008/layout/LinedList"/>
    <dgm:cxn modelId="{C16E0835-F9D3-442F-B2EB-8B4756D467C4}" type="presParOf" srcId="{5D0A4BF2-201B-4BC7-8258-A24ED27D044A}" destId="{6421CDDE-C4A8-4959-9DF1-05648A20DA8F}" srcOrd="0" destOrd="0" presId="urn:microsoft.com/office/officeart/2008/layout/LinedList"/>
    <dgm:cxn modelId="{4B11A1C9-124B-4238-99A9-7220879140DC}" type="presParOf" srcId="{5D0A4BF2-201B-4BC7-8258-A24ED27D044A}" destId="{94947D34-E002-4B59-B0F6-F18673EA03F6}" srcOrd="1" destOrd="0" presId="urn:microsoft.com/office/officeart/2008/layout/LinedList"/>
    <dgm:cxn modelId="{7C2CCF02-1828-49E0-A5E0-91E5A4118AF2}" type="presParOf" srcId="{94947D34-E002-4B59-B0F6-F18673EA03F6}" destId="{306DC74B-8DD3-4493-AEF9-378DA7847DB3}" srcOrd="0" destOrd="0" presId="urn:microsoft.com/office/officeart/2008/layout/LinedList"/>
    <dgm:cxn modelId="{70057B4E-C4B2-4680-9962-E248954A4BB5}" type="presParOf" srcId="{94947D34-E002-4B59-B0F6-F18673EA03F6}" destId="{5291AEF6-4CBA-4ECD-966E-A300F0130EFF}" srcOrd="1" destOrd="0" presId="urn:microsoft.com/office/officeart/2008/layout/LinedList"/>
    <dgm:cxn modelId="{E61E7581-F449-4E66-B940-50837F1A54B3}" type="presParOf" srcId="{5D0A4BF2-201B-4BC7-8258-A24ED27D044A}" destId="{73436C51-EF2E-4FD3-9FA3-12F589E70877}" srcOrd="2" destOrd="0" presId="urn:microsoft.com/office/officeart/2008/layout/LinedList"/>
    <dgm:cxn modelId="{6024794B-8CA0-4AE2-8354-C2F601E1A703}" type="presParOf" srcId="{5D0A4BF2-201B-4BC7-8258-A24ED27D044A}" destId="{8A046225-EEB2-4CC7-827B-1C619B4DA282}" srcOrd="3" destOrd="0" presId="urn:microsoft.com/office/officeart/2008/layout/LinedList"/>
    <dgm:cxn modelId="{1647BE19-A9E3-4482-9ADD-8025B44B6589}" type="presParOf" srcId="{8A046225-EEB2-4CC7-827B-1C619B4DA282}" destId="{DA096BA8-2331-421F-9AA2-181CCF7BBBE3}" srcOrd="0" destOrd="0" presId="urn:microsoft.com/office/officeart/2008/layout/LinedList"/>
    <dgm:cxn modelId="{B3DC57C3-11C9-4049-9E87-ED1961FF61F7}" type="presParOf" srcId="{8A046225-EEB2-4CC7-827B-1C619B4DA282}" destId="{5732CDF2-2DD0-4E57-8658-9D5EEE2DA3E4}" srcOrd="1" destOrd="0" presId="urn:microsoft.com/office/officeart/2008/layout/LinedList"/>
    <dgm:cxn modelId="{2C9F8F2A-4606-466E-9673-7A9BB2D84843}" type="presParOf" srcId="{5D0A4BF2-201B-4BC7-8258-A24ED27D044A}" destId="{F580E91B-2288-483C-9414-E8524B68B388}" srcOrd="4" destOrd="0" presId="urn:microsoft.com/office/officeart/2008/layout/LinedList"/>
    <dgm:cxn modelId="{E2F3FB79-BC93-46F5-B5A9-33F03FCF8784}" type="presParOf" srcId="{5D0A4BF2-201B-4BC7-8258-A24ED27D044A}" destId="{AF87690B-B42E-4626-803B-3D613E280E20}" srcOrd="5" destOrd="0" presId="urn:microsoft.com/office/officeart/2008/layout/LinedList"/>
    <dgm:cxn modelId="{34240FF7-9239-46CB-B1E0-E0C01B242F5B}" type="presParOf" srcId="{AF87690B-B42E-4626-803B-3D613E280E20}" destId="{88E2C44B-5B4E-49A8-90F2-897C91A19F28}" srcOrd="0" destOrd="0" presId="urn:microsoft.com/office/officeart/2008/layout/LinedList"/>
    <dgm:cxn modelId="{A244453F-92B7-408C-A72D-1A5DD9B9A712}" type="presParOf" srcId="{AF87690B-B42E-4626-803B-3D613E280E20}" destId="{0C42AA68-52E8-4652-9097-E59D1D3B1AFB}" srcOrd="1" destOrd="0" presId="urn:microsoft.com/office/officeart/2008/layout/LinedList"/>
    <dgm:cxn modelId="{89E1EAD0-746D-481A-AC8C-1417E03FA4B7}" type="presParOf" srcId="{5D0A4BF2-201B-4BC7-8258-A24ED27D044A}" destId="{2578F149-B5EA-4FA5-89CE-DB69D8F55D17}" srcOrd="6" destOrd="0" presId="urn:microsoft.com/office/officeart/2008/layout/LinedList"/>
    <dgm:cxn modelId="{0F33AB2B-0259-4327-ABBC-EF7A01213A61}" type="presParOf" srcId="{5D0A4BF2-201B-4BC7-8258-A24ED27D044A}" destId="{9F12B48C-8A27-4A3D-90BC-6F5EE3CA6AA2}" srcOrd="7" destOrd="0" presId="urn:microsoft.com/office/officeart/2008/layout/LinedList"/>
    <dgm:cxn modelId="{DD60BC94-C744-48CB-BA5B-3FEBB95CF744}" type="presParOf" srcId="{9F12B48C-8A27-4A3D-90BC-6F5EE3CA6AA2}" destId="{328E15A3-D2BF-4967-9F20-3E267A5F1A9C}" srcOrd="0" destOrd="0" presId="urn:microsoft.com/office/officeart/2008/layout/LinedList"/>
    <dgm:cxn modelId="{78972FF6-C38A-4531-BD84-948EE9038C1F}" type="presParOf" srcId="{9F12B48C-8A27-4A3D-90BC-6F5EE3CA6AA2}" destId="{5B60C4AC-2277-4A4A-8A54-3195C1CB6A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298A79F-F76E-4107-8001-06CDA7A8304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E62D5D86-DABA-4A52-87CA-578EC63A6C9E}">
      <dgm:prSet phldrT="[Текст]" custT="1"/>
      <dgm:spPr>
        <a:ln>
          <a:solidFill>
            <a:schemeClr val="bg1"/>
          </a:solidFill>
        </a:ln>
      </dgm:spPr>
      <dgm:t>
        <a:bodyPr/>
        <a:lstStyle/>
        <a:p>
          <a:r>
            <a:rPr lang="ru-RU" sz="4000" b="1" dirty="0" smtClean="0">
              <a:solidFill>
                <a:schemeClr val="bg1"/>
              </a:solidFill>
            </a:rPr>
            <a:t>Плюсы</a:t>
          </a:r>
          <a:endParaRPr lang="ru-RU" sz="4000" b="1" dirty="0">
            <a:solidFill>
              <a:schemeClr val="bg1"/>
            </a:solidFill>
          </a:endParaRPr>
        </a:p>
      </dgm:t>
    </dgm:pt>
    <dgm:pt modelId="{DA6083C0-4E0B-4694-8233-CBB641843F88}" type="parTrans" cxnId="{18DC4E68-9B31-4F1E-90DC-30C99526E5FF}">
      <dgm:prSet/>
      <dgm:spPr/>
      <dgm:t>
        <a:bodyPr/>
        <a:lstStyle/>
        <a:p>
          <a:endParaRPr lang="ru-RU"/>
        </a:p>
      </dgm:t>
    </dgm:pt>
    <dgm:pt modelId="{64F0DB03-ECF5-49DE-97C0-E014DE8669B9}" type="sibTrans" cxnId="{18DC4E68-9B31-4F1E-90DC-30C99526E5FF}">
      <dgm:prSet/>
      <dgm:spPr/>
      <dgm:t>
        <a:bodyPr/>
        <a:lstStyle/>
        <a:p>
          <a:endParaRPr lang="ru-RU"/>
        </a:p>
      </dgm:t>
    </dgm:pt>
    <dgm:pt modelId="{C6B8E3F0-173F-44A9-8FC5-D310DBFD0056}">
      <dgm:prSet phldrT="[Текст]"/>
      <dgm:spPr/>
      <dgm:t>
        <a:bodyPr/>
        <a:lstStyle/>
        <a:p>
          <a:r>
            <a:rPr lang="ru-RU" dirty="0" smtClean="0">
              <a:solidFill>
                <a:srgbClr val="000000"/>
              </a:solidFill>
            </a:rPr>
            <a:t>Экономия ресурсов (финансовых, человеческих, временных и т.п.) на проведение СОУТ</a:t>
          </a:r>
          <a:endParaRPr lang="ru-RU" dirty="0">
            <a:solidFill>
              <a:srgbClr val="000000"/>
            </a:solidFill>
          </a:endParaRPr>
        </a:p>
      </dgm:t>
    </dgm:pt>
    <dgm:pt modelId="{75AAA0EB-3B4F-4209-BD99-F5FE5B9C08A0}" type="parTrans" cxnId="{AB299196-F6F7-4EE7-950D-B8468A557A5A}">
      <dgm:prSet/>
      <dgm:spPr/>
      <dgm:t>
        <a:bodyPr/>
        <a:lstStyle/>
        <a:p>
          <a:endParaRPr lang="ru-RU"/>
        </a:p>
      </dgm:t>
    </dgm:pt>
    <dgm:pt modelId="{951A572A-A55C-445C-85AD-F4733A24BC2A}" type="sibTrans" cxnId="{AB299196-F6F7-4EE7-950D-B8468A557A5A}">
      <dgm:prSet/>
      <dgm:spPr/>
      <dgm:t>
        <a:bodyPr/>
        <a:lstStyle/>
        <a:p>
          <a:endParaRPr lang="ru-RU"/>
        </a:p>
      </dgm:t>
    </dgm:pt>
    <dgm:pt modelId="{81D5E877-FFDD-46F2-8394-FFBC8019F98C}">
      <dgm:prSet phldrT="[Текст]"/>
      <dgm:spPr/>
      <dgm:t>
        <a:bodyPr/>
        <a:lstStyle/>
        <a:p>
          <a:r>
            <a:rPr lang="ru-RU" dirty="0" smtClean="0">
              <a:solidFill>
                <a:srgbClr val="000000"/>
              </a:solidFill>
            </a:rPr>
            <a:t>Нет необходимости проведения плановых СОУТ</a:t>
          </a:r>
          <a:endParaRPr lang="ru-RU" dirty="0">
            <a:solidFill>
              <a:srgbClr val="000000"/>
            </a:solidFill>
          </a:endParaRPr>
        </a:p>
      </dgm:t>
    </dgm:pt>
    <dgm:pt modelId="{F65B2BDB-0A61-47A2-B0E0-25E61853DCE7}" type="parTrans" cxnId="{70013A53-1165-4D2E-BBEE-F89E7E8CDC47}">
      <dgm:prSet/>
      <dgm:spPr/>
      <dgm:t>
        <a:bodyPr/>
        <a:lstStyle/>
        <a:p>
          <a:endParaRPr lang="ru-RU"/>
        </a:p>
      </dgm:t>
    </dgm:pt>
    <dgm:pt modelId="{882CC110-A504-43FF-9393-574B31016624}" type="sibTrans" cxnId="{70013A53-1165-4D2E-BBEE-F89E7E8CDC47}">
      <dgm:prSet/>
      <dgm:spPr/>
      <dgm:t>
        <a:bodyPr/>
        <a:lstStyle/>
        <a:p>
          <a:endParaRPr lang="ru-RU"/>
        </a:p>
      </dgm:t>
    </dgm:pt>
    <dgm:pt modelId="{8AC41545-404A-4FEF-B7B5-9D9BDCF98C1C}">
      <dgm:prSet phldrT="[Текст]" custT="1"/>
      <dgm:spPr/>
      <dgm:t>
        <a:bodyPr/>
        <a:lstStyle/>
        <a:p>
          <a:r>
            <a:rPr lang="ru-RU" sz="4000" b="1" dirty="0" smtClean="0">
              <a:solidFill>
                <a:schemeClr val="bg1"/>
              </a:solidFill>
            </a:rPr>
            <a:t>Минусы</a:t>
          </a:r>
          <a:endParaRPr lang="ru-RU" sz="4000" b="1" dirty="0">
            <a:solidFill>
              <a:schemeClr val="bg1"/>
            </a:solidFill>
          </a:endParaRPr>
        </a:p>
      </dgm:t>
    </dgm:pt>
    <dgm:pt modelId="{5C61ACF4-9A97-42E7-8D7E-607A51E951F5}" type="parTrans" cxnId="{4B2C32AA-F57B-4C4E-8975-917DAED9BEF6}">
      <dgm:prSet/>
      <dgm:spPr/>
      <dgm:t>
        <a:bodyPr/>
        <a:lstStyle/>
        <a:p>
          <a:endParaRPr lang="ru-RU"/>
        </a:p>
      </dgm:t>
    </dgm:pt>
    <dgm:pt modelId="{13633716-DB72-49F5-9558-FAAC8BF8E580}" type="sibTrans" cxnId="{4B2C32AA-F57B-4C4E-8975-917DAED9BEF6}">
      <dgm:prSet/>
      <dgm:spPr/>
      <dgm:t>
        <a:bodyPr/>
        <a:lstStyle/>
        <a:p>
          <a:endParaRPr lang="ru-RU"/>
        </a:p>
      </dgm:t>
    </dgm:pt>
    <dgm:pt modelId="{494B317F-BE03-4A17-AE3D-8F4512958844}">
      <dgm:prSet phldrT="[Текст]"/>
      <dgm:spPr/>
      <dgm:t>
        <a:bodyPr/>
        <a:lstStyle/>
        <a:p>
          <a:r>
            <a:rPr lang="ru-RU" dirty="0" smtClean="0">
              <a:solidFill>
                <a:srgbClr val="000000"/>
              </a:solidFill>
            </a:rPr>
            <a:t>«Излишнее внимание» со стороны проверяющих государственных органов</a:t>
          </a:r>
          <a:endParaRPr lang="ru-RU" dirty="0">
            <a:solidFill>
              <a:srgbClr val="000000"/>
            </a:solidFill>
          </a:endParaRPr>
        </a:p>
      </dgm:t>
    </dgm:pt>
    <dgm:pt modelId="{58A5A742-944E-44CF-9177-8DBB981936B1}" type="parTrans" cxnId="{24CFDE42-CB7C-4570-9C36-7C0E767CA415}">
      <dgm:prSet/>
      <dgm:spPr/>
      <dgm:t>
        <a:bodyPr/>
        <a:lstStyle/>
        <a:p>
          <a:endParaRPr lang="ru-RU"/>
        </a:p>
      </dgm:t>
    </dgm:pt>
    <dgm:pt modelId="{E2696636-5B5F-4982-8884-87091A3AA472}" type="sibTrans" cxnId="{24CFDE42-CB7C-4570-9C36-7C0E767CA415}">
      <dgm:prSet/>
      <dgm:spPr/>
      <dgm:t>
        <a:bodyPr/>
        <a:lstStyle/>
        <a:p>
          <a:endParaRPr lang="ru-RU"/>
        </a:p>
      </dgm:t>
    </dgm:pt>
    <dgm:pt modelId="{0121F8C1-5D3E-4EF3-AE5A-C228FE2D7BCA}">
      <dgm:prSet phldrT="[Текст]"/>
      <dgm:spPr/>
      <dgm:t>
        <a:bodyPr/>
        <a:lstStyle/>
        <a:p>
          <a:r>
            <a:rPr lang="ru-RU" dirty="0" smtClean="0">
              <a:solidFill>
                <a:srgbClr val="000000"/>
              </a:solidFill>
            </a:rPr>
            <a:t>Необходимость проведения дополнительных процедур при возникновении НС/ПЗ</a:t>
          </a:r>
          <a:endParaRPr lang="ru-RU" dirty="0">
            <a:solidFill>
              <a:srgbClr val="000000"/>
            </a:solidFill>
          </a:endParaRPr>
        </a:p>
      </dgm:t>
    </dgm:pt>
    <dgm:pt modelId="{77F05777-5E61-4F70-91B4-7A9F0A92B763}" type="parTrans" cxnId="{07414D4E-115C-48AA-98CE-ACECA1D0C4E4}">
      <dgm:prSet/>
      <dgm:spPr/>
      <dgm:t>
        <a:bodyPr/>
        <a:lstStyle/>
        <a:p>
          <a:endParaRPr lang="ru-RU"/>
        </a:p>
      </dgm:t>
    </dgm:pt>
    <dgm:pt modelId="{C884CC93-C2A5-4C88-9EAE-8AC14F174951}" type="sibTrans" cxnId="{07414D4E-115C-48AA-98CE-ACECA1D0C4E4}">
      <dgm:prSet/>
      <dgm:spPr/>
      <dgm:t>
        <a:bodyPr/>
        <a:lstStyle/>
        <a:p>
          <a:endParaRPr lang="ru-RU"/>
        </a:p>
      </dgm:t>
    </dgm:pt>
    <dgm:pt modelId="{F1ECA5D6-BE35-445D-BF73-6FD89C9CBBC5}" type="pres">
      <dgm:prSet presAssocID="{E298A79F-F76E-4107-8001-06CDA7A83045}" presName="diagram" presStyleCnt="0">
        <dgm:presLayoutVars>
          <dgm:chPref val="1"/>
          <dgm:dir/>
          <dgm:animOne val="branch"/>
          <dgm:animLvl val="lvl"/>
          <dgm:resizeHandles/>
        </dgm:presLayoutVars>
      </dgm:prSet>
      <dgm:spPr/>
      <dgm:t>
        <a:bodyPr/>
        <a:lstStyle/>
        <a:p>
          <a:endParaRPr lang="ru-RU"/>
        </a:p>
      </dgm:t>
    </dgm:pt>
    <dgm:pt modelId="{5B1BB704-FC66-4C54-8CF3-C0D8A2DEAB14}" type="pres">
      <dgm:prSet presAssocID="{E62D5D86-DABA-4A52-87CA-578EC63A6C9E}" presName="root" presStyleCnt="0"/>
      <dgm:spPr/>
    </dgm:pt>
    <dgm:pt modelId="{9F7F3453-F537-4A00-8689-A1B4DCA76DA3}" type="pres">
      <dgm:prSet presAssocID="{E62D5D86-DABA-4A52-87CA-578EC63A6C9E}" presName="rootComposite" presStyleCnt="0"/>
      <dgm:spPr/>
    </dgm:pt>
    <dgm:pt modelId="{B9C0551D-BFD8-46FD-BC53-0B703CC12412}" type="pres">
      <dgm:prSet presAssocID="{E62D5D86-DABA-4A52-87CA-578EC63A6C9E}" presName="rootText" presStyleLbl="node1" presStyleIdx="0" presStyleCnt="2" custLinFactNeighborX="1029" custLinFactNeighborY="-43"/>
      <dgm:spPr/>
      <dgm:t>
        <a:bodyPr/>
        <a:lstStyle/>
        <a:p>
          <a:endParaRPr lang="ru-RU"/>
        </a:p>
      </dgm:t>
    </dgm:pt>
    <dgm:pt modelId="{CA51F96C-234C-4543-90C9-9555AF2AC302}" type="pres">
      <dgm:prSet presAssocID="{E62D5D86-DABA-4A52-87CA-578EC63A6C9E}" presName="rootConnector" presStyleLbl="node1" presStyleIdx="0" presStyleCnt="2"/>
      <dgm:spPr/>
      <dgm:t>
        <a:bodyPr/>
        <a:lstStyle/>
        <a:p>
          <a:endParaRPr lang="ru-RU"/>
        </a:p>
      </dgm:t>
    </dgm:pt>
    <dgm:pt modelId="{6BDE5D4A-2C55-4093-9009-C899C4692195}" type="pres">
      <dgm:prSet presAssocID="{E62D5D86-DABA-4A52-87CA-578EC63A6C9E}" presName="childShape" presStyleCnt="0"/>
      <dgm:spPr/>
    </dgm:pt>
    <dgm:pt modelId="{56CFAD5A-D41C-4837-B855-91B79618B06B}" type="pres">
      <dgm:prSet presAssocID="{F65B2BDB-0A61-47A2-B0E0-25E61853DCE7}" presName="Name13" presStyleLbl="parChTrans1D2" presStyleIdx="0" presStyleCnt="4"/>
      <dgm:spPr/>
      <dgm:t>
        <a:bodyPr/>
        <a:lstStyle/>
        <a:p>
          <a:endParaRPr lang="ru-RU"/>
        </a:p>
      </dgm:t>
    </dgm:pt>
    <dgm:pt modelId="{942AA53F-AD01-457A-9CE1-72CB26C85831}" type="pres">
      <dgm:prSet presAssocID="{81D5E877-FFDD-46F2-8394-FFBC8019F98C}" presName="childText" presStyleLbl="bgAcc1" presStyleIdx="0" presStyleCnt="4">
        <dgm:presLayoutVars>
          <dgm:bulletEnabled val="1"/>
        </dgm:presLayoutVars>
      </dgm:prSet>
      <dgm:spPr/>
      <dgm:t>
        <a:bodyPr/>
        <a:lstStyle/>
        <a:p>
          <a:endParaRPr lang="ru-RU"/>
        </a:p>
      </dgm:t>
    </dgm:pt>
    <dgm:pt modelId="{ADD826F3-1668-4261-8FA5-7A9D82D30294}" type="pres">
      <dgm:prSet presAssocID="{75AAA0EB-3B4F-4209-BD99-F5FE5B9C08A0}" presName="Name13" presStyleLbl="parChTrans1D2" presStyleIdx="1" presStyleCnt="4"/>
      <dgm:spPr/>
      <dgm:t>
        <a:bodyPr/>
        <a:lstStyle/>
        <a:p>
          <a:endParaRPr lang="ru-RU"/>
        </a:p>
      </dgm:t>
    </dgm:pt>
    <dgm:pt modelId="{DF487A29-FFDF-4094-A407-2CA09D5B64B3}" type="pres">
      <dgm:prSet presAssocID="{C6B8E3F0-173F-44A9-8FC5-D310DBFD0056}" presName="childText" presStyleLbl="bgAcc1" presStyleIdx="1" presStyleCnt="4">
        <dgm:presLayoutVars>
          <dgm:bulletEnabled val="1"/>
        </dgm:presLayoutVars>
      </dgm:prSet>
      <dgm:spPr/>
      <dgm:t>
        <a:bodyPr/>
        <a:lstStyle/>
        <a:p>
          <a:endParaRPr lang="ru-RU"/>
        </a:p>
      </dgm:t>
    </dgm:pt>
    <dgm:pt modelId="{08251A9C-8009-43C8-B8C9-ACC1FAF4E8EC}" type="pres">
      <dgm:prSet presAssocID="{8AC41545-404A-4FEF-B7B5-9D9BDCF98C1C}" presName="root" presStyleCnt="0"/>
      <dgm:spPr/>
    </dgm:pt>
    <dgm:pt modelId="{384B253E-55D2-4253-9820-47249140EF4C}" type="pres">
      <dgm:prSet presAssocID="{8AC41545-404A-4FEF-B7B5-9D9BDCF98C1C}" presName="rootComposite" presStyleCnt="0"/>
      <dgm:spPr/>
    </dgm:pt>
    <dgm:pt modelId="{796EFDCC-AF3D-4134-91B3-9EA37DE6ECBE}" type="pres">
      <dgm:prSet presAssocID="{8AC41545-404A-4FEF-B7B5-9D9BDCF98C1C}" presName="rootText" presStyleLbl="node1" presStyleIdx="1" presStyleCnt="2"/>
      <dgm:spPr/>
      <dgm:t>
        <a:bodyPr/>
        <a:lstStyle/>
        <a:p>
          <a:endParaRPr lang="ru-RU"/>
        </a:p>
      </dgm:t>
    </dgm:pt>
    <dgm:pt modelId="{F96D1828-BA3F-4F22-AD5B-034F23B9E5ED}" type="pres">
      <dgm:prSet presAssocID="{8AC41545-404A-4FEF-B7B5-9D9BDCF98C1C}" presName="rootConnector" presStyleLbl="node1" presStyleIdx="1" presStyleCnt="2"/>
      <dgm:spPr/>
      <dgm:t>
        <a:bodyPr/>
        <a:lstStyle/>
        <a:p>
          <a:endParaRPr lang="ru-RU"/>
        </a:p>
      </dgm:t>
    </dgm:pt>
    <dgm:pt modelId="{35784165-7ED2-4B56-B9B8-12078D5B21DE}" type="pres">
      <dgm:prSet presAssocID="{8AC41545-404A-4FEF-B7B5-9D9BDCF98C1C}" presName="childShape" presStyleCnt="0"/>
      <dgm:spPr/>
    </dgm:pt>
    <dgm:pt modelId="{41F9746F-4A25-453D-A2D2-3352BF5F8102}" type="pres">
      <dgm:prSet presAssocID="{58A5A742-944E-44CF-9177-8DBB981936B1}" presName="Name13" presStyleLbl="parChTrans1D2" presStyleIdx="2" presStyleCnt="4"/>
      <dgm:spPr/>
      <dgm:t>
        <a:bodyPr/>
        <a:lstStyle/>
        <a:p>
          <a:endParaRPr lang="ru-RU"/>
        </a:p>
      </dgm:t>
    </dgm:pt>
    <dgm:pt modelId="{AF170FC1-ACA6-4328-9669-148A64F9D8DF}" type="pres">
      <dgm:prSet presAssocID="{494B317F-BE03-4A17-AE3D-8F4512958844}" presName="childText" presStyleLbl="bgAcc1" presStyleIdx="2" presStyleCnt="4">
        <dgm:presLayoutVars>
          <dgm:bulletEnabled val="1"/>
        </dgm:presLayoutVars>
      </dgm:prSet>
      <dgm:spPr/>
      <dgm:t>
        <a:bodyPr/>
        <a:lstStyle/>
        <a:p>
          <a:endParaRPr lang="ru-RU"/>
        </a:p>
      </dgm:t>
    </dgm:pt>
    <dgm:pt modelId="{CF7E501B-B4A3-41DD-868D-42745B75FC95}" type="pres">
      <dgm:prSet presAssocID="{77F05777-5E61-4F70-91B4-7A9F0A92B763}" presName="Name13" presStyleLbl="parChTrans1D2" presStyleIdx="3" presStyleCnt="4"/>
      <dgm:spPr/>
      <dgm:t>
        <a:bodyPr/>
        <a:lstStyle/>
        <a:p>
          <a:endParaRPr lang="ru-RU"/>
        </a:p>
      </dgm:t>
    </dgm:pt>
    <dgm:pt modelId="{92BA5D02-0D04-421C-9537-95DE0BEFC55E}" type="pres">
      <dgm:prSet presAssocID="{0121F8C1-5D3E-4EF3-AE5A-C228FE2D7BCA}" presName="childText" presStyleLbl="bgAcc1" presStyleIdx="3" presStyleCnt="4">
        <dgm:presLayoutVars>
          <dgm:bulletEnabled val="1"/>
        </dgm:presLayoutVars>
      </dgm:prSet>
      <dgm:spPr/>
      <dgm:t>
        <a:bodyPr/>
        <a:lstStyle/>
        <a:p>
          <a:endParaRPr lang="ru-RU"/>
        </a:p>
      </dgm:t>
    </dgm:pt>
  </dgm:ptLst>
  <dgm:cxnLst>
    <dgm:cxn modelId="{6C634D96-A70C-403D-8FA7-99EA5E8FAFF1}" type="presOf" srcId="{81D5E877-FFDD-46F2-8394-FFBC8019F98C}" destId="{942AA53F-AD01-457A-9CE1-72CB26C85831}" srcOrd="0" destOrd="0" presId="urn:microsoft.com/office/officeart/2005/8/layout/hierarchy3"/>
    <dgm:cxn modelId="{99208C5A-3D62-4787-A845-E2A606D7C64D}" type="presOf" srcId="{77F05777-5E61-4F70-91B4-7A9F0A92B763}" destId="{CF7E501B-B4A3-41DD-868D-42745B75FC95}" srcOrd="0" destOrd="0" presId="urn:microsoft.com/office/officeart/2005/8/layout/hierarchy3"/>
    <dgm:cxn modelId="{B9E0A261-FD78-496D-A7D0-918B61322D8B}" type="presOf" srcId="{0121F8C1-5D3E-4EF3-AE5A-C228FE2D7BCA}" destId="{92BA5D02-0D04-421C-9537-95DE0BEFC55E}" srcOrd="0" destOrd="0" presId="urn:microsoft.com/office/officeart/2005/8/layout/hierarchy3"/>
    <dgm:cxn modelId="{79E46995-8DDA-4033-964A-45511531F5DA}" type="presOf" srcId="{494B317F-BE03-4A17-AE3D-8F4512958844}" destId="{AF170FC1-ACA6-4328-9669-148A64F9D8DF}" srcOrd="0" destOrd="0" presId="urn:microsoft.com/office/officeart/2005/8/layout/hierarchy3"/>
    <dgm:cxn modelId="{C6CB14B3-F3E0-42C1-B498-9BCF8BAD31CB}" type="presOf" srcId="{75AAA0EB-3B4F-4209-BD99-F5FE5B9C08A0}" destId="{ADD826F3-1668-4261-8FA5-7A9D82D30294}" srcOrd="0" destOrd="0" presId="urn:microsoft.com/office/officeart/2005/8/layout/hierarchy3"/>
    <dgm:cxn modelId="{6B67D198-5646-4D9D-832E-9A595E5FBA2E}" type="presOf" srcId="{E298A79F-F76E-4107-8001-06CDA7A83045}" destId="{F1ECA5D6-BE35-445D-BF73-6FD89C9CBBC5}" srcOrd="0" destOrd="0" presId="urn:microsoft.com/office/officeart/2005/8/layout/hierarchy3"/>
    <dgm:cxn modelId="{70013A53-1165-4D2E-BBEE-F89E7E8CDC47}" srcId="{E62D5D86-DABA-4A52-87CA-578EC63A6C9E}" destId="{81D5E877-FFDD-46F2-8394-FFBC8019F98C}" srcOrd="0" destOrd="0" parTransId="{F65B2BDB-0A61-47A2-B0E0-25E61853DCE7}" sibTransId="{882CC110-A504-43FF-9393-574B31016624}"/>
    <dgm:cxn modelId="{B43C8AFC-153D-46D7-B7CA-751B628E3244}" type="presOf" srcId="{58A5A742-944E-44CF-9177-8DBB981936B1}" destId="{41F9746F-4A25-453D-A2D2-3352BF5F8102}" srcOrd="0" destOrd="0" presId="urn:microsoft.com/office/officeart/2005/8/layout/hierarchy3"/>
    <dgm:cxn modelId="{D8786713-14E0-44E5-8F31-14CB1EB71528}" type="presOf" srcId="{8AC41545-404A-4FEF-B7B5-9D9BDCF98C1C}" destId="{F96D1828-BA3F-4F22-AD5B-034F23B9E5ED}" srcOrd="1" destOrd="0" presId="urn:microsoft.com/office/officeart/2005/8/layout/hierarchy3"/>
    <dgm:cxn modelId="{A40E6BCF-E371-4C7F-BEAD-FAE9812532E0}" type="presOf" srcId="{E62D5D86-DABA-4A52-87CA-578EC63A6C9E}" destId="{B9C0551D-BFD8-46FD-BC53-0B703CC12412}" srcOrd="0" destOrd="0" presId="urn:microsoft.com/office/officeart/2005/8/layout/hierarchy3"/>
    <dgm:cxn modelId="{71289B5E-AC5E-40EA-B329-989D97AC6EAD}" type="presOf" srcId="{8AC41545-404A-4FEF-B7B5-9D9BDCF98C1C}" destId="{796EFDCC-AF3D-4134-91B3-9EA37DE6ECBE}" srcOrd="0" destOrd="0" presId="urn:microsoft.com/office/officeart/2005/8/layout/hierarchy3"/>
    <dgm:cxn modelId="{AB299196-F6F7-4EE7-950D-B8468A557A5A}" srcId="{E62D5D86-DABA-4A52-87CA-578EC63A6C9E}" destId="{C6B8E3F0-173F-44A9-8FC5-D310DBFD0056}" srcOrd="1" destOrd="0" parTransId="{75AAA0EB-3B4F-4209-BD99-F5FE5B9C08A0}" sibTransId="{951A572A-A55C-445C-85AD-F4733A24BC2A}"/>
    <dgm:cxn modelId="{24CFDE42-CB7C-4570-9C36-7C0E767CA415}" srcId="{8AC41545-404A-4FEF-B7B5-9D9BDCF98C1C}" destId="{494B317F-BE03-4A17-AE3D-8F4512958844}" srcOrd="0" destOrd="0" parTransId="{58A5A742-944E-44CF-9177-8DBB981936B1}" sibTransId="{E2696636-5B5F-4982-8884-87091A3AA472}"/>
    <dgm:cxn modelId="{4B2C32AA-F57B-4C4E-8975-917DAED9BEF6}" srcId="{E298A79F-F76E-4107-8001-06CDA7A83045}" destId="{8AC41545-404A-4FEF-B7B5-9D9BDCF98C1C}" srcOrd="1" destOrd="0" parTransId="{5C61ACF4-9A97-42E7-8D7E-607A51E951F5}" sibTransId="{13633716-DB72-49F5-9558-FAAC8BF8E580}"/>
    <dgm:cxn modelId="{18DC4E68-9B31-4F1E-90DC-30C99526E5FF}" srcId="{E298A79F-F76E-4107-8001-06CDA7A83045}" destId="{E62D5D86-DABA-4A52-87CA-578EC63A6C9E}" srcOrd="0" destOrd="0" parTransId="{DA6083C0-4E0B-4694-8233-CBB641843F88}" sibTransId="{64F0DB03-ECF5-49DE-97C0-E014DE8669B9}"/>
    <dgm:cxn modelId="{70F78376-2382-47E6-9363-57C739B8CAB7}" type="presOf" srcId="{F65B2BDB-0A61-47A2-B0E0-25E61853DCE7}" destId="{56CFAD5A-D41C-4837-B855-91B79618B06B}" srcOrd="0" destOrd="0" presId="urn:microsoft.com/office/officeart/2005/8/layout/hierarchy3"/>
    <dgm:cxn modelId="{B0F277A0-CC34-4D3C-8F58-1B99A643D15B}" type="presOf" srcId="{E62D5D86-DABA-4A52-87CA-578EC63A6C9E}" destId="{CA51F96C-234C-4543-90C9-9555AF2AC302}" srcOrd="1" destOrd="0" presId="urn:microsoft.com/office/officeart/2005/8/layout/hierarchy3"/>
    <dgm:cxn modelId="{07414D4E-115C-48AA-98CE-ACECA1D0C4E4}" srcId="{8AC41545-404A-4FEF-B7B5-9D9BDCF98C1C}" destId="{0121F8C1-5D3E-4EF3-AE5A-C228FE2D7BCA}" srcOrd="1" destOrd="0" parTransId="{77F05777-5E61-4F70-91B4-7A9F0A92B763}" sibTransId="{C884CC93-C2A5-4C88-9EAE-8AC14F174951}"/>
    <dgm:cxn modelId="{697CEC54-3E9C-4E33-9DF5-14B1CF7FAB1A}" type="presOf" srcId="{C6B8E3F0-173F-44A9-8FC5-D310DBFD0056}" destId="{DF487A29-FFDF-4094-A407-2CA09D5B64B3}" srcOrd="0" destOrd="0" presId="urn:microsoft.com/office/officeart/2005/8/layout/hierarchy3"/>
    <dgm:cxn modelId="{6B333411-0332-4A59-9C9B-1CA9DE778F3E}" type="presParOf" srcId="{F1ECA5D6-BE35-445D-BF73-6FD89C9CBBC5}" destId="{5B1BB704-FC66-4C54-8CF3-C0D8A2DEAB14}" srcOrd="0" destOrd="0" presId="urn:microsoft.com/office/officeart/2005/8/layout/hierarchy3"/>
    <dgm:cxn modelId="{D9AE204E-AF79-4887-82E4-9FCC8229BEF1}" type="presParOf" srcId="{5B1BB704-FC66-4C54-8CF3-C0D8A2DEAB14}" destId="{9F7F3453-F537-4A00-8689-A1B4DCA76DA3}" srcOrd="0" destOrd="0" presId="urn:microsoft.com/office/officeart/2005/8/layout/hierarchy3"/>
    <dgm:cxn modelId="{DAB94BE3-CC34-405D-A7E3-C454FA04EF56}" type="presParOf" srcId="{9F7F3453-F537-4A00-8689-A1B4DCA76DA3}" destId="{B9C0551D-BFD8-46FD-BC53-0B703CC12412}" srcOrd="0" destOrd="0" presId="urn:microsoft.com/office/officeart/2005/8/layout/hierarchy3"/>
    <dgm:cxn modelId="{FA5BF9F9-78C2-417F-9E81-7C45426CBDE6}" type="presParOf" srcId="{9F7F3453-F537-4A00-8689-A1B4DCA76DA3}" destId="{CA51F96C-234C-4543-90C9-9555AF2AC302}" srcOrd="1" destOrd="0" presId="urn:microsoft.com/office/officeart/2005/8/layout/hierarchy3"/>
    <dgm:cxn modelId="{A539F7E6-90D6-43E9-8BD2-AF1398754EFB}" type="presParOf" srcId="{5B1BB704-FC66-4C54-8CF3-C0D8A2DEAB14}" destId="{6BDE5D4A-2C55-4093-9009-C899C4692195}" srcOrd="1" destOrd="0" presId="urn:microsoft.com/office/officeart/2005/8/layout/hierarchy3"/>
    <dgm:cxn modelId="{2AA05F89-FEED-4636-A995-650A89A08F6C}" type="presParOf" srcId="{6BDE5D4A-2C55-4093-9009-C899C4692195}" destId="{56CFAD5A-D41C-4837-B855-91B79618B06B}" srcOrd="0" destOrd="0" presId="urn:microsoft.com/office/officeart/2005/8/layout/hierarchy3"/>
    <dgm:cxn modelId="{228932A1-746D-4AC0-9C32-EFE5CD00064A}" type="presParOf" srcId="{6BDE5D4A-2C55-4093-9009-C899C4692195}" destId="{942AA53F-AD01-457A-9CE1-72CB26C85831}" srcOrd="1" destOrd="0" presId="urn:microsoft.com/office/officeart/2005/8/layout/hierarchy3"/>
    <dgm:cxn modelId="{01C9D40A-0D49-4487-9424-FDA07317D671}" type="presParOf" srcId="{6BDE5D4A-2C55-4093-9009-C899C4692195}" destId="{ADD826F3-1668-4261-8FA5-7A9D82D30294}" srcOrd="2" destOrd="0" presId="urn:microsoft.com/office/officeart/2005/8/layout/hierarchy3"/>
    <dgm:cxn modelId="{324874AC-9F19-43DD-8E49-45A91F39691F}" type="presParOf" srcId="{6BDE5D4A-2C55-4093-9009-C899C4692195}" destId="{DF487A29-FFDF-4094-A407-2CA09D5B64B3}" srcOrd="3" destOrd="0" presId="urn:microsoft.com/office/officeart/2005/8/layout/hierarchy3"/>
    <dgm:cxn modelId="{EDABC8A4-85EF-4AC8-B653-9C0F2D17BD45}" type="presParOf" srcId="{F1ECA5D6-BE35-445D-BF73-6FD89C9CBBC5}" destId="{08251A9C-8009-43C8-B8C9-ACC1FAF4E8EC}" srcOrd="1" destOrd="0" presId="urn:microsoft.com/office/officeart/2005/8/layout/hierarchy3"/>
    <dgm:cxn modelId="{FEFDC406-857C-4FA9-925E-0920A54656DB}" type="presParOf" srcId="{08251A9C-8009-43C8-B8C9-ACC1FAF4E8EC}" destId="{384B253E-55D2-4253-9820-47249140EF4C}" srcOrd="0" destOrd="0" presId="urn:microsoft.com/office/officeart/2005/8/layout/hierarchy3"/>
    <dgm:cxn modelId="{F8E2CFFF-CB87-467C-BCD8-82F18905DCF7}" type="presParOf" srcId="{384B253E-55D2-4253-9820-47249140EF4C}" destId="{796EFDCC-AF3D-4134-91B3-9EA37DE6ECBE}" srcOrd="0" destOrd="0" presId="urn:microsoft.com/office/officeart/2005/8/layout/hierarchy3"/>
    <dgm:cxn modelId="{CCB16B50-DCD8-43AB-B53A-E3C0B6DB4F7A}" type="presParOf" srcId="{384B253E-55D2-4253-9820-47249140EF4C}" destId="{F96D1828-BA3F-4F22-AD5B-034F23B9E5ED}" srcOrd="1" destOrd="0" presId="urn:microsoft.com/office/officeart/2005/8/layout/hierarchy3"/>
    <dgm:cxn modelId="{FDE945B7-E628-4663-AF60-196898323E28}" type="presParOf" srcId="{08251A9C-8009-43C8-B8C9-ACC1FAF4E8EC}" destId="{35784165-7ED2-4B56-B9B8-12078D5B21DE}" srcOrd="1" destOrd="0" presId="urn:microsoft.com/office/officeart/2005/8/layout/hierarchy3"/>
    <dgm:cxn modelId="{F7CFD9DE-A4C4-4576-9F7F-BCF4E9225F13}" type="presParOf" srcId="{35784165-7ED2-4B56-B9B8-12078D5B21DE}" destId="{41F9746F-4A25-453D-A2D2-3352BF5F8102}" srcOrd="0" destOrd="0" presId="urn:microsoft.com/office/officeart/2005/8/layout/hierarchy3"/>
    <dgm:cxn modelId="{D70641A2-E23E-4E95-9670-2C30B804E030}" type="presParOf" srcId="{35784165-7ED2-4B56-B9B8-12078D5B21DE}" destId="{AF170FC1-ACA6-4328-9669-148A64F9D8DF}" srcOrd="1" destOrd="0" presId="urn:microsoft.com/office/officeart/2005/8/layout/hierarchy3"/>
    <dgm:cxn modelId="{A87D473D-5254-4B8B-AE80-EB8D3CB34EBD}" type="presParOf" srcId="{35784165-7ED2-4B56-B9B8-12078D5B21DE}" destId="{CF7E501B-B4A3-41DD-868D-42745B75FC95}" srcOrd="2" destOrd="0" presId="urn:microsoft.com/office/officeart/2005/8/layout/hierarchy3"/>
    <dgm:cxn modelId="{36BE8755-146C-46AD-9C9B-5C078DCA489B}" type="presParOf" srcId="{35784165-7ED2-4B56-B9B8-12078D5B21DE}" destId="{92BA5D02-0D04-421C-9537-95DE0BEFC55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2C1293A-4B93-4346-8C8F-04D584A1DC8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E6AD8D75-923B-451D-B6E6-8B5D1D87F008}">
      <dgm:prSet phldrT="[Текст]" custT="1"/>
      <dgm:spPr/>
      <dgm:t>
        <a:bodyPr/>
        <a:lstStyle/>
        <a:p>
          <a:pPr algn="l"/>
          <a:r>
            <a:rPr lang="ru-RU" sz="4400" b="1" dirty="0" smtClean="0">
              <a:solidFill>
                <a:srgbClr val="000000"/>
              </a:solidFill>
            </a:rPr>
            <a:t>Вопрос</a:t>
          </a:r>
        </a:p>
        <a:p>
          <a:pPr algn="l"/>
          <a:r>
            <a:rPr lang="ru-RU" sz="1800" dirty="0" smtClean="0">
              <a:solidFill>
                <a:srgbClr val="000000"/>
              </a:solidFill>
            </a:rPr>
            <a:t>Каким образом работодатель </a:t>
          </a:r>
          <a:r>
            <a:rPr lang="ru-RU" sz="1800" b="0" dirty="0" smtClean="0">
              <a:solidFill>
                <a:srgbClr val="000000"/>
              </a:solidFill>
            </a:rPr>
            <a:t>знакомит в</a:t>
          </a:r>
          <a:r>
            <a:rPr lang="ru-RU" sz="1800" b="0" baseline="0" dirty="0" smtClean="0">
              <a:solidFill>
                <a:srgbClr val="000000"/>
              </a:solidFill>
            </a:rPr>
            <a:t> письменной форме работника с результатами декларирования условий труда на его рабочем месте?</a:t>
          </a:r>
          <a:endParaRPr lang="ru-RU" sz="1800" dirty="0">
            <a:solidFill>
              <a:srgbClr val="000000"/>
            </a:solidFill>
          </a:endParaRPr>
        </a:p>
      </dgm:t>
    </dgm:pt>
    <dgm:pt modelId="{07284DC7-41CE-4A94-9D1D-F008117AE6A2}" type="parTrans" cxnId="{04D960CD-1359-4B71-8458-B16428610555}">
      <dgm:prSet/>
      <dgm:spPr/>
      <dgm:t>
        <a:bodyPr/>
        <a:lstStyle/>
        <a:p>
          <a:endParaRPr lang="ru-RU"/>
        </a:p>
      </dgm:t>
    </dgm:pt>
    <dgm:pt modelId="{F315DCEA-658F-4BBA-A4B9-6FF6EAC6464E}" type="sibTrans" cxnId="{04D960CD-1359-4B71-8458-B16428610555}">
      <dgm:prSet/>
      <dgm:spPr/>
      <dgm:t>
        <a:bodyPr/>
        <a:lstStyle/>
        <a:p>
          <a:endParaRPr lang="ru-RU"/>
        </a:p>
      </dgm:t>
    </dgm:pt>
    <dgm:pt modelId="{D79A19D9-B9FC-49F9-979A-5927D1200F2A}">
      <dgm:prSet phldrT="[Текст]" custT="1"/>
      <dgm:spPr/>
      <dgm:t>
        <a:bodyPr/>
        <a:lstStyle/>
        <a:p>
          <a:r>
            <a:rPr lang="ru-RU" sz="4400" b="1" dirty="0" smtClean="0">
              <a:solidFill>
                <a:srgbClr val="000000"/>
              </a:solidFill>
            </a:rPr>
            <a:t>Ваш ответ</a:t>
          </a:r>
          <a:endParaRPr lang="ru-RU" sz="4400" dirty="0"/>
        </a:p>
      </dgm:t>
    </dgm:pt>
    <dgm:pt modelId="{46CDC0AE-064B-4256-9B87-AA3F12733D8D}" type="parTrans" cxnId="{695CD1D1-3E30-4970-8DD9-3A49736297BA}">
      <dgm:prSet/>
      <dgm:spPr/>
      <dgm:t>
        <a:bodyPr/>
        <a:lstStyle/>
        <a:p>
          <a:endParaRPr lang="ru-RU"/>
        </a:p>
      </dgm:t>
    </dgm:pt>
    <dgm:pt modelId="{AC7C3505-E1BA-4480-AFAA-E59EDDA4BD89}" type="sibTrans" cxnId="{695CD1D1-3E30-4970-8DD9-3A49736297BA}">
      <dgm:prSet/>
      <dgm:spPr/>
      <dgm:t>
        <a:bodyPr/>
        <a:lstStyle/>
        <a:p>
          <a:endParaRPr lang="ru-RU"/>
        </a:p>
      </dgm:t>
    </dgm:pt>
    <dgm:pt modelId="{346F8EF3-226E-4589-AC09-35193093B7F2}" type="pres">
      <dgm:prSet presAssocID="{B2C1293A-4B93-4346-8C8F-04D584A1DC8F}" presName="compositeShape" presStyleCnt="0">
        <dgm:presLayoutVars>
          <dgm:chMax val="2"/>
          <dgm:dir/>
          <dgm:resizeHandles val="exact"/>
        </dgm:presLayoutVars>
      </dgm:prSet>
      <dgm:spPr/>
      <dgm:t>
        <a:bodyPr/>
        <a:lstStyle/>
        <a:p>
          <a:endParaRPr lang="ru-RU"/>
        </a:p>
      </dgm:t>
    </dgm:pt>
    <dgm:pt modelId="{4A6F7516-3523-484C-8A83-0546F8EA32C3}" type="pres">
      <dgm:prSet presAssocID="{B2C1293A-4B93-4346-8C8F-04D584A1DC8F}" presName="divider" presStyleLbl="fgShp" presStyleIdx="0" presStyleCnt="1"/>
      <dgm:spPr/>
    </dgm:pt>
    <dgm:pt modelId="{078A139C-1AD1-49AB-B046-5CF3EFD6BA1C}" type="pres">
      <dgm:prSet presAssocID="{E6AD8D75-923B-451D-B6E6-8B5D1D87F008}" presName="downArrow" presStyleLbl="node1" presStyleIdx="0" presStyleCnt="2"/>
      <dgm:spPr/>
    </dgm:pt>
    <dgm:pt modelId="{02DEC354-4776-4660-B8A6-1A4145F7E054}" type="pres">
      <dgm:prSet presAssocID="{E6AD8D75-923B-451D-B6E6-8B5D1D87F008}" presName="downArrowText" presStyleLbl="revTx" presStyleIdx="0" presStyleCnt="2" custScaleX="153977">
        <dgm:presLayoutVars>
          <dgm:bulletEnabled val="1"/>
        </dgm:presLayoutVars>
      </dgm:prSet>
      <dgm:spPr/>
      <dgm:t>
        <a:bodyPr/>
        <a:lstStyle/>
        <a:p>
          <a:endParaRPr lang="ru-RU"/>
        </a:p>
      </dgm:t>
    </dgm:pt>
    <dgm:pt modelId="{96093060-0945-446A-9732-C2833B6B5526}" type="pres">
      <dgm:prSet presAssocID="{D79A19D9-B9FC-49F9-979A-5927D1200F2A}" presName="upArrow" presStyleLbl="node1" presStyleIdx="1" presStyleCnt="2"/>
      <dgm:spPr/>
    </dgm:pt>
    <dgm:pt modelId="{D39B3AC5-03C9-4E77-8B0E-36FC06D5724B}" type="pres">
      <dgm:prSet presAssocID="{D79A19D9-B9FC-49F9-979A-5927D1200F2A}" presName="upArrowText" presStyleLbl="revTx" presStyleIdx="1" presStyleCnt="2">
        <dgm:presLayoutVars>
          <dgm:bulletEnabled val="1"/>
        </dgm:presLayoutVars>
      </dgm:prSet>
      <dgm:spPr/>
      <dgm:t>
        <a:bodyPr/>
        <a:lstStyle/>
        <a:p>
          <a:endParaRPr lang="ru-RU"/>
        </a:p>
      </dgm:t>
    </dgm:pt>
  </dgm:ptLst>
  <dgm:cxnLst>
    <dgm:cxn modelId="{1041546C-6C3F-4F75-A65D-0A1160DE2B2F}" type="presOf" srcId="{B2C1293A-4B93-4346-8C8F-04D584A1DC8F}" destId="{346F8EF3-226E-4589-AC09-35193093B7F2}" srcOrd="0" destOrd="0" presId="urn:microsoft.com/office/officeart/2005/8/layout/arrow3"/>
    <dgm:cxn modelId="{695CD1D1-3E30-4970-8DD9-3A49736297BA}" srcId="{B2C1293A-4B93-4346-8C8F-04D584A1DC8F}" destId="{D79A19D9-B9FC-49F9-979A-5927D1200F2A}" srcOrd="1" destOrd="0" parTransId="{46CDC0AE-064B-4256-9B87-AA3F12733D8D}" sibTransId="{AC7C3505-E1BA-4480-AFAA-E59EDDA4BD89}"/>
    <dgm:cxn modelId="{87326326-796D-414E-B06B-885F87AA645A}" type="presOf" srcId="{D79A19D9-B9FC-49F9-979A-5927D1200F2A}" destId="{D39B3AC5-03C9-4E77-8B0E-36FC06D5724B}" srcOrd="0" destOrd="0" presId="urn:microsoft.com/office/officeart/2005/8/layout/arrow3"/>
    <dgm:cxn modelId="{04D960CD-1359-4B71-8458-B16428610555}" srcId="{B2C1293A-4B93-4346-8C8F-04D584A1DC8F}" destId="{E6AD8D75-923B-451D-B6E6-8B5D1D87F008}" srcOrd="0" destOrd="0" parTransId="{07284DC7-41CE-4A94-9D1D-F008117AE6A2}" sibTransId="{F315DCEA-658F-4BBA-A4B9-6FF6EAC6464E}"/>
    <dgm:cxn modelId="{849BE48E-600A-49CB-991A-0BB6F4E2F97E}" type="presOf" srcId="{E6AD8D75-923B-451D-B6E6-8B5D1D87F008}" destId="{02DEC354-4776-4660-B8A6-1A4145F7E054}" srcOrd="0" destOrd="0" presId="urn:microsoft.com/office/officeart/2005/8/layout/arrow3"/>
    <dgm:cxn modelId="{32F2C2D4-49B9-4BA2-9D9F-D591FE0D6AD9}" type="presParOf" srcId="{346F8EF3-226E-4589-AC09-35193093B7F2}" destId="{4A6F7516-3523-484C-8A83-0546F8EA32C3}" srcOrd="0" destOrd="0" presId="urn:microsoft.com/office/officeart/2005/8/layout/arrow3"/>
    <dgm:cxn modelId="{E2C80D7D-69F5-4875-AC45-C0DC939EDC03}" type="presParOf" srcId="{346F8EF3-226E-4589-AC09-35193093B7F2}" destId="{078A139C-1AD1-49AB-B046-5CF3EFD6BA1C}" srcOrd="1" destOrd="0" presId="urn:microsoft.com/office/officeart/2005/8/layout/arrow3"/>
    <dgm:cxn modelId="{860E42D9-C6C8-4676-A9BE-16028A05B2DD}" type="presParOf" srcId="{346F8EF3-226E-4589-AC09-35193093B7F2}" destId="{02DEC354-4776-4660-B8A6-1A4145F7E054}" srcOrd="2" destOrd="0" presId="urn:microsoft.com/office/officeart/2005/8/layout/arrow3"/>
    <dgm:cxn modelId="{BDBA8AC3-693A-4A4A-B508-63F12B94C451}" type="presParOf" srcId="{346F8EF3-226E-4589-AC09-35193093B7F2}" destId="{96093060-0945-446A-9732-C2833B6B5526}" srcOrd="3" destOrd="0" presId="urn:microsoft.com/office/officeart/2005/8/layout/arrow3"/>
    <dgm:cxn modelId="{D92CAE0E-DBEF-4CCF-80E5-7D9D15D037A7}" type="presParOf" srcId="{346F8EF3-226E-4589-AC09-35193093B7F2}" destId="{D39B3AC5-03C9-4E77-8B0E-36FC06D5724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2C1293A-4B93-4346-8C8F-04D584A1DC8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E6AD8D75-923B-451D-B6E6-8B5D1D87F008}">
      <dgm:prSet phldrT="[Текст]" custT="1"/>
      <dgm:spPr/>
      <dgm:t>
        <a:bodyPr/>
        <a:lstStyle/>
        <a:p>
          <a:pPr algn="l"/>
          <a:r>
            <a:rPr lang="ru-RU" sz="4400" b="1" dirty="0" smtClean="0">
              <a:solidFill>
                <a:srgbClr val="000000"/>
              </a:solidFill>
            </a:rPr>
            <a:t>Вопрос</a:t>
          </a:r>
        </a:p>
        <a:p>
          <a:pPr algn="l"/>
          <a:r>
            <a:rPr lang="ru-RU" sz="1800" b="0" dirty="0" smtClean="0">
              <a:solidFill>
                <a:srgbClr val="000000"/>
              </a:solidFill>
            </a:rPr>
            <a:t>Каким образом работник может обжаловать результаты декларирования условий труда на своем рабочем месте?</a:t>
          </a:r>
        </a:p>
      </dgm:t>
    </dgm:pt>
    <dgm:pt modelId="{07284DC7-41CE-4A94-9D1D-F008117AE6A2}" type="parTrans" cxnId="{04D960CD-1359-4B71-8458-B16428610555}">
      <dgm:prSet/>
      <dgm:spPr/>
      <dgm:t>
        <a:bodyPr/>
        <a:lstStyle/>
        <a:p>
          <a:endParaRPr lang="ru-RU"/>
        </a:p>
      </dgm:t>
    </dgm:pt>
    <dgm:pt modelId="{F315DCEA-658F-4BBA-A4B9-6FF6EAC6464E}" type="sibTrans" cxnId="{04D960CD-1359-4B71-8458-B16428610555}">
      <dgm:prSet/>
      <dgm:spPr/>
      <dgm:t>
        <a:bodyPr/>
        <a:lstStyle/>
        <a:p>
          <a:endParaRPr lang="ru-RU"/>
        </a:p>
      </dgm:t>
    </dgm:pt>
    <dgm:pt modelId="{D79A19D9-B9FC-49F9-979A-5927D1200F2A}">
      <dgm:prSet phldrT="[Текст]" custT="1"/>
      <dgm:spPr/>
      <dgm:t>
        <a:bodyPr/>
        <a:lstStyle/>
        <a:p>
          <a:r>
            <a:rPr lang="ru-RU" sz="4400" b="1" dirty="0" smtClean="0">
              <a:solidFill>
                <a:srgbClr val="000000"/>
              </a:solidFill>
            </a:rPr>
            <a:t>Ваш ответ</a:t>
          </a:r>
          <a:endParaRPr lang="ru-RU" sz="4400" dirty="0"/>
        </a:p>
      </dgm:t>
    </dgm:pt>
    <dgm:pt modelId="{46CDC0AE-064B-4256-9B87-AA3F12733D8D}" type="parTrans" cxnId="{695CD1D1-3E30-4970-8DD9-3A49736297BA}">
      <dgm:prSet/>
      <dgm:spPr/>
      <dgm:t>
        <a:bodyPr/>
        <a:lstStyle/>
        <a:p>
          <a:endParaRPr lang="ru-RU"/>
        </a:p>
      </dgm:t>
    </dgm:pt>
    <dgm:pt modelId="{AC7C3505-E1BA-4480-AFAA-E59EDDA4BD89}" type="sibTrans" cxnId="{695CD1D1-3E30-4970-8DD9-3A49736297BA}">
      <dgm:prSet/>
      <dgm:spPr/>
      <dgm:t>
        <a:bodyPr/>
        <a:lstStyle/>
        <a:p>
          <a:endParaRPr lang="ru-RU"/>
        </a:p>
      </dgm:t>
    </dgm:pt>
    <dgm:pt modelId="{346F8EF3-226E-4589-AC09-35193093B7F2}" type="pres">
      <dgm:prSet presAssocID="{B2C1293A-4B93-4346-8C8F-04D584A1DC8F}" presName="compositeShape" presStyleCnt="0">
        <dgm:presLayoutVars>
          <dgm:chMax val="2"/>
          <dgm:dir/>
          <dgm:resizeHandles val="exact"/>
        </dgm:presLayoutVars>
      </dgm:prSet>
      <dgm:spPr/>
      <dgm:t>
        <a:bodyPr/>
        <a:lstStyle/>
        <a:p>
          <a:endParaRPr lang="ru-RU"/>
        </a:p>
      </dgm:t>
    </dgm:pt>
    <dgm:pt modelId="{4A6F7516-3523-484C-8A83-0546F8EA32C3}" type="pres">
      <dgm:prSet presAssocID="{B2C1293A-4B93-4346-8C8F-04D584A1DC8F}" presName="divider" presStyleLbl="fgShp" presStyleIdx="0" presStyleCnt="1"/>
      <dgm:spPr/>
    </dgm:pt>
    <dgm:pt modelId="{078A139C-1AD1-49AB-B046-5CF3EFD6BA1C}" type="pres">
      <dgm:prSet presAssocID="{E6AD8D75-923B-451D-B6E6-8B5D1D87F008}" presName="downArrow" presStyleLbl="node1" presStyleIdx="0" presStyleCnt="2"/>
      <dgm:spPr/>
    </dgm:pt>
    <dgm:pt modelId="{02DEC354-4776-4660-B8A6-1A4145F7E054}" type="pres">
      <dgm:prSet presAssocID="{E6AD8D75-923B-451D-B6E6-8B5D1D87F008}" presName="downArrowText" presStyleLbl="revTx" presStyleIdx="0" presStyleCnt="2" custScaleX="165341">
        <dgm:presLayoutVars>
          <dgm:bulletEnabled val="1"/>
        </dgm:presLayoutVars>
      </dgm:prSet>
      <dgm:spPr/>
      <dgm:t>
        <a:bodyPr/>
        <a:lstStyle/>
        <a:p>
          <a:endParaRPr lang="ru-RU"/>
        </a:p>
      </dgm:t>
    </dgm:pt>
    <dgm:pt modelId="{96093060-0945-446A-9732-C2833B6B5526}" type="pres">
      <dgm:prSet presAssocID="{D79A19D9-B9FC-49F9-979A-5927D1200F2A}" presName="upArrow" presStyleLbl="node1" presStyleIdx="1" presStyleCnt="2"/>
      <dgm:spPr/>
    </dgm:pt>
    <dgm:pt modelId="{D39B3AC5-03C9-4E77-8B0E-36FC06D5724B}" type="pres">
      <dgm:prSet presAssocID="{D79A19D9-B9FC-49F9-979A-5927D1200F2A}" presName="upArrowText" presStyleLbl="revTx" presStyleIdx="1" presStyleCnt="2">
        <dgm:presLayoutVars>
          <dgm:bulletEnabled val="1"/>
        </dgm:presLayoutVars>
      </dgm:prSet>
      <dgm:spPr/>
      <dgm:t>
        <a:bodyPr/>
        <a:lstStyle/>
        <a:p>
          <a:endParaRPr lang="ru-RU"/>
        </a:p>
      </dgm:t>
    </dgm:pt>
  </dgm:ptLst>
  <dgm:cxnLst>
    <dgm:cxn modelId="{DF2066B6-FB7B-47AE-9D2E-7AA62821DD50}" type="presOf" srcId="{E6AD8D75-923B-451D-B6E6-8B5D1D87F008}" destId="{02DEC354-4776-4660-B8A6-1A4145F7E054}" srcOrd="0" destOrd="0" presId="urn:microsoft.com/office/officeart/2005/8/layout/arrow3"/>
    <dgm:cxn modelId="{695CD1D1-3E30-4970-8DD9-3A49736297BA}" srcId="{B2C1293A-4B93-4346-8C8F-04D584A1DC8F}" destId="{D79A19D9-B9FC-49F9-979A-5927D1200F2A}" srcOrd="1" destOrd="0" parTransId="{46CDC0AE-064B-4256-9B87-AA3F12733D8D}" sibTransId="{AC7C3505-E1BA-4480-AFAA-E59EDDA4BD89}"/>
    <dgm:cxn modelId="{B49FA299-DF79-467C-989B-BB7EF323ECC6}" type="presOf" srcId="{B2C1293A-4B93-4346-8C8F-04D584A1DC8F}" destId="{346F8EF3-226E-4589-AC09-35193093B7F2}" srcOrd="0" destOrd="0" presId="urn:microsoft.com/office/officeart/2005/8/layout/arrow3"/>
    <dgm:cxn modelId="{04D960CD-1359-4B71-8458-B16428610555}" srcId="{B2C1293A-4B93-4346-8C8F-04D584A1DC8F}" destId="{E6AD8D75-923B-451D-B6E6-8B5D1D87F008}" srcOrd="0" destOrd="0" parTransId="{07284DC7-41CE-4A94-9D1D-F008117AE6A2}" sibTransId="{F315DCEA-658F-4BBA-A4B9-6FF6EAC6464E}"/>
    <dgm:cxn modelId="{6038F5E7-6FCF-4E6D-B8AA-9620C9DD1686}" type="presOf" srcId="{D79A19D9-B9FC-49F9-979A-5927D1200F2A}" destId="{D39B3AC5-03C9-4E77-8B0E-36FC06D5724B}" srcOrd="0" destOrd="0" presId="urn:microsoft.com/office/officeart/2005/8/layout/arrow3"/>
    <dgm:cxn modelId="{6D55522C-FE26-4C1D-A1A2-4C299E526F02}" type="presParOf" srcId="{346F8EF3-226E-4589-AC09-35193093B7F2}" destId="{4A6F7516-3523-484C-8A83-0546F8EA32C3}" srcOrd="0" destOrd="0" presId="urn:microsoft.com/office/officeart/2005/8/layout/arrow3"/>
    <dgm:cxn modelId="{9E219441-4910-4FE7-9398-6BD9BBAEB24D}" type="presParOf" srcId="{346F8EF3-226E-4589-AC09-35193093B7F2}" destId="{078A139C-1AD1-49AB-B046-5CF3EFD6BA1C}" srcOrd="1" destOrd="0" presId="urn:microsoft.com/office/officeart/2005/8/layout/arrow3"/>
    <dgm:cxn modelId="{BF36A251-61F6-408E-A33D-E684BEDA2841}" type="presParOf" srcId="{346F8EF3-226E-4589-AC09-35193093B7F2}" destId="{02DEC354-4776-4660-B8A6-1A4145F7E054}" srcOrd="2" destOrd="0" presId="urn:microsoft.com/office/officeart/2005/8/layout/arrow3"/>
    <dgm:cxn modelId="{2C5580DA-2F69-4B4E-96CD-FE028E48057D}" type="presParOf" srcId="{346F8EF3-226E-4589-AC09-35193093B7F2}" destId="{96093060-0945-446A-9732-C2833B6B5526}" srcOrd="3" destOrd="0" presId="urn:microsoft.com/office/officeart/2005/8/layout/arrow3"/>
    <dgm:cxn modelId="{50A66619-A09C-4840-91CA-B31248E5B331}" type="presParOf" srcId="{346F8EF3-226E-4589-AC09-35193093B7F2}" destId="{D39B3AC5-03C9-4E77-8B0E-36FC06D5724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2C1293A-4B93-4346-8C8F-04D584A1DC8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E6AD8D75-923B-451D-B6E6-8B5D1D87F008}">
      <dgm:prSet phldrT="[Текст]" custT="1"/>
      <dgm:spPr/>
      <dgm:t>
        <a:bodyPr/>
        <a:lstStyle/>
        <a:p>
          <a:pPr algn="l"/>
          <a:r>
            <a:rPr lang="ru-RU" sz="4400" b="1" dirty="0" smtClean="0">
              <a:solidFill>
                <a:srgbClr val="000000"/>
              </a:solidFill>
            </a:rPr>
            <a:t>Вопрос</a:t>
          </a:r>
        </a:p>
        <a:p>
          <a:pPr algn="l"/>
          <a:r>
            <a:rPr lang="ru-RU" sz="1800" dirty="0" smtClean="0">
              <a:solidFill>
                <a:srgbClr val="000000"/>
              </a:solidFill>
            </a:rPr>
            <a:t>Кто и в каких случаях принимает решение о прекращении действия декларации</a:t>
          </a:r>
          <a:r>
            <a:rPr lang="ru-RU" sz="1800" b="0" baseline="0" dirty="0" smtClean="0">
              <a:solidFill>
                <a:srgbClr val="000000"/>
              </a:solidFill>
            </a:rPr>
            <a:t>?</a:t>
          </a:r>
          <a:endParaRPr lang="ru-RU" sz="1800" dirty="0">
            <a:solidFill>
              <a:srgbClr val="000000"/>
            </a:solidFill>
          </a:endParaRPr>
        </a:p>
      </dgm:t>
    </dgm:pt>
    <dgm:pt modelId="{07284DC7-41CE-4A94-9D1D-F008117AE6A2}" type="parTrans" cxnId="{04D960CD-1359-4B71-8458-B16428610555}">
      <dgm:prSet/>
      <dgm:spPr/>
      <dgm:t>
        <a:bodyPr/>
        <a:lstStyle/>
        <a:p>
          <a:endParaRPr lang="ru-RU"/>
        </a:p>
      </dgm:t>
    </dgm:pt>
    <dgm:pt modelId="{F315DCEA-658F-4BBA-A4B9-6FF6EAC6464E}" type="sibTrans" cxnId="{04D960CD-1359-4B71-8458-B16428610555}">
      <dgm:prSet/>
      <dgm:spPr/>
      <dgm:t>
        <a:bodyPr/>
        <a:lstStyle/>
        <a:p>
          <a:endParaRPr lang="ru-RU"/>
        </a:p>
      </dgm:t>
    </dgm:pt>
    <dgm:pt modelId="{D79A19D9-B9FC-49F9-979A-5927D1200F2A}">
      <dgm:prSet phldrT="[Текст]" custT="1"/>
      <dgm:spPr/>
      <dgm:t>
        <a:bodyPr/>
        <a:lstStyle/>
        <a:p>
          <a:r>
            <a:rPr lang="ru-RU" sz="4400" b="1" dirty="0" smtClean="0">
              <a:solidFill>
                <a:srgbClr val="000000"/>
              </a:solidFill>
            </a:rPr>
            <a:t>Ваш ответ</a:t>
          </a:r>
          <a:endParaRPr lang="ru-RU" sz="4400" dirty="0"/>
        </a:p>
      </dgm:t>
    </dgm:pt>
    <dgm:pt modelId="{46CDC0AE-064B-4256-9B87-AA3F12733D8D}" type="parTrans" cxnId="{695CD1D1-3E30-4970-8DD9-3A49736297BA}">
      <dgm:prSet/>
      <dgm:spPr/>
      <dgm:t>
        <a:bodyPr/>
        <a:lstStyle/>
        <a:p>
          <a:endParaRPr lang="ru-RU"/>
        </a:p>
      </dgm:t>
    </dgm:pt>
    <dgm:pt modelId="{AC7C3505-E1BA-4480-AFAA-E59EDDA4BD89}" type="sibTrans" cxnId="{695CD1D1-3E30-4970-8DD9-3A49736297BA}">
      <dgm:prSet/>
      <dgm:spPr/>
      <dgm:t>
        <a:bodyPr/>
        <a:lstStyle/>
        <a:p>
          <a:endParaRPr lang="ru-RU"/>
        </a:p>
      </dgm:t>
    </dgm:pt>
    <dgm:pt modelId="{346F8EF3-226E-4589-AC09-35193093B7F2}" type="pres">
      <dgm:prSet presAssocID="{B2C1293A-4B93-4346-8C8F-04D584A1DC8F}" presName="compositeShape" presStyleCnt="0">
        <dgm:presLayoutVars>
          <dgm:chMax val="2"/>
          <dgm:dir/>
          <dgm:resizeHandles val="exact"/>
        </dgm:presLayoutVars>
      </dgm:prSet>
      <dgm:spPr/>
      <dgm:t>
        <a:bodyPr/>
        <a:lstStyle/>
        <a:p>
          <a:endParaRPr lang="ru-RU"/>
        </a:p>
      </dgm:t>
    </dgm:pt>
    <dgm:pt modelId="{4A6F7516-3523-484C-8A83-0546F8EA32C3}" type="pres">
      <dgm:prSet presAssocID="{B2C1293A-4B93-4346-8C8F-04D584A1DC8F}" presName="divider" presStyleLbl="fgShp" presStyleIdx="0" presStyleCnt="1"/>
      <dgm:spPr/>
    </dgm:pt>
    <dgm:pt modelId="{078A139C-1AD1-49AB-B046-5CF3EFD6BA1C}" type="pres">
      <dgm:prSet presAssocID="{E6AD8D75-923B-451D-B6E6-8B5D1D87F008}" presName="downArrow" presStyleLbl="node1" presStyleIdx="0" presStyleCnt="2"/>
      <dgm:spPr/>
    </dgm:pt>
    <dgm:pt modelId="{02DEC354-4776-4660-B8A6-1A4145F7E054}" type="pres">
      <dgm:prSet presAssocID="{E6AD8D75-923B-451D-B6E6-8B5D1D87F008}" presName="downArrowText" presStyleLbl="revTx" presStyleIdx="0" presStyleCnt="2" custScaleX="131250">
        <dgm:presLayoutVars>
          <dgm:bulletEnabled val="1"/>
        </dgm:presLayoutVars>
      </dgm:prSet>
      <dgm:spPr/>
      <dgm:t>
        <a:bodyPr/>
        <a:lstStyle/>
        <a:p>
          <a:endParaRPr lang="ru-RU"/>
        </a:p>
      </dgm:t>
    </dgm:pt>
    <dgm:pt modelId="{96093060-0945-446A-9732-C2833B6B5526}" type="pres">
      <dgm:prSet presAssocID="{D79A19D9-B9FC-49F9-979A-5927D1200F2A}" presName="upArrow" presStyleLbl="node1" presStyleIdx="1" presStyleCnt="2"/>
      <dgm:spPr/>
    </dgm:pt>
    <dgm:pt modelId="{D39B3AC5-03C9-4E77-8B0E-36FC06D5724B}" type="pres">
      <dgm:prSet presAssocID="{D79A19D9-B9FC-49F9-979A-5927D1200F2A}" presName="upArrowText" presStyleLbl="revTx" presStyleIdx="1" presStyleCnt="2">
        <dgm:presLayoutVars>
          <dgm:bulletEnabled val="1"/>
        </dgm:presLayoutVars>
      </dgm:prSet>
      <dgm:spPr/>
      <dgm:t>
        <a:bodyPr/>
        <a:lstStyle/>
        <a:p>
          <a:endParaRPr lang="ru-RU"/>
        </a:p>
      </dgm:t>
    </dgm:pt>
  </dgm:ptLst>
  <dgm:cxnLst>
    <dgm:cxn modelId="{A840DAB7-9F6D-406D-AF39-68FC52F92E89}" type="presOf" srcId="{E6AD8D75-923B-451D-B6E6-8B5D1D87F008}" destId="{02DEC354-4776-4660-B8A6-1A4145F7E054}" srcOrd="0" destOrd="0" presId="urn:microsoft.com/office/officeart/2005/8/layout/arrow3"/>
    <dgm:cxn modelId="{5D9C6E2E-ECDD-450B-9A4B-CABFBA4535D7}" type="presOf" srcId="{B2C1293A-4B93-4346-8C8F-04D584A1DC8F}" destId="{346F8EF3-226E-4589-AC09-35193093B7F2}" srcOrd="0" destOrd="0" presId="urn:microsoft.com/office/officeart/2005/8/layout/arrow3"/>
    <dgm:cxn modelId="{695CD1D1-3E30-4970-8DD9-3A49736297BA}" srcId="{B2C1293A-4B93-4346-8C8F-04D584A1DC8F}" destId="{D79A19D9-B9FC-49F9-979A-5927D1200F2A}" srcOrd="1" destOrd="0" parTransId="{46CDC0AE-064B-4256-9B87-AA3F12733D8D}" sibTransId="{AC7C3505-E1BA-4480-AFAA-E59EDDA4BD89}"/>
    <dgm:cxn modelId="{04D960CD-1359-4B71-8458-B16428610555}" srcId="{B2C1293A-4B93-4346-8C8F-04D584A1DC8F}" destId="{E6AD8D75-923B-451D-B6E6-8B5D1D87F008}" srcOrd="0" destOrd="0" parTransId="{07284DC7-41CE-4A94-9D1D-F008117AE6A2}" sibTransId="{F315DCEA-658F-4BBA-A4B9-6FF6EAC6464E}"/>
    <dgm:cxn modelId="{DD190666-370A-4E6B-9A29-C61C68BD9D58}" type="presOf" srcId="{D79A19D9-B9FC-49F9-979A-5927D1200F2A}" destId="{D39B3AC5-03C9-4E77-8B0E-36FC06D5724B}" srcOrd="0" destOrd="0" presId="urn:microsoft.com/office/officeart/2005/8/layout/arrow3"/>
    <dgm:cxn modelId="{6FA3A6E1-59C2-4564-BAEB-825CD7C03D29}" type="presParOf" srcId="{346F8EF3-226E-4589-AC09-35193093B7F2}" destId="{4A6F7516-3523-484C-8A83-0546F8EA32C3}" srcOrd="0" destOrd="0" presId="urn:microsoft.com/office/officeart/2005/8/layout/arrow3"/>
    <dgm:cxn modelId="{D93825BC-F38C-4939-839C-F7EE4A880094}" type="presParOf" srcId="{346F8EF3-226E-4589-AC09-35193093B7F2}" destId="{078A139C-1AD1-49AB-B046-5CF3EFD6BA1C}" srcOrd="1" destOrd="0" presId="urn:microsoft.com/office/officeart/2005/8/layout/arrow3"/>
    <dgm:cxn modelId="{BB7B79D2-2C6C-467D-AD60-70A819D88CB0}" type="presParOf" srcId="{346F8EF3-226E-4589-AC09-35193093B7F2}" destId="{02DEC354-4776-4660-B8A6-1A4145F7E054}" srcOrd="2" destOrd="0" presId="urn:microsoft.com/office/officeart/2005/8/layout/arrow3"/>
    <dgm:cxn modelId="{2E01FA7C-33F3-49B4-B9F0-947910F5F98A}" type="presParOf" srcId="{346F8EF3-226E-4589-AC09-35193093B7F2}" destId="{96093060-0945-446A-9732-C2833B6B5526}" srcOrd="3" destOrd="0" presId="urn:microsoft.com/office/officeart/2005/8/layout/arrow3"/>
    <dgm:cxn modelId="{05C121BF-A11C-407B-B892-FC005BA1D457}" type="presParOf" srcId="{346F8EF3-226E-4589-AC09-35193093B7F2}" destId="{D39B3AC5-03C9-4E77-8B0E-36FC06D5724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2C1293A-4B93-4346-8C8F-04D584A1DC8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E6AD8D75-923B-451D-B6E6-8B5D1D87F008}">
      <dgm:prSet phldrT="[Текст]" custT="1"/>
      <dgm:spPr/>
      <dgm:t>
        <a:bodyPr/>
        <a:lstStyle/>
        <a:p>
          <a:pPr algn="l"/>
          <a:r>
            <a:rPr lang="ru-RU" sz="4400" b="1" dirty="0" smtClean="0">
              <a:solidFill>
                <a:srgbClr val="000000"/>
              </a:solidFill>
            </a:rPr>
            <a:t>Вопрос</a:t>
          </a:r>
        </a:p>
        <a:p>
          <a:pPr algn="l"/>
          <a:r>
            <a:rPr lang="ru-RU" sz="1800" dirty="0" smtClean="0">
              <a:solidFill>
                <a:srgbClr val="000000"/>
              </a:solidFill>
            </a:rPr>
            <a:t>На задекларированном рабочем месте произошел несчастный случай. Что будет с декларацией соответствия? </a:t>
          </a:r>
          <a:endParaRPr lang="ru-RU" sz="1800" dirty="0">
            <a:solidFill>
              <a:srgbClr val="000000"/>
            </a:solidFill>
          </a:endParaRPr>
        </a:p>
      </dgm:t>
    </dgm:pt>
    <dgm:pt modelId="{07284DC7-41CE-4A94-9D1D-F008117AE6A2}" type="parTrans" cxnId="{04D960CD-1359-4B71-8458-B16428610555}">
      <dgm:prSet/>
      <dgm:spPr/>
      <dgm:t>
        <a:bodyPr/>
        <a:lstStyle/>
        <a:p>
          <a:endParaRPr lang="ru-RU"/>
        </a:p>
      </dgm:t>
    </dgm:pt>
    <dgm:pt modelId="{F315DCEA-658F-4BBA-A4B9-6FF6EAC6464E}" type="sibTrans" cxnId="{04D960CD-1359-4B71-8458-B16428610555}">
      <dgm:prSet/>
      <dgm:spPr/>
      <dgm:t>
        <a:bodyPr/>
        <a:lstStyle/>
        <a:p>
          <a:endParaRPr lang="ru-RU"/>
        </a:p>
      </dgm:t>
    </dgm:pt>
    <dgm:pt modelId="{D79A19D9-B9FC-49F9-979A-5927D1200F2A}">
      <dgm:prSet phldrT="[Текст]" custT="1"/>
      <dgm:spPr/>
      <dgm:t>
        <a:bodyPr/>
        <a:lstStyle/>
        <a:p>
          <a:r>
            <a:rPr lang="ru-RU" sz="4400" b="1" dirty="0" smtClean="0">
              <a:solidFill>
                <a:srgbClr val="000000"/>
              </a:solidFill>
            </a:rPr>
            <a:t>Ваш ответ</a:t>
          </a:r>
          <a:endParaRPr lang="ru-RU" sz="4400" dirty="0"/>
        </a:p>
      </dgm:t>
    </dgm:pt>
    <dgm:pt modelId="{46CDC0AE-064B-4256-9B87-AA3F12733D8D}" type="parTrans" cxnId="{695CD1D1-3E30-4970-8DD9-3A49736297BA}">
      <dgm:prSet/>
      <dgm:spPr/>
      <dgm:t>
        <a:bodyPr/>
        <a:lstStyle/>
        <a:p>
          <a:endParaRPr lang="ru-RU"/>
        </a:p>
      </dgm:t>
    </dgm:pt>
    <dgm:pt modelId="{AC7C3505-E1BA-4480-AFAA-E59EDDA4BD89}" type="sibTrans" cxnId="{695CD1D1-3E30-4970-8DD9-3A49736297BA}">
      <dgm:prSet/>
      <dgm:spPr/>
      <dgm:t>
        <a:bodyPr/>
        <a:lstStyle/>
        <a:p>
          <a:endParaRPr lang="ru-RU"/>
        </a:p>
      </dgm:t>
    </dgm:pt>
    <dgm:pt modelId="{346F8EF3-226E-4589-AC09-35193093B7F2}" type="pres">
      <dgm:prSet presAssocID="{B2C1293A-4B93-4346-8C8F-04D584A1DC8F}" presName="compositeShape" presStyleCnt="0">
        <dgm:presLayoutVars>
          <dgm:chMax val="2"/>
          <dgm:dir/>
          <dgm:resizeHandles val="exact"/>
        </dgm:presLayoutVars>
      </dgm:prSet>
      <dgm:spPr/>
      <dgm:t>
        <a:bodyPr/>
        <a:lstStyle/>
        <a:p>
          <a:endParaRPr lang="ru-RU"/>
        </a:p>
      </dgm:t>
    </dgm:pt>
    <dgm:pt modelId="{4A6F7516-3523-484C-8A83-0546F8EA32C3}" type="pres">
      <dgm:prSet presAssocID="{B2C1293A-4B93-4346-8C8F-04D584A1DC8F}" presName="divider" presStyleLbl="fgShp" presStyleIdx="0" presStyleCnt="1"/>
      <dgm:spPr/>
    </dgm:pt>
    <dgm:pt modelId="{078A139C-1AD1-49AB-B046-5CF3EFD6BA1C}" type="pres">
      <dgm:prSet presAssocID="{E6AD8D75-923B-451D-B6E6-8B5D1D87F008}" presName="downArrow" presStyleLbl="node1" presStyleIdx="0" presStyleCnt="2"/>
      <dgm:spPr/>
    </dgm:pt>
    <dgm:pt modelId="{02DEC354-4776-4660-B8A6-1A4145F7E054}" type="pres">
      <dgm:prSet presAssocID="{E6AD8D75-923B-451D-B6E6-8B5D1D87F008}" presName="downArrowText" presStyleLbl="revTx" presStyleIdx="0" presStyleCnt="2" custScaleX="176705">
        <dgm:presLayoutVars>
          <dgm:bulletEnabled val="1"/>
        </dgm:presLayoutVars>
      </dgm:prSet>
      <dgm:spPr/>
      <dgm:t>
        <a:bodyPr/>
        <a:lstStyle/>
        <a:p>
          <a:endParaRPr lang="ru-RU"/>
        </a:p>
      </dgm:t>
    </dgm:pt>
    <dgm:pt modelId="{96093060-0945-446A-9732-C2833B6B5526}" type="pres">
      <dgm:prSet presAssocID="{D79A19D9-B9FC-49F9-979A-5927D1200F2A}" presName="upArrow" presStyleLbl="node1" presStyleIdx="1" presStyleCnt="2"/>
      <dgm:spPr/>
    </dgm:pt>
    <dgm:pt modelId="{D39B3AC5-03C9-4E77-8B0E-36FC06D5724B}" type="pres">
      <dgm:prSet presAssocID="{D79A19D9-B9FC-49F9-979A-5927D1200F2A}" presName="upArrowText" presStyleLbl="revTx" presStyleIdx="1" presStyleCnt="2">
        <dgm:presLayoutVars>
          <dgm:bulletEnabled val="1"/>
        </dgm:presLayoutVars>
      </dgm:prSet>
      <dgm:spPr/>
      <dgm:t>
        <a:bodyPr/>
        <a:lstStyle/>
        <a:p>
          <a:endParaRPr lang="ru-RU"/>
        </a:p>
      </dgm:t>
    </dgm:pt>
  </dgm:ptLst>
  <dgm:cxnLst>
    <dgm:cxn modelId="{695CD1D1-3E30-4970-8DD9-3A49736297BA}" srcId="{B2C1293A-4B93-4346-8C8F-04D584A1DC8F}" destId="{D79A19D9-B9FC-49F9-979A-5927D1200F2A}" srcOrd="1" destOrd="0" parTransId="{46CDC0AE-064B-4256-9B87-AA3F12733D8D}" sibTransId="{AC7C3505-E1BA-4480-AFAA-E59EDDA4BD89}"/>
    <dgm:cxn modelId="{1E27B950-6F77-4154-A7A3-77250577293B}" type="presOf" srcId="{E6AD8D75-923B-451D-B6E6-8B5D1D87F008}" destId="{02DEC354-4776-4660-B8A6-1A4145F7E054}" srcOrd="0" destOrd="0" presId="urn:microsoft.com/office/officeart/2005/8/layout/arrow3"/>
    <dgm:cxn modelId="{3F7988F0-CE30-4C21-BBD2-DEC9FB6511DA}" type="presOf" srcId="{D79A19D9-B9FC-49F9-979A-5927D1200F2A}" destId="{D39B3AC5-03C9-4E77-8B0E-36FC06D5724B}" srcOrd="0" destOrd="0" presId="urn:microsoft.com/office/officeart/2005/8/layout/arrow3"/>
    <dgm:cxn modelId="{D0730D12-753C-4850-A2CD-16454FE1FAD0}" type="presOf" srcId="{B2C1293A-4B93-4346-8C8F-04D584A1DC8F}" destId="{346F8EF3-226E-4589-AC09-35193093B7F2}" srcOrd="0" destOrd="0" presId="urn:microsoft.com/office/officeart/2005/8/layout/arrow3"/>
    <dgm:cxn modelId="{04D960CD-1359-4B71-8458-B16428610555}" srcId="{B2C1293A-4B93-4346-8C8F-04D584A1DC8F}" destId="{E6AD8D75-923B-451D-B6E6-8B5D1D87F008}" srcOrd="0" destOrd="0" parTransId="{07284DC7-41CE-4A94-9D1D-F008117AE6A2}" sibTransId="{F315DCEA-658F-4BBA-A4B9-6FF6EAC6464E}"/>
    <dgm:cxn modelId="{08C65873-DBCA-4771-826E-CDF8711B9E32}" type="presParOf" srcId="{346F8EF3-226E-4589-AC09-35193093B7F2}" destId="{4A6F7516-3523-484C-8A83-0546F8EA32C3}" srcOrd="0" destOrd="0" presId="urn:microsoft.com/office/officeart/2005/8/layout/arrow3"/>
    <dgm:cxn modelId="{7205F909-3B34-423B-BE02-55EA807280C3}" type="presParOf" srcId="{346F8EF3-226E-4589-AC09-35193093B7F2}" destId="{078A139C-1AD1-49AB-B046-5CF3EFD6BA1C}" srcOrd="1" destOrd="0" presId="urn:microsoft.com/office/officeart/2005/8/layout/arrow3"/>
    <dgm:cxn modelId="{36C51B9D-3A2E-4CFD-9CDE-A67F1741F6D9}" type="presParOf" srcId="{346F8EF3-226E-4589-AC09-35193093B7F2}" destId="{02DEC354-4776-4660-B8A6-1A4145F7E054}" srcOrd="2" destOrd="0" presId="urn:microsoft.com/office/officeart/2005/8/layout/arrow3"/>
    <dgm:cxn modelId="{C47CC06D-BDBC-4AA7-AEEA-54EDC515FFA4}" type="presParOf" srcId="{346F8EF3-226E-4589-AC09-35193093B7F2}" destId="{96093060-0945-446A-9732-C2833B6B5526}" srcOrd="3" destOrd="0" presId="urn:microsoft.com/office/officeart/2005/8/layout/arrow3"/>
    <dgm:cxn modelId="{7537C2E3-9C05-4E8F-8C65-5343A46577A6}" type="presParOf" srcId="{346F8EF3-226E-4589-AC09-35193093B7F2}" destId="{D39B3AC5-03C9-4E77-8B0E-36FC06D5724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B4901C8-1B4D-4530-97E5-74796B20C0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26C0E9F-FAB3-474D-9858-DD67B33B1D56}">
      <dgm:prSet phldrT="[Текст]" custT="1"/>
      <dgm:spPr>
        <a:solidFill>
          <a:schemeClr val="accent4">
            <a:lumMod val="20000"/>
            <a:lumOff val="80000"/>
          </a:schemeClr>
        </a:solidFill>
      </dgm:spPr>
      <dgm:t>
        <a:bodyPr/>
        <a:lstStyle/>
        <a:p>
          <a:r>
            <a:rPr lang="ru-RU" sz="1400" b="1" dirty="0" smtClean="0">
              <a:solidFill>
                <a:srgbClr val="000000"/>
              </a:solidFill>
            </a:rPr>
            <a:t>1. Кто оформляет документ декларации соответствия условий труда государственным нормативным требованиям охраны труда: </a:t>
          </a:r>
          <a:endParaRPr lang="ru-RU" sz="1400" b="1" dirty="0">
            <a:solidFill>
              <a:srgbClr val="000000"/>
            </a:solidFill>
          </a:endParaRPr>
        </a:p>
      </dgm:t>
    </dgm:pt>
    <dgm:pt modelId="{A6595333-2AD5-4230-BFEB-6F2EEF67DA07}" type="parTrans" cxnId="{FB610123-2573-4302-8DD0-7ADBAF88BE0F}">
      <dgm:prSet/>
      <dgm:spPr/>
      <dgm:t>
        <a:bodyPr/>
        <a:lstStyle/>
        <a:p>
          <a:endParaRPr lang="ru-RU" sz="1600">
            <a:solidFill>
              <a:srgbClr val="000000"/>
            </a:solidFill>
          </a:endParaRPr>
        </a:p>
      </dgm:t>
    </dgm:pt>
    <dgm:pt modelId="{AA487CAF-31D7-40E6-88FF-95F67617CBEA}" type="sibTrans" cxnId="{FB610123-2573-4302-8DD0-7ADBAF88BE0F}">
      <dgm:prSet/>
      <dgm:spPr/>
      <dgm:t>
        <a:bodyPr/>
        <a:lstStyle/>
        <a:p>
          <a:endParaRPr lang="ru-RU" sz="1600">
            <a:solidFill>
              <a:srgbClr val="000000"/>
            </a:solidFill>
          </a:endParaRPr>
        </a:p>
      </dgm:t>
    </dgm:pt>
    <dgm:pt modelId="{C4212BFA-839C-4011-BF3E-9EAC813AC876}">
      <dgm:prSet phldrT="[Текст]" custT="1"/>
      <dgm:spPr/>
      <dgm:t>
        <a:bodyPr/>
        <a:lstStyle/>
        <a:p>
          <a:r>
            <a:rPr lang="ru-RU" sz="1400" dirty="0" smtClean="0">
              <a:solidFill>
                <a:srgbClr val="000000"/>
              </a:solidFill>
            </a:rPr>
            <a:t>а) аккредитованная организация, проводящая СОУТ;  </a:t>
          </a:r>
          <a:endParaRPr lang="ru-RU" sz="1400" dirty="0">
            <a:solidFill>
              <a:srgbClr val="000000"/>
            </a:solidFill>
          </a:endParaRPr>
        </a:p>
      </dgm:t>
    </dgm:pt>
    <dgm:pt modelId="{DAB22C58-A45E-45A1-8FFE-C91778BD13A0}" type="parTrans" cxnId="{36D93FF5-F413-4948-A096-FA319CECFC2C}">
      <dgm:prSet/>
      <dgm:spPr/>
      <dgm:t>
        <a:bodyPr/>
        <a:lstStyle/>
        <a:p>
          <a:endParaRPr lang="ru-RU" sz="1600">
            <a:solidFill>
              <a:srgbClr val="000000"/>
            </a:solidFill>
          </a:endParaRPr>
        </a:p>
      </dgm:t>
    </dgm:pt>
    <dgm:pt modelId="{FF5046F8-DDC3-46B1-8C12-45DEF6E09B9A}" type="sibTrans" cxnId="{36D93FF5-F413-4948-A096-FA319CECFC2C}">
      <dgm:prSet/>
      <dgm:spPr/>
      <dgm:t>
        <a:bodyPr/>
        <a:lstStyle/>
        <a:p>
          <a:endParaRPr lang="ru-RU" sz="1600">
            <a:solidFill>
              <a:srgbClr val="000000"/>
            </a:solidFill>
          </a:endParaRPr>
        </a:p>
      </dgm:t>
    </dgm:pt>
    <dgm:pt modelId="{C5EED850-615C-4674-BA31-54DA03E90DB5}">
      <dgm:prSet custT="1"/>
      <dgm:spPr/>
      <dgm:t>
        <a:bodyPr/>
        <a:lstStyle/>
        <a:p>
          <a:r>
            <a:rPr lang="ru-RU" sz="1400" dirty="0" smtClean="0">
              <a:solidFill>
                <a:srgbClr val="000000"/>
              </a:solidFill>
            </a:rPr>
            <a:t>б) работодатель; </a:t>
          </a:r>
          <a:endParaRPr lang="ru-RU" sz="1400" dirty="0">
            <a:solidFill>
              <a:srgbClr val="000000"/>
            </a:solidFill>
          </a:endParaRPr>
        </a:p>
      </dgm:t>
    </dgm:pt>
    <dgm:pt modelId="{2DB2D19F-0700-49D3-9F65-6C2A45D91F04}" type="parTrans" cxnId="{EE496A35-6B30-42AD-83ED-C2F940EAA59A}">
      <dgm:prSet/>
      <dgm:spPr/>
      <dgm:t>
        <a:bodyPr/>
        <a:lstStyle/>
        <a:p>
          <a:endParaRPr lang="ru-RU" sz="1600">
            <a:solidFill>
              <a:srgbClr val="000000"/>
            </a:solidFill>
          </a:endParaRPr>
        </a:p>
      </dgm:t>
    </dgm:pt>
    <dgm:pt modelId="{4DCB4E7A-B48C-42E8-AEE8-55D5A20F9ED2}" type="sibTrans" cxnId="{EE496A35-6B30-42AD-83ED-C2F940EAA59A}">
      <dgm:prSet/>
      <dgm:spPr/>
      <dgm:t>
        <a:bodyPr/>
        <a:lstStyle/>
        <a:p>
          <a:endParaRPr lang="ru-RU" sz="1600">
            <a:solidFill>
              <a:srgbClr val="000000"/>
            </a:solidFill>
          </a:endParaRPr>
        </a:p>
      </dgm:t>
    </dgm:pt>
    <dgm:pt modelId="{A4F069D5-577D-4E59-94E7-2A70C0476F69}">
      <dgm:prSet custT="1"/>
      <dgm:spPr/>
      <dgm:t>
        <a:bodyPr/>
        <a:lstStyle/>
        <a:p>
          <a:r>
            <a:rPr lang="ru-RU" sz="1400" dirty="0" smtClean="0">
              <a:solidFill>
                <a:srgbClr val="000000"/>
              </a:solidFill>
            </a:rPr>
            <a:t>в) федеральная инспекция труда.</a:t>
          </a:r>
        </a:p>
      </dgm:t>
    </dgm:pt>
    <dgm:pt modelId="{571F5124-4B3E-4DFD-B54C-A7DBA40C145B}" type="parTrans" cxnId="{5DF27991-F7C9-48B8-AF4E-2879C7ABA76D}">
      <dgm:prSet/>
      <dgm:spPr/>
      <dgm:t>
        <a:bodyPr/>
        <a:lstStyle/>
        <a:p>
          <a:endParaRPr lang="ru-RU" sz="1600">
            <a:solidFill>
              <a:srgbClr val="000000"/>
            </a:solidFill>
          </a:endParaRPr>
        </a:p>
      </dgm:t>
    </dgm:pt>
    <dgm:pt modelId="{2D45CF06-B07D-474B-A506-C39C9EA681CE}" type="sibTrans" cxnId="{5DF27991-F7C9-48B8-AF4E-2879C7ABA76D}">
      <dgm:prSet/>
      <dgm:spPr/>
      <dgm:t>
        <a:bodyPr/>
        <a:lstStyle/>
        <a:p>
          <a:endParaRPr lang="ru-RU" sz="1600">
            <a:solidFill>
              <a:srgbClr val="000000"/>
            </a:solidFill>
          </a:endParaRPr>
        </a:p>
      </dgm:t>
    </dgm:pt>
    <dgm:pt modelId="{05ECE269-1B0F-4605-AE46-74DBBD3DF3E4}">
      <dgm:prSet custT="1"/>
      <dgm:spPr>
        <a:solidFill>
          <a:schemeClr val="accent4">
            <a:lumMod val="20000"/>
            <a:lumOff val="80000"/>
          </a:schemeClr>
        </a:solidFill>
      </dgm:spPr>
      <dgm:t>
        <a:bodyPr/>
        <a:lstStyle/>
        <a:p>
          <a:r>
            <a:rPr lang="ru-RU" sz="1400" b="1" dirty="0" smtClean="0">
              <a:solidFill>
                <a:srgbClr val="000000"/>
              </a:solidFill>
            </a:rPr>
            <a:t>2. Срок действия декларации соответствия: </a:t>
          </a:r>
        </a:p>
      </dgm:t>
    </dgm:pt>
    <dgm:pt modelId="{77991689-4C6D-444D-A6BA-E44C7B7DBD34}" type="parTrans" cxnId="{012DF03C-8368-491E-AB7A-B582946C1974}">
      <dgm:prSet/>
      <dgm:spPr/>
      <dgm:t>
        <a:bodyPr/>
        <a:lstStyle/>
        <a:p>
          <a:endParaRPr lang="ru-RU" sz="1600">
            <a:solidFill>
              <a:srgbClr val="000000"/>
            </a:solidFill>
          </a:endParaRPr>
        </a:p>
      </dgm:t>
    </dgm:pt>
    <dgm:pt modelId="{7A431492-8D7F-4188-A964-4A22E12BC53C}" type="sibTrans" cxnId="{012DF03C-8368-491E-AB7A-B582946C1974}">
      <dgm:prSet/>
      <dgm:spPr/>
      <dgm:t>
        <a:bodyPr/>
        <a:lstStyle/>
        <a:p>
          <a:endParaRPr lang="ru-RU" sz="1600">
            <a:solidFill>
              <a:srgbClr val="000000"/>
            </a:solidFill>
          </a:endParaRPr>
        </a:p>
      </dgm:t>
    </dgm:pt>
    <dgm:pt modelId="{21399656-19A0-402B-A1E8-722348985BFB}">
      <dgm:prSet custT="1"/>
      <dgm:spPr/>
      <dgm:t>
        <a:bodyPr/>
        <a:lstStyle/>
        <a:p>
          <a:r>
            <a:rPr lang="ru-RU" sz="1400" dirty="0" smtClean="0">
              <a:solidFill>
                <a:srgbClr val="000000"/>
              </a:solidFill>
            </a:rPr>
            <a:t>а) 3 года со дня регистрации декларации;  </a:t>
          </a:r>
        </a:p>
      </dgm:t>
    </dgm:pt>
    <dgm:pt modelId="{B35F674D-BE60-4E71-A366-07FBBF284E73}" type="parTrans" cxnId="{65725722-B496-445A-A222-27BBD92563C5}">
      <dgm:prSet/>
      <dgm:spPr/>
      <dgm:t>
        <a:bodyPr/>
        <a:lstStyle/>
        <a:p>
          <a:endParaRPr lang="ru-RU" sz="1600">
            <a:solidFill>
              <a:srgbClr val="000000"/>
            </a:solidFill>
          </a:endParaRPr>
        </a:p>
      </dgm:t>
    </dgm:pt>
    <dgm:pt modelId="{211728C0-5187-4166-A5F3-BDC7C78830AF}" type="sibTrans" cxnId="{65725722-B496-445A-A222-27BBD92563C5}">
      <dgm:prSet/>
      <dgm:spPr/>
      <dgm:t>
        <a:bodyPr/>
        <a:lstStyle/>
        <a:p>
          <a:endParaRPr lang="ru-RU" sz="1600">
            <a:solidFill>
              <a:srgbClr val="000000"/>
            </a:solidFill>
          </a:endParaRPr>
        </a:p>
      </dgm:t>
    </dgm:pt>
    <dgm:pt modelId="{8CF029AE-B864-40B0-A3A9-97B818E54AD7}">
      <dgm:prSet custT="1"/>
      <dgm:spPr/>
      <dgm:t>
        <a:bodyPr/>
        <a:lstStyle/>
        <a:p>
          <a:r>
            <a:rPr lang="ru-RU" sz="1400" dirty="0" smtClean="0">
              <a:solidFill>
                <a:srgbClr val="000000"/>
              </a:solidFill>
            </a:rPr>
            <a:t>б) 5 лет со дня регистрации декларации;</a:t>
          </a:r>
        </a:p>
      </dgm:t>
    </dgm:pt>
    <dgm:pt modelId="{E706B071-389B-4B00-9D2A-E9AB6875221A}" type="parTrans" cxnId="{6EF6D734-A2A1-440C-A93C-CFDB1CCB640E}">
      <dgm:prSet/>
      <dgm:spPr/>
      <dgm:t>
        <a:bodyPr/>
        <a:lstStyle/>
        <a:p>
          <a:endParaRPr lang="ru-RU" sz="1600">
            <a:solidFill>
              <a:srgbClr val="000000"/>
            </a:solidFill>
          </a:endParaRPr>
        </a:p>
      </dgm:t>
    </dgm:pt>
    <dgm:pt modelId="{713C40AF-FDB0-4222-971D-C4E7D54E600A}" type="sibTrans" cxnId="{6EF6D734-A2A1-440C-A93C-CFDB1CCB640E}">
      <dgm:prSet/>
      <dgm:spPr/>
      <dgm:t>
        <a:bodyPr/>
        <a:lstStyle/>
        <a:p>
          <a:endParaRPr lang="ru-RU" sz="1600">
            <a:solidFill>
              <a:srgbClr val="000000"/>
            </a:solidFill>
          </a:endParaRPr>
        </a:p>
      </dgm:t>
    </dgm:pt>
    <dgm:pt modelId="{1199D052-A39D-43EF-9D2D-7FA45AE16DCB}">
      <dgm:prSet custT="1"/>
      <dgm:spPr/>
      <dgm:t>
        <a:bodyPr/>
        <a:lstStyle/>
        <a:p>
          <a:r>
            <a:rPr lang="ru-RU" sz="1400" dirty="0" smtClean="0">
              <a:solidFill>
                <a:srgbClr val="000000"/>
              </a:solidFill>
            </a:rPr>
            <a:t>в) 5 лет со дня утверждения отчета о проведении СОУТ.</a:t>
          </a:r>
          <a:endParaRPr lang="ru-RU" sz="1400" dirty="0">
            <a:solidFill>
              <a:srgbClr val="000000"/>
            </a:solidFill>
          </a:endParaRPr>
        </a:p>
      </dgm:t>
    </dgm:pt>
    <dgm:pt modelId="{60CF5A78-55AF-4240-8A5D-EB1A5AF80119}" type="parTrans" cxnId="{DC6FD7EC-6A43-4D0E-B222-80BFDB5FD65B}">
      <dgm:prSet/>
      <dgm:spPr/>
      <dgm:t>
        <a:bodyPr/>
        <a:lstStyle/>
        <a:p>
          <a:endParaRPr lang="ru-RU" sz="1600">
            <a:solidFill>
              <a:srgbClr val="000000"/>
            </a:solidFill>
          </a:endParaRPr>
        </a:p>
      </dgm:t>
    </dgm:pt>
    <dgm:pt modelId="{8DEEE64E-5992-4332-A31A-ADEB4D974B3B}" type="sibTrans" cxnId="{DC6FD7EC-6A43-4D0E-B222-80BFDB5FD65B}">
      <dgm:prSet/>
      <dgm:spPr/>
      <dgm:t>
        <a:bodyPr/>
        <a:lstStyle/>
        <a:p>
          <a:endParaRPr lang="ru-RU" sz="1600">
            <a:solidFill>
              <a:srgbClr val="000000"/>
            </a:solidFill>
          </a:endParaRPr>
        </a:p>
      </dgm:t>
    </dgm:pt>
    <dgm:pt modelId="{5AECCA58-075B-424A-8760-BD2F3D3B3560}">
      <dgm:prSet custT="1"/>
      <dgm:spPr/>
      <dgm:t>
        <a:bodyPr/>
        <a:lstStyle/>
        <a:p>
          <a:pPr>
            <a:lnSpc>
              <a:spcPct val="90000"/>
            </a:lnSpc>
          </a:pPr>
          <a:r>
            <a:rPr lang="ru-RU" sz="1400" dirty="0" smtClean="0">
              <a:solidFill>
                <a:srgbClr val="000000"/>
              </a:solidFill>
            </a:rPr>
            <a:t>а) любой несчастный случай на производстве, в том числе и по вине третьих лиц;  </a:t>
          </a:r>
          <a:endParaRPr lang="ru-RU" sz="1400" dirty="0">
            <a:solidFill>
              <a:srgbClr val="000000"/>
            </a:solidFill>
          </a:endParaRPr>
        </a:p>
      </dgm:t>
    </dgm:pt>
    <dgm:pt modelId="{89166D76-B081-41BB-BBC0-29848B1CCB83}" type="parTrans" cxnId="{9289C7C6-7B5C-4E3E-863B-81E9C571ECCC}">
      <dgm:prSet/>
      <dgm:spPr/>
      <dgm:t>
        <a:bodyPr/>
        <a:lstStyle/>
        <a:p>
          <a:endParaRPr lang="ru-RU" sz="1600">
            <a:solidFill>
              <a:srgbClr val="000000"/>
            </a:solidFill>
          </a:endParaRPr>
        </a:p>
      </dgm:t>
    </dgm:pt>
    <dgm:pt modelId="{A0E11DC2-82F3-46FF-8190-3A5ECCFC4EE3}" type="sibTrans" cxnId="{9289C7C6-7B5C-4E3E-863B-81E9C571ECCC}">
      <dgm:prSet/>
      <dgm:spPr/>
      <dgm:t>
        <a:bodyPr/>
        <a:lstStyle/>
        <a:p>
          <a:endParaRPr lang="ru-RU" sz="1600">
            <a:solidFill>
              <a:srgbClr val="000000"/>
            </a:solidFill>
          </a:endParaRPr>
        </a:p>
      </dgm:t>
    </dgm:pt>
    <dgm:pt modelId="{01D204D1-AFC6-4FA3-9A51-0BE0AB75E6A1}">
      <dgm:prSet custT="1"/>
      <dgm:spPr/>
      <dgm:t>
        <a:bodyPr/>
        <a:lstStyle/>
        <a:p>
          <a:pPr>
            <a:lnSpc>
              <a:spcPct val="100000"/>
            </a:lnSpc>
          </a:pPr>
          <a:r>
            <a:rPr lang="ru-RU" sz="1400" dirty="0" smtClean="0">
              <a:solidFill>
                <a:srgbClr val="000000"/>
              </a:solidFill>
            </a:rPr>
            <a:t>б) несчастный случай на производстве и (или) профессиональное заболевание, причиной которых явилось воздействие ВОПФ;</a:t>
          </a:r>
        </a:p>
      </dgm:t>
    </dgm:pt>
    <dgm:pt modelId="{9ADF3F8D-0F98-42A7-9DFE-EDBC52A00599}" type="parTrans" cxnId="{FB4E01A9-04D8-4004-B507-61D12FA0D85F}">
      <dgm:prSet/>
      <dgm:spPr/>
      <dgm:t>
        <a:bodyPr/>
        <a:lstStyle/>
        <a:p>
          <a:endParaRPr lang="ru-RU" sz="1600">
            <a:solidFill>
              <a:srgbClr val="000000"/>
            </a:solidFill>
          </a:endParaRPr>
        </a:p>
      </dgm:t>
    </dgm:pt>
    <dgm:pt modelId="{3866659B-03D6-4F94-ABCC-294980EEEB0F}" type="sibTrans" cxnId="{FB4E01A9-04D8-4004-B507-61D12FA0D85F}">
      <dgm:prSet/>
      <dgm:spPr/>
      <dgm:t>
        <a:bodyPr/>
        <a:lstStyle/>
        <a:p>
          <a:endParaRPr lang="ru-RU" sz="1600">
            <a:solidFill>
              <a:srgbClr val="000000"/>
            </a:solidFill>
          </a:endParaRPr>
        </a:p>
      </dgm:t>
    </dgm:pt>
    <dgm:pt modelId="{70FAABB3-A612-4BA7-8E97-8263DEF43C57}">
      <dgm:prSet custT="1"/>
      <dgm:spPr>
        <a:solidFill>
          <a:schemeClr val="accent4">
            <a:lumMod val="20000"/>
            <a:lumOff val="80000"/>
          </a:schemeClr>
        </a:solidFill>
      </dgm:spPr>
      <dgm:t>
        <a:bodyPr/>
        <a:lstStyle/>
        <a:p>
          <a:r>
            <a:rPr lang="ru-RU" sz="1400" b="1" dirty="0" smtClean="0">
              <a:solidFill>
                <a:srgbClr val="000000"/>
              </a:solidFill>
            </a:rPr>
            <a:t>3. Причины прекращения действия декларации на рабочем месте: </a:t>
          </a:r>
          <a:endParaRPr lang="ru-RU" sz="1400" dirty="0">
            <a:solidFill>
              <a:srgbClr val="000000"/>
            </a:solidFill>
          </a:endParaRPr>
        </a:p>
      </dgm:t>
    </dgm:pt>
    <dgm:pt modelId="{A87F5BDB-2467-43A0-8D7C-FC69D30F2549}" type="sibTrans" cxnId="{7838DA6F-CB19-4044-914F-93680E1895AD}">
      <dgm:prSet/>
      <dgm:spPr/>
      <dgm:t>
        <a:bodyPr/>
        <a:lstStyle/>
        <a:p>
          <a:endParaRPr lang="ru-RU" sz="1600">
            <a:solidFill>
              <a:srgbClr val="000000"/>
            </a:solidFill>
          </a:endParaRPr>
        </a:p>
      </dgm:t>
    </dgm:pt>
    <dgm:pt modelId="{54E258FE-C711-4C6C-AF46-1DE5E22F2F2A}" type="parTrans" cxnId="{7838DA6F-CB19-4044-914F-93680E1895AD}">
      <dgm:prSet/>
      <dgm:spPr/>
      <dgm:t>
        <a:bodyPr/>
        <a:lstStyle/>
        <a:p>
          <a:endParaRPr lang="ru-RU" sz="1600">
            <a:solidFill>
              <a:srgbClr val="000000"/>
            </a:solidFill>
          </a:endParaRPr>
        </a:p>
      </dgm:t>
    </dgm:pt>
    <dgm:pt modelId="{D36BB841-6F89-41B5-8D7A-48987550EBB0}">
      <dgm:prSet custT="1"/>
      <dgm:spPr/>
      <dgm:t>
        <a:bodyPr/>
        <a:lstStyle/>
        <a:p>
          <a:pPr>
            <a:lnSpc>
              <a:spcPct val="100000"/>
            </a:lnSpc>
          </a:pPr>
          <a:r>
            <a:rPr lang="ru-RU" sz="1400" dirty="0" smtClean="0">
              <a:solidFill>
                <a:srgbClr val="000000"/>
              </a:solidFill>
            </a:rPr>
            <a:t>в) групповой несчастный случай.</a:t>
          </a:r>
        </a:p>
      </dgm:t>
    </dgm:pt>
    <dgm:pt modelId="{6CB7F4C2-E19C-43DC-A4E6-689D544F8647}" type="parTrans" cxnId="{335ADC31-D892-4EA8-9B6D-B5531E4B82F3}">
      <dgm:prSet/>
      <dgm:spPr/>
      <dgm:t>
        <a:bodyPr/>
        <a:lstStyle/>
        <a:p>
          <a:endParaRPr lang="ru-RU"/>
        </a:p>
      </dgm:t>
    </dgm:pt>
    <dgm:pt modelId="{0D4DFAB6-25C5-4E52-90DA-C0C1A270B724}" type="sibTrans" cxnId="{335ADC31-D892-4EA8-9B6D-B5531E4B82F3}">
      <dgm:prSet/>
      <dgm:spPr/>
      <dgm:t>
        <a:bodyPr/>
        <a:lstStyle/>
        <a:p>
          <a:endParaRPr lang="ru-RU"/>
        </a:p>
      </dgm:t>
    </dgm:pt>
    <dgm:pt modelId="{6E8CBC39-BA62-46CF-873B-829853A0A03B}" type="pres">
      <dgm:prSet presAssocID="{CB4901C8-1B4D-4530-97E5-74796B20C0E5}" presName="linear" presStyleCnt="0">
        <dgm:presLayoutVars>
          <dgm:dir/>
          <dgm:animLvl val="lvl"/>
          <dgm:resizeHandles val="exact"/>
        </dgm:presLayoutVars>
      </dgm:prSet>
      <dgm:spPr/>
      <dgm:t>
        <a:bodyPr/>
        <a:lstStyle/>
        <a:p>
          <a:endParaRPr lang="ru-RU"/>
        </a:p>
      </dgm:t>
    </dgm:pt>
    <dgm:pt modelId="{C6475963-CE03-44FF-BF49-DECC62E56C02}" type="pres">
      <dgm:prSet presAssocID="{326C0E9F-FAB3-474D-9858-DD67B33B1D56}" presName="parentLin" presStyleCnt="0"/>
      <dgm:spPr/>
    </dgm:pt>
    <dgm:pt modelId="{22D59E9D-9386-457C-80B7-34260A0D656D}" type="pres">
      <dgm:prSet presAssocID="{326C0E9F-FAB3-474D-9858-DD67B33B1D56}" presName="parentLeftMargin" presStyleLbl="node1" presStyleIdx="0" presStyleCnt="3"/>
      <dgm:spPr/>
      <dgm:t>
        <a:bodyPr/>
        <a:lstStyle/>
        <a:p>
          <a:endParaRPr lang="ru-RU"/>
        </a:p>
      </dgm:t>
    </dgm:pt>
    <dgm:pt modelId="{AD380258-E647-4E17-B620-90A2CA86DD79}" type="pres">
      <dgm:prSet presAssocID="{326C0E9F-FAB3-474D-9858-DD67B33B1D56}" presName="parentText" presStyleLbl="node1" presStyleIdx="0" presStyleCnt="3">
        <dgm:presLayoutVars>
          <dgm:chMax val="0"/>
          <dgm:bulletEnabled val="1"/>
        </dgm:presLayoutVars>
      </dgm:prSet>
      <dgm:spPr/>
      <dgm:t>
        <a:bodyPr/>
        <a:lstStyle/>
        <a:p>
          <a:endParaRPr lang="ru-RU"/>
        </a:p>
      </dgm:t>
    </dgm:pt>
    <dgm:pt modelId="{8783AE7D-0CDD-4512-B358-7B729BA713C7}" type="pres">
      <dgm:prSet presAssocID="{326C0E9F-FAB3-474D-9858-DD67B33B1D56}" presName="negativeSpace" presStyleCnt="0"/>
      <dgm:spPr/>
    </dgm:pt>
    <dgm:pt modelId="{B5E98DD1-6CF3-4C92-BF8D-C9BAC652B459}" type="pres">
      <dgm:prSet presAssocID="{326C0E9F-FAB3-474D-9858-DD67B33B1D56}" presName="childText" presStyleLbl="conFgAcc1" presStyleIdx="0" presStyleCnt="3">
        <dgm:presLayoutVars>
          <dgm:bulletEnabled val="1"/>
        </dgm:presLayoutVars>
      </dgm:prSet>
      <dgm:spPr/>
      <dgm:t>
        <a:bodyPr/>
        <a:lstStyle/>
        <a:p>
          <a:endParaRPr lang="ru-RU"/>
        </a:p>
      </dgm:t>
    </dgm:pt>
    <dgm:pt modelId="{6489690A-5B70-4B17-BEAA-AC82BEBB942B}" type="pres">
      <dgm:prSet presAssocID="{AA487CAF-31D7-40E6-88FF-95F67617CBEA}" presName="spaceBetweenRectangles" presStyleCnt="0"/>
      <dgm:spPr/>
    </dgm:pt>
    <dgm:pt modelId="{22DBFBAF-7C5E-4701-AAD2-4D3BE2C72C62}" type="pres">
      <dgm:prSet presAssocID="{05ECE269-1B0F-4605-AE46-74DBBD3DF3E4}" presName="parentLin" presStyleCnt="0"/>
      <dgm:spPr/>
    </dgm:pt>
    <dgm:pt modelId="{C4A9B5A5-3B3E-4F48-84AD-FDBD0332960B}" type="pres">
      <dgm:prSet presAssocID="{05ECE269-1B0F-4605-AE46-74DBBD3DF3E4}" presName="parentLeftMargin" presStyleLbl="node1" presStyleIdx="0" presStyleCnt="3"/>
      <dgm:spPr/>
      <dgm:t>
        <a:bodyPr/>
        <a:lstStyle/>
        <a:p>
          <a:endParaRPr lang="ru-RU"/>
        </a:p>
      </dgm:t>
    </dgm:pt>
    <dgm:pt modelId="{F8B8A428-8E00-47F6-96D7-B5BC1CA61C1C}" type="pres">
      <dgm:prSet presAssocID="{05ECE269-1B0F-4605-AE46-74DBBD3DF3E4}" presName="parentText" presStyleLbl="node1" presStyleIdx="1" presStyleCnt="3">
        <dgm:presLayoutVars>
          <dgm:chMax val="0"/>
          <dgm:bulletEnabled val="1"/>
        </dgm:presLayoutVars>
      </dgm:prSet>
      <dgm:spPr/>
      <dgm:t>
        <a:bodyPr/>
        <a:lstStyle/>
        <a:p>
          <a:endParaRPr lang="ru-RU"/>
        </a:p>
      </dgm:t>
    </dgm:pt>
    <dgm:pt modelId="{492BE12D-6E0A-44FF-9C6C-B86CF6FF4D14}" type="pres">
      <dgm:prSet presAssocID="{05ECE269-1B0F-4605-AE46-74DBBD3DF3E4}" presName="negativeSpace" presStyleCnt="0"/>
      <dgm:spPr/>
    </dgm:pt>
    <dgm:pt modelId="{3369636E-0C3D-4342-916D-46402D0028F7}" type="pres">
      <dgm:prSet presAssocID="{05ECE269-1B0F-4605-AE46-74DBBD3DF3E4}" presName="childText" presStyleLbl="conFgAcc1" presStyleIdx="1" presStyleCnt="3">
        <dgm:presLayoutVars>
          <dgm:bulletEnabled val="1"/>
        </dgm:presLayoutVars>
      </dgm:prSet>
      <dgm:spPr/>
      <dgm:t>
        <a:bodyPr/>
        <a:lstStyle/>
        <a:p>
          <a:endParaRPr lang="ru-RU"/>
        </a:p>
      </dgm:t>
    </dgm:pt>
    <dgm:pt modelId="{B9454D28-D06A-4E4F-9E42-1240A6654157}" type="pres">
      <dgm:prSet presAssocID="{7A431492-8D7F-4188-A964-4A22E12BC53C}" presName="spaceBetweenRectangles" presStyleCnt="0"/>
      <dgm:spPr/>
    </dgm:pt>
    <dgm:pt modelId="{31812FAD-1350-45E1-ABCC-AD90C9152607}" type="pres">
      <dgm:prSet presAssocID="{70FAABB3-A612-4BA7-8E97-8263DEF43C57}" presName="parentLin" presStyleCnt="0"/>
      <dgm:spPr/>
    </dgm:pt>
    <dgm:pt modelId="{FFBB61CD-831B-4437-AB8D-55467886DC24}" type="pres">
      <dgm:prSet presAssocID="{70FAABB3-A612-4BA7-8E97-8263DEF43C57}" presName="parentLeftMargin" presStyleLbl="node1" presStyleIdx="1" presStyleCnt="3"/>
      <dgm:spPr/>
      <dgm:t>
        <a:bodyPr/>
        <a:lstStyle/>
        <a:p>
          <a:endParaRPr lang="ru-RU"/>
        </a:p>
      </dgm:t>
    </dgm:pt>
    <dgm:pt modelId="{FA771A8A-757C-4078-B2EC-52431E273C96}" type="pres">
      <dgm:prSet presAssocID="{70FAABB3-A612-4BA7-8E97-8263DEF43C57}" presName="parentText" presStyleLbl="node1" presStyleIdx="2" presStyleCnt="3">
        <dgm:presLayoutVars>
          <dgm:chMax val="0"/>
          <dgm:bulletEnabled val="1"/>
        </dgm:presLayoutVars>
      </dgm:prSet>
      <dgm:spPr/>
      <dgm:t>
        <a:bodyPr/>
        <a:lstStyle/>
        <a:p>
          <a:endParaRPr lang="ru-RU"/>
        </a:p>
      </dgm:t>
    </dgm:pt>
    <dgm:pt modelId="{0A55CB8E-6904-4DA4-A716-88B87E6CD852}" type="pres">
      <dgm:prSet presAssocID="{70FAABB3-A612-4BA7-8E97-8263DEF43C57}" presName="negativeSpace" presStyleCnt="0"/>
      <dgm:spPr/>
    </dgm:pt>
    <dgm:pt modelId="{15FDFFBD-00C9-494C-B7F0-CED6701294C4}" type="pres">
      <dgm:prSet presAssocID="{70FAABB3-A612-4BA7-8E97-8263DEF43C57}" presName="childText" presStyleLbl="conFgAcc1" presStyleIdx="2" presStyleCnt="3">
        <dgm:presLayoutVars>
          <dgm:bulletEnabled val="1"/>
        </dgm:presLayoutVars>
      </dgm:prSet>
      <dgm:spPr/>
      <dgm:t>
        <a:bodyPr/>
        <a:lstStyle/>
        <a:p>
          <a:endParaRPr lang="ru-RU"/>
        </a:p>
      </dgm:t>
    </dgm:pt>
  </dgm:ptLst>
  <dgm:cxnLst>
    <dgm:cxn modelId="{2047CF6A-C4C4-4C07-8E48-6330456CF094}" type="presOf" srcId="{8CF029AE-B864-40B0-A3A9-97B818E54AD7}" destId="{3369636E-0C3D-4342-916D-46402D0028F7}" srcOrd="0" destOrd="1" presId="urn:microsoft.com/office/officeart/2005/8/layout/list1"/>
    <dgm:cxn modelId="{FE739214-09CB-4E5F-8DB6-E9C9266781F0}" type="presOf" srcId="{70FAABB3-A612-4BA7-8E97-8263DEF43C57}" destId="{FA771A8A-757C-4078-B2EC-52431E273C96}" srcOrd="1" destOrd="0" presId="urn:microsoft.com/office/officeart/2005/8/layout/list1"/>
    <dgm:cxn modelId="{61E9DE76-53E7-4C53-9931-AE1EE1E26216}" type="presOf" srcId="{70FAABB3-A612-4BA7-8E97-8263DEF43C57}" destId="{FFBB61CD-831B-4437-AB8D-55467886DC24}" srcOrd="0" destOrd="0" presId="urn:microsoft.com/office/officeart/2005/8/layout/list1"/>
    <dgm:cxn modelId="{6EF6D734-A2A1-440C-A93C-CFDB1CCB640E}" srcId="{05ECE269-1B0F-4605-AE46-74DBBD3DF3E4}" destId="{8CF029AE-B864-40B0-A3A9-97B818E54AD7}" srcOrd="1" destOrd="0" parTransId="{E706B071-389B-4B00-9D2A-E9AB6875221A}" sibTransId="{713C40AF-FDB0-4222-971D-C4E7D54E600A}"/>
    <dgm:cxn modelId="{FB610123-2573-4302-8DD0-7ADBAF88BE0F}" srcId="{CB4901C8-1B4D-4530-97E5-74796B20C0E5}" destId="{326C0E9F-FAB3-474D-9858-DD67B33B1D56}" srcOrd="0" destOrd="0" parTransId="{A6595333-2AD5-4230-BFEB-6F2EEF67DA07}" sibTransId="{AA487CAF-31D7-40E6-88FF-95F67617CBEA}"/>
    <dgm:cxn modelId="{FB4E01A9-04D8-4004-B507-61D12FA0D85F}" srcId="{70FAABB3-A612-4BA7-8E97-8263DEF43C57}" destId="{01D204D1-AFC6-4FA3-9A51-0BE0AB75E6A1}" srcOrd="1" destOrd="0" parTransId="{9ADF3F8D-0F98-42A7-9DFE-EDBC52A00599}" sibTransId="{3866659B-03D6-4F94-ABCC-294980EEEB0F}"/>
    <dgm:cxn modelId="{E91861E5-F669-4A94-8A04-AE57C73FD303}" type="presOf" srcId="{C5EED850-615C-4674-BA31-54DA03E90DB5}" destId="{B5E98DD1-6CF3-4C92-BF8D-C9BAC652B459}" srcOrd="0" destOrd="1" presId="urn:microsoft.com/office/officeart/2005/8/layout/list1"/>
    <dgm:cxn modelId="{2650ECD6-F7F4-4177-983D-DFDDCA32C8B8}" type="presOf" srcId="{326C0E9F-FAB3-474D-9858-DD67B33B1D56}" destId="{AD380258-E647-4E17-B620-90A2CA86DD79}" srcOrd="1" destOrd="0" presId="urn:microsoft.com/office/officeart/2005/8/layout/list1"/>
    <dgm:cxn modelId="{9289C7C6-7B5C-4E3E-863B-81E9C571ECCC}" srcId="{70FAABB3-A612-4BA7-8E97-8263DEF43C57}" destId="{5AECCA58-075B-424A-8760-BD2F3D3B3560}" srcOrd="0" destOrd="0" parTransId="{89166D76-B081-41BB-BBC0-29848B1CCB83}" sibTransId="{A0E11DC2-82F3-46FF-8190-3A5ECCFC4EE3}"/>
    <dgm:cxn modelId="{77D1659B-8D66-4811-830D-9207BA86BDD6}" type="presOf" srcId="{05ECE269-1B0F-4605-AE46-74DBBD3DF3E4}" destId="{F8B8A428-8E00-47F6-96D7-B5BC1CA61C1C}" srcOrd="1" destOrd="0" presId="urn:microsoft.com/office/officeart/2005/8/layout/list1"/>
    <dgm:cxn modelId="{335ADC31-D892-4EA8-9B6D-B5531E4B82F3}" srcId="{70FAABB3-A612-4BA7-8E97-8263DEF43C57}" destId="{D36BB841-6F89-41B5-8D7A-48987550EBB0}" srcOrd="2" destOrd="0" parTransId="{6CB7F4C2-E19C-43DC-A4E6-689D544F8647}" sibTransId="{0D4DFAB6-25C5-4E52-90DA-C0C1A270B724}"/>
    <dgm:cxn modelId="{B6997710-7522-4669-AD9C-1E954B85C2A0}" type="presOf" srcId="{21399656-19A0-402B-A1E8-722348985BFB}" destId="{3369636E-0C3D-4342-916D-46402D0028F7}" srcOrd="0" destOrd="0" presId="urn:microsoft.com/office/officeart/2005/8/layout/list1"/>
    <dgm:cxn modelId="{EE496A35-6B30-42AD-83ED-C2F940EAA59A}" srcId="{326C0E9F-FAB3-474D-9858-DD67B33B1D56}" destId="{C5EED850-615C-4674-BA31-54DA03E90DB5}" srcOrd="1" destOrd="0" parTransId="{2DB2D19F-0700-49D3-9F65-6C2A45D91F04}" sibTransId="{4DCB4E7A-B48C-42E8-AEE8-55D5A20F9ED2}"/>
    <dgm:cxn modelId="{E4307795-0851-4CCD-9566-3F19CF0625EE}" type="presOf" srcId="{D36BB841-6F89-41B5-8D7A-48987550EBB0}" destId="{15FDFFBD-00C9-494C-B7F0-CED6701294C4}" srcOrd="0" destOrd="2" presId="urn:microsoft.com/office/officeart/2005/8/layout/list1"/>
    <dgm:cxn modelId="{E98205B9-BAC6-43F5-82A7-981AE049508C}" type="presOf" srcId="{A4F069D5-577D-4E59-94E7-2A70C0476F69}" destId="{B5E98DD1-6CF3-4C92-BF8D-C9BAC652B459}" srcOrd="0" destOrd="2" presId="urn:microsoft.com/office/officeart/2005/8/layout/list1"/>
    <dgm:cxn modelId="{1AE82EB6-88F4-42FB-B8FC-737BCC89910D}" type="presOf" srcId="{1199D052-A39D-43EF-9D2D-7FA45AE16DCB}" destId="{3369636E-0C3D-4342-916D-46402D0028F7}" srcOrd="0" destOrd="2" presId="urn:microsoft.com/office/officeart/2005/8/layout/list1"/>
    <dgm:cxn modelId="{65725722-B496-445A-A222-27BBD92563C5}" srcId="{05ECE269-1B0F-4605-AE46-74DBBD3DF3E4}" destId="{21399656-19A0-402B-A1E8-722348985BFB}" srcOrd="0" destOrd="0" parTransId="{B35F674D-BE60-4E71-A366-07FBBF284E73}" sibTransId="{211728C0-5187-4166-A5F3-BDC7C78830AF}"/>
    <dgm:cxn modelId="{5B3A753D-DE87-4D2C-ACF7-B73218FF7A1F}" type="presOf" srcId="{01D204D1-AFC6-4FA3-9A51-0BE0AB75E6A1}" destId="{15FDFFBD-00C9-494C-B7F0-CED6701294C4}" srcOrd="0" destOrd="1" presId="urn:microsoft.com/office/officeart/2005/8/layout/list1"/>
    <dgm:cxn modelId="{5DF27991-F7C9-48B8-AF4E-2879C7ABA76D}" srcId="{326C0E9F-FAB3-474D-9858-DD67B33B1D56}" destId="{A4F069D5-577D-4E59-94E7-2A70C0476F69}" srcOrd="2" destOrd="0" parTransId="{571F5124-4B3E-4DFD-B54C-A7DBA40C145B}" sibTransId="{2D45CF06-B07D-474B-A506-C39C9EA681CE}"/>
    <dgm:cxn modelId="{4F329886-55E2-4E6D-8F9A-22ECC915D098}" type="presOf" srcId="{C4212BFA-839C-4011-BF3E-9EAC813AC876}" destId="{B5E98DD1-6CF3-4C92-BF8D-C9BAC652B459}" srcOrd="0" destOrd="0" presId="urn:microsoft.com/office/officeart/2005/8/layout/list1"/>
    <dgm:cxn modelId="{1647A26E-E45D-4F17-B18B-F044BFB94C45}" type="presOf" srcId="{CB4901C8-1B4D-4530-97E5-74796B20C0E5}" destId="{6E8CBC39-BA62-46CF-873B-829853A0A03B}" srcOrd="0" destOrd="0" presId="urn:microsoft.com/office/officeart/2005/8/layout/list1"/>
    <dgm:cxn modelId="{36D93FF5-F413-4948-A096-FA319CECFC2C}" srcId="{326C0E9F-FAB3-474D-9858-DD67B33B1D56}" destId="{C4212BFA-839C-4011-BF3E-9EAC813AC876}" srcOrd="0" destOrd="0" parTransId="{DAB22C58-A45E-45A1-8FFE-C91778BD13A0}" sibTransId="{FF5046F8-DDC3-46B1-8C12-45DEF6E09B9A}"/>
    <dgm:cxn modelId="{5C88EF12-F520-4E30-8118-F99999EF25D5}" type="presOf" srcId="{5AECCA58-075B-424A-8760-BD2F3D3B3560}" destId="{15FDFFBD-00C9-494C-B7F0-CED6701294C4}" srcOrd="0" destOrd="0" presId="urn:microsoft.com/office/officeart/2005/8/layout/list1"/>
    <dgm:cxn modelId="{012DF03C-8368-491E-AB7A-B582946C1974}" srcId="{CB4901C8-1B4D-4530-97E5-74796B20C0E5}" destId="{05ECE269-1B0F-4605-AE46-74DBBD3DF3E4}" srcOrd="1" destOrd="0" parTransId="{77991689-4C6D-444D-A6BA-E44C7B7DBD34}" sibTransId="{7A431492-8D7F-4188-A964-4A22E12BC53C}"/>
    <dgm:cxn modelId="{EFE04DFE-84E4-4CFF-89E5-AAD9C5AE3E8C}" type="presOf" srcId="{05ECE269-1B0F-4605-AE46-74DBBD3DF3E4}" destId="{C4A9B5A5-3B3E-4F48-84AD-FDBD0332960B}" srcOrd="0" destOrd="0" presId="urn:microsoft.com/office/officeart/2005/8/layout/list1"/>
    <dgm:cxn modelId="{1B6A95E1-89BE-45A5-BCD1-7F6812B66461}" type="presOf" srcId="{326C0E9F-FAB3-474D-9858-DD67B33B1D56}" destId="{22D59E9D-9386-457C-80B7-34260A0D656D}" srcOrd="0" destOrd="0" presId="urn:microsoft.com/office/officeart/2005/8/layout/list1"/>
    <dgm:cxn modelId="{DC6FD7EC-6A43-4D0E-B222-80BFDB5FD65B}" srcId="{05ECE269-1B0F-4605-AE46-74DBBD3DF3E4}" destId="{1199D052-A39D-43EF-9D2D-7FA45AE16DCB}" srcOrd="2" destOrd="0" parTransId="{60CF5A78-55AF-4240-8A5D-EB1A5AF80119}" sibTransId="{8DEEE64E-5992-4332-A31A-ADEB4D974B3B}"/>
    <dgm:cxn modelId="{7838DA6F-CB19-4044-914F-93680E1895AD}" srcId="{CB4901C8-1B4D-4530-97E5-74796B20C0E5}" destId="{70FAABB3-A612-4BA7-8E97-8263DEF43C57}" srcOrd="2" destOrd="0" parTransId="{54E258FE-C711-4C6C-AF46-1DE5E22F2F2A}" sibTransId="{A87F5BDB-2467-43A0-8D7C-FC69D30F2549}"/>
    <dgm:cxn modelId="{8865954B-035F-43B6-BBA2-A85F4590BD6D}" type="presParOf" srcId="{6E8CBC39-BA62-46CF-873B-829853A0A03B}" destId="{C6475963-CE03-44FF-BF49-DECC62E56C02}" srcOrd="0" destOrd="0" presId="urn:microsoft.com/office/officeart/2005/8/layout/list1"/>
    <dgm:cxn modelId="{E5EEB726-63A0-48E5-B3F0-657651CBE003}" type="presParOf" srcId="{C6475963-CE03-44FF-BF49-DECC62E56C02}" destId="{22D59E9D-9386-457C-80B7-34260A0D656D}" srcOrd="0" destOrd="0" presId="urn:microsoft.com/office/officeart/2005/8/layout/list1"/>
    <dgm:cxn modelId="{BED41A59-65C6-4574-8FF1-10832F78692C}" type="presParOf" srcId="{C6475963-CE03-44FF-BF49-DECC62E56C02}" destId="{AD380258-E647-4E17-B620-90A2CA86DD79}" srcOrd="1" destOrd="0" presId="urn:microsoft.com/office/officeart/2005/8/layout/list1"/>
    <dgm:cxn modelId="{FD98988E-0BE9-4EDE-B904-408E62BFA0D4}" type="presParOf" srcId="{6E8CBC39-BA62-46CF-873B-829853A0A03B}" destId="{8783AE7D-0CDD-4512-B358-7B729BA713C7}" srcOrd="1" destOrd="0" presId="urn:microsoft.com/office/officeart/2005/8/layout/list1"/>
    <dgm:cxn modelId="{BCCA573B-873A-42D1-B1B0-483AC7ABF260}" type="presParOf" srcId="{6E8CBC39-BA62-46CF-873B-829853A0A03B}" destId="{B5E98DD1-6CF3-4C92-BF8D-C9BAC652B459}" srcOrd="2" destOrd="0" presId="urn:microsoft.com/office/officeart/2005/8/layout/list1"/>
    <dgm:cxn modelId="{5F220029-114A-4C9A-9A72-4C664B1806E2}" type="presParOf" srcId="{6E8CBC39-BA62-46CF-873B-829853A0A03B}" destId="{6489690A-5B70-4B17-BEAA-AC82BEBB942B}" srcOrd="3" destOrd="0" presId="urn:microsoft.com/office/officeart/2005/8/layout/list1"/>
    <dgm:cxn modelId="{AA717D33-2AB3-406F-88D1-6A414D910E07}" type="presParOf" srcId="{6E8CBC39-BA62-46CF-873B-829853A0A03B}" destId="{22DBFBAF-7C5E-4701-AAD2-4D3BE2C72C62}" srcOrd="4" destOrd="0" presId="urn:microsoft.com/office/officeart/2005/8/layout/list1"/>
    <dgm:cxn modelId="{4F5EDA82-2036-4A5B-84BE-D0A431C648CE}" type="presParOf" srcId="{22DBFBAF-7C5E-4701-AAD2-4D3BE2C72C62}" destId="{C4A9B5A5-3B3E-4F48-84AD-FDBD0332960B}" srcOrd="0" destOrd="0" presId="urn:microsoft.com/office/officeart/2005/8/layout/list1"/>
    <dgm:cxn modelId="{23D94F8B-132A-44A7-A92B-FA72C518757A}" type="presParOf" srcId="{22DBFBAF-7C5E-4701-AAD2-4D3BE2C72C62}" destId="{F8B8A428-8E00-47F6-96D7-B5BC1CA61C1C}" srcOrd="1" destOrd="0" presId="urn:microsoft.com/office/officeart/2005/8/layout/list1"/>
    <dgm:cxn modelId="{B62586E4-1AF2-494D-B0F7-91EB060D1091}" type="presParOf" srcId="{6E8CBC39-BA62-46CF-873B-829853A0A03B}" destId="{492BE12D-6E0A-44FF-9C6C-B86CF6FF4D14}" srcOrd="5" destOrd="0" presId="urn:microsoft.com/office/officeart/2005/8/layout/list1"/>
    <dgm:cxn modelId="{4D3FE4D4-63C8-4604-86CA-C921723117EE}" type="presParOf" srcId="{6E8CBC39-BA62-46CF-873B-829853A0A03B}" destId="{3369636E-0C3D-4342-916D-46402D0028F7}" srcOrd="6" destOrd="0" presId="urn:microsoft.com/office/officeart/2005/8/layout/list1"/>
    <dgm:cxn modelId="{7711015F-F2DC-4ED1-96B9-A477D953E0EC}" type="presParOf" srcId="{6E8CBC39-BA62-46CF-873B-829853A0A03B}" destId="{B9454D28-D06A-4E4F-9E42-1240A6654157}" srcOrd="7" destOrd="0" presId="urn:microsoft.com/office/officeart/2005/8/layout/list1"/>
    <dgm:cxn modelId="{C437E080-201E-42AF-A52A-049B9E4254E7}" type="presParOf" srcId="{6E8CBC39-BA62-46CF-873B-829853A0A03B}" destId="{31812FAD-1350-45E1-ABCC-AD90C9152607}" srcOrd="8" destOrd="0" presId="urn:microsoft.com/office/officeart/2005/8/layout/list1"/>
    <dgm:cxn modelId="{6CBBE73B-BC0F-423C-8751-85DA6584888F}" type="presParOf" srcId="{31812FAD-1350-45E1-ABCC-AD90C9152607}" destId="{FFBB61CD-831B-4437-AB8D-55467886DC24}" srcOrd="0" destOrd="0" presId="urn:microsoft.com/office/officeart/2005/8/layout/list1"/>
    <dgm:cxn modelId="{F9FF06F8-42C0-42E3-A85F-E9008B7959C2}" type="presParOf" srcId="{31812FAD-1350-45E1-ABCC-AD90C9152607}" destId="{FA771A8A-757C-4078-B2EC-52431E273C96}" srcOrd="1" destOrd="0" presId="urn:microsoft.com/office/officeart/2005/8/layout/list1"/>
    <dgm:cxn modelId="{F5CAC19C-10BC-4591-B25A-01DEAC0EB02A}" type="presParOf" srcId="{6E8CBC39-BA62-46CF-873B-829853A0A03B}" destId="{0A55CB8E-6904-4DA4-A716-88B87E6CD852}" srcOrd="9" destOrd="0" presId="urn:microsoft.com/office/officeart/2005/8/layout/list1"/>
    <dgm:cxn modelId="{178F5EAB-0A13-48E9-95D3-4D0682FE6D5B}" type="presParOf" srcId="{6E8CBC39-BA62-46CF-873B-829853A0A03B}" destId="{15FDFFBD-00C9-494C-B7F0-CED6701294C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B4901C8-1B4D-4530-97E5-74796B20C0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26C0E9F-FAB3-474D-9858-DD67B33B1D56}">
      <dgm:prSet phldrT="[Текст]" custT="1"/>
      <dgm:spPr>
        <a:solidFill>
          <a:schemeClr val="accent4">
            <a:lumMod val="20000"/>
            <a:lumOff val="80000"/>
          </a:schemeClr>
        </a:solidFill>
      </dgm:spPr>
      <dgm:t>
        <a:bodyPr/>
        <a:lstStyle/>
        <a:p>
          <a:r>
            <a:rPr lang="ru-RU" sz="1400" b="1" dirty="0" smtClean="0">
              <a:solidFill>
                <a:srgbClr val="000000"/>
              </a:solidFill>
            </a:rPr>
            <a:t>4. Процедура декларирования соответствия условий труда носит: </a:t>
          </a:r>
          <a:endParaRPr lang="ru-RU" sz="1400" b="1" dirty="0">
            <a:solidFill>
              <a:srgbClr val="000000"/>
            </a:solidFill>
          </a:endParaRPr>
        </a:p>
      </dgm:t>
    </dgm:pt>
    <dgm:pt modelId="{A6595333-2AD5-4230-BFEB-6F2EEF67DA07}" type="parTrans" cxnId="{FB610123-2573-4302-8DD0-7ADBAF88BE0F}">
      <dgm:prSet/>
      <dgm:spPr/>
      <dgm:t>
        <a:bodyPr/>
        <a:lstStyle/>
        <a:p>
          <a:endParaRPr lang="ru-RU" sz="1400">
            <a:solidFill>
              <a:srgbClr val="000000"/>
            </a:solidFill>
          </a:endParaRPr>
        </a:p>
      </dgm:t>
    </dgm:pt>
    <dgm:pt modelId="{AA487CAF-31D7-40E6-88FF-95F67617CBEA}" type="sibTrans" cxnId="{FB610123-2573-4302-8DD0-7ADBAF88BE0F}">
      <dgm:prSet/>
      <dgm:spPr/>
      <dgm:t>
        <a:bodyPr/>
        <a:lstStyle/>
        <a:p>
          <a:endParaRPr lang="ru-RU" sz="1400">
            <a:solidFill>
              <a:srgbClr val="000000"/>
            </a:solidFill>
          </a:endParaRPr>
        </a:p>
      </dgm:t>
    </dgm:pt>
    <dgm:pt modelId="{05ECE269-1B0F-4605-AE46-74DBBD3DF3E4}">
      <dgm:prSet custT="1"/>
      <dgm:spPr>
        <a:solidFill>
          <a:schemeClr val="accent4">
            <a:lumMod val="20000"/>
            <a:lumOff val="80000"/>
          </a:schemeClr>
        </a:solidFill>
      </dgm:spPr>
      <dgm:t>
        <a:bodyPr/>
        <a:lstStyle/>
        <a:p>
          <a:r>
            <a:rPr lang="ru-RU" sz="1400" b="1" dirty="0" smtClean="0">
              <a:solidFill>
                <a:srgbClr val="000000"/>
              </a:solidFill>
            </a:rPr>
            <a:t>5. Декларированию соответствия условий труда подлежат рабочие места, на которых: </a:t>
          </a:r>
        </a:p>
      </dgm:t>
    </dgm:pt>
    <dgm:pt modelId="{77991689-4C6D-444D-A6BA-E44C7B7DBD34}" type="parTrans" cxnId="{012DF03C-8368-491E-AB7A-B582946C1974}">
      <dgm:prSet/>
      <dgm:spPr/>
      <dgm:t>
        <a:bodyPr/>
        <a:lstStyle/>
        <a:p>
          <a:endParaRPr lang="ru-RU" sz="1400">
            <a:solidFill>
              <a:srgbClr val="000000"/>
            </a:solidFill>
          </a:endParaRPr>
        </a:p>
      </dgm:t>
    </dgm:pt>
    <dgm:pt modelId="{7A431492-8D7F-4188-A964-4A22E12BC53C}" type="sibTrans" cxnId="{012DF03C-8368-491E-AB7A-B582946C1974}">
      <dgm:prSet/>
      <dgm:spPr/>
      <dgm:t>
        <a:bodyPr/>
        <a:lstStyle/>
        <a:p>
          <a:endParaRPr lang="ru-RU" sz="1400">
            <a:solidFill>
              <a:srgbClr val="000000"/>
            </a:solidFill>
          </a:endParaRPr>
        </a:p>
      </dgm:t>
    </dgm:pt>
    <dgm:pt modelId="{70FAABB3-A612-4BA7-8E97-8263DEF43C57}">
      <dgm:prSet custT="1"/>
      <dgm:spPr>
        <a:solidFill>
          <a:schemeClr val="accent4">
            <a:lumMod val="20000"/>
            <a:lumOff val="80000"/>
          </a:schemeClr>
        </a:solidFill>
      </dgm:spPr>
      <dgm:t>
        <a:bodyPr/>
        <a:lstStyle/>
        <a:p>
          <a:r>
            <a:rPr lang="ru-RU" sz="1400" b="1" dirty="0" smtClean="0">
              <a:solidFill>
                <a:srgbClr val="000000"/>
              </a:solidFill>
            </a:rPr>
            <a:t>6. Решение о прекращении действия декларации соответствия условий труда принимает: </a:t>
          </a:r>
          <a:endParaRPr lang="ru-RU" sz="1400" dirty="0">
            <a:solidFill>
              <a:srgbClr val="000000"/>
            </a:solidFill>
          </a:endParaRPr>
        </a:p>
      </dgm:t>
    </dgm:pt>
    <dgm:pt modelId="{A87F5BDB-2467-43A0-8D7C-FC69D30F2549}" type="sibTrans" cxnId="{7838DA6F-CB19-4044-914F-93680E1895AD}">
      <dgm:prSet/>
      <dgm:spPr/>
      <dgm:t>
        <a:bodyPr/>
        <a:lstStyle/>
        <a:p>
          <a:endParaRPr lang="ru-RU" sz="1400">
            <a:solidFill>
              <a:srgbClr val="000000"/>
            </a:solidFill>
          </a:endParaRPr>
        </a:p>
      </dgm:t>
    </dgm:pt>
    <dgm:pt modelId="{54E258FE-C711-4C6C-AF46-1DE5E22F2F2A}" type="parTrans" cxnId="{7838DA6F-CB19-4044-914F-93680E1895AD}">
      <dgm:prSet/>
      <dgm:spPr/>
      <dgm:t>
        <a:bodyPr/>
        <a:lstStyle/>
        <a:p>
          <a:endParaRPr lang="ru-RU" sz="1400">
            <a:solidFill>
              <a:srgbClr val="000000"/>
            </a:solidFill>
          </a:endParaRPr>
        </a:p>
      </dgm:t>
    </dgm:pt>
    <dgm:pt modelId="{D9E4E8BC-17E7-4374-8B74-40AE3C7A51F0}">
      <dgm:prSet custT="1"/>
      <dgm:spPr/>
      <dgm:t>
        <a:bodyPr/>
        <a:lstStyle/>
        <a:p>
          <a:r>
            <a:rPr lang="ru-RU" sz="1400" dirty="0" smtClean="0">
              <a:solidFill>
                <a:srgbClr val="000000"/>
              </a:solidFill>
            </a:rPr>
            <a:t>а) обязательный характер на безвозмездной основе;  </a:t>
          </a:r>
        </a:p>
      </dgm:t>
    </dgm:pt>
    <dgm:pt modelId="{E31199A3-A89F-4889-A097-3EB9F9BC993B}" type="parTrans" cxnId="{4175C191-73C6-43E7-A3D8-1B8F6235E1FE}">
      <dgm:prSet/>
      <dgm:spPr/>
      <dgm:t>
        <a:bodyPr/>
        <a:lstStyle/>
        <a:p>
          <a:endParaRPr lang="ru-RU" sz="1400"/>
        </a:p>
      </dgm:t>
    </dgm:pt>
    <dgm:pt modelId="{435AD1B0-609A-4A6A-B972-69FD905A6895}" type="sibTrans" cxnId="{4175C191-73C6-43E7-A3D8-1B8F6235E1FE}">
      <dgm:prSet/>
      <dgm:spPr/>
      <dgm:t>
        <a:bodyPr/>
        <a:lstStyle/>
        <a:p>
          <a:endParaRPr lang="ru-RU" sz="1400"/>
        </a:p>
      </dgm:t>
    </dgm:pt>
    <dgm:pt modelId="{C2F09988-3F18-4E3B-ABE0-7A88F7028AC5}">
      <dgm:prSet custT="1"/>
      <dgm:spPr/>
      <dgm:t>
        <a:bodyPr/>
        <a:lstStyle/>
        <a:p>
          <a:r>
            <a:rPr lang="ru-RU" sz="1400" dirty="0" smtClean="0">
              <a:solidFill>
                <a:srgbClr val="000000"/>
              </a:solidFill>
            </a:rPr>
            <a:t>б) обязательный характер на платной основе; </a:t>
          </a:r>
        </a:p>
      </dgm:t>
    </dgm:pt>
    <dgm:pt modelId="{86633258-30FC-435B-B1E1-1DB6E52AA406}" type="parTrans" cxnId="{5926DFC3-1845-4179-8F3D-D38AECB93342}">
      <dgm:prSet/>
      <dgm:spPr/>
      <dgm:t>
        <a:bodyPr/>
        <a:lstStyle/>
        <a:p>
          <a:endParaRPr lang="ru-RU" sz="1400"/>
        </a:p>
      </dgm:t>
    </dgm:pt>
    <dgm:pt modelId="{2F6F2FB9-4F75-4D71-9AB8-416F4F48068A}" type="sibTrans" cxnId="{5926DFC3-1845-4179-8F3D-D38AECB93342}">
      <dgm:prSet/>
      <dgm:spPr/>
      <dgm:t>
        <a:bodyPr/>
        <a:lstStyle/>
        <a:p>
          <a:endParaRPr lang="ru-RU" sz="1400"/>
        </a:p>
      </dgm:t>
    </dgm:pt>
    <dgm:pt modelId="{B0648FF0-DD69-4EC7-928A-09C07ACFA10A}">
      <dgm:prSet custT="1"/>
      <dgm:spPr/>
      <dgm:t>
        <a:bodyPr/>
        <a:lstStyle/>
        <a:p>
          <a:r>
            <a:rPr lang="ru-RU" sz="1400" dirty="0" smtClean="0">
              <a:solidFill>
                <a:srgbClr val="000000"/>
              </a:solidFill>
            </a:rPr>
            <a:t>в) заявительный характер на безвозмездной основе; </a:t>
          </a:r>
        </a:p>
      </dgm:t>
    </dgm:pt>
    <dgm:pt modelId="{B6A92159-25EB-4172-BEA5-BD13228BD15E}" type="parTrans" cxnId="{74ECF7E7-9CFD-4212-93CD-51E4D4E416C1}">
      <dgm:prSet/>
      <dgm:spPr/>
      <dgm:t>
        <a:bodyPr/>
        <a:lstStyle/>
        <a:p>
          <a:endParaRPr lang="ru-RU" sz="1400"/>
        </a:p>
      </dgm:t>
    </dgm:pt>
    <dgm:pt modelId="{C547018B-7E14-41CA-A900-E1850032405D}" type="sibTrans" cxnId="{74ECF7E7-9CFD-4212-93CD-51E4D4E416C1}">
      <dgm:prSet/>
      <dgm:spPr/>
      <dgm:t>
        <a:bodyPr/>
        <a:lstStyle/>
        <a:p>
          <a:endParaRPr lang="ru-RU" sz="1400"/>
        </a:p>
      </dgm:t>
    </dgm:pt>
    <dgm:pt modelId="{57352456-2B5C-4972-8403-857A6B70DB7E}">
      <dgm:prSet custT="1"/>
      <dgm:spPr/>
      <dgm:t>
        <a:bodyPr/>
        <a:lstStyle/>
        <a:p>
          <a:r>
            <a:rPr lang="ru-RU" sz="1400" dirty="0" smtClean="0">
              <a:solidFill>
                <a:srgbClr val="000000"/>
              </a:solidFill>
            </a:rPr>
            <a:t>г) обязательный характер независимо от оплаты.</a:t>
          </a:r>
        </a:p>
      </dgm:t>
    </dgm:pt>
    <dgm:pt modelId="{4215BA85-70DB-4C69-99C8-E66BB795BD29}" type="parTrans" cxnId="{370FFF2C-32E2-4EA6-9B64-31F0F344F510}">
      <dgm:prSet/>
      <dgm:spPr/>
      <dgm:t>
        <a:bodyPr/>
        <a:lstStyle/>
        <a:p>
          <a:endParaRPr lang="ru-RU" sz="1400"/>
        </a:p>
      </dgm:t>
    </dgm:pt>
    <dgm:pt modelId="{7B0CDACD-CCE2-47F6-B69D-47E6D0E83B4D}" type="sibTrans" cxnId="{370FFF2C-32E2-4EA6-9B64-31F0F344F510}">
      <dgm:prSet/>
      <dgm:spPr/>
      <dgm:t>
        <a:bodyPr/>
        <a:lstStyle/>
        <a:p>
          <a:endParaRPr lang="ru-RU" sz="1400"/>
        </a:p>
      </dgm:t>
    </dgm:pt>
    <dgm:pt modelId="{79747E26-80C0-4B22-9079-E9B437839992}">
      <dgm:prSet custT="1"/>
      <dgm:spPr/>
      <dgm:t>
        <a:bodyPr/>
        <a:lstStyle/>
        <a:p>
          <a:r>
            <a:rPr lang="ru-RU" sz="1400" dirty="0" smtClean="0">
              <a:solidFill>
                <a:srgbClr val="000000"/>
              </a:solidFill>
            </a:rPr>
            <a:t>а) отсутствуют  несчастные случаи и профессиональные заболевания на протяжении 5 лет;  </a:t>
          </a:r>
          <a:endParaRPr lang="ru-RU" sz="1400" dirty="0">
            <a:solidFill>
              <a:srgbClr val="000000"/>
            </a:solidFill>
          </a:endParaRPr>
        </a:p>
      </dgm:t>
    </dgm:pt>
    <dgm:pt modelId="{09AC1340-7953-41EE-B37B-C86D28F1572C}" type="parTrans" cxnId="{7FF9DCA1-667D-4D2D-AC5D-BBFD5D61F883}">
      <dgm:prSet/>
      <dgm:spPr/>
      <dgm:t>
        <a:bodyPr/>
        <a:lstStyle/>
        <a:p>
          <a:endParaRPr lang="ru-RU" sz="1400"/>
        </a:p>
      </dgm:t>
    </dgm:pt>
    <dgm:pt modelId="{8807ED11-650E-428C-A824-A2C169848A42}" type="sibTrans" cxnId="{7FF9DCA1-667D-4D2D-AC5D-BBFD5D61F883}">
      <dgm:prSet/>
      <dgm:spPr/>
      <dgm:t>
        <a:bodyPr/>
        <a:lstStyle/>
        <a:p>
          <a:endParaRPr lang="ru-RU" sz="1400"/>
        </a:p>
      </dgm:t>
    </dgm:pt>
    <dgm:pt modelId="{918AB4C0-9DB1-442C-9766-9F7FF4C3ADB9}">
      <dgm:prSet custT="1"/>
      <dgm:spPr/>
      <dgm:t>
        <a:bodyPr/>
        <a:lstStyle/>
        <a:p>
          <a:r>
            <a:rPr lang="ru-RU" sz="1400" dirty="0" smtClean="0">
              <a:solidFill>
                <a:srgbClr val="000000"/>
              </a:solidFill>
            </a:rPr>
            <a:t>б) отсутствует производственное оборудование, материалы и сырье, используемые работником;  </a:t>
          </a:r>
          <a:endParaRPr lang="ru-RU" sz="1400" dirty="0">
            <a:solidFill>
              <a:srgbClr val="000000"/>
            </a:solidFill>
          </a:endParaRPr>
        </a:p>
      </dgm:t>
    </dgm:pt>
    <dgm:pt modelId="{6332533C-BD3A-4813-BD7A-D728CC496559}" type="parTrans" cxnId="{F6FA6C5F-BA38-49C1-9597-C166081406E6}">
      <dgm:prSet/>
      <dgm:spPr/>
      <dgm:t>
        <a:bodyPr/>
        <a:lstStyle/>
        <a:p>
          <a:endParaRPr lang="ru-RU" sz="1400"/>
        </a:p>
      </dgm:t>
    </dgm:pt>
    <dgm:pt modelId="{6FE7CF20-980D-4C83-A5E8-0D425FA87B14}" type="sibTrans" cxnId="{F6FA6C5F-BA38-49C1-9597-C166081406E6}">
      <dgm:prSet/>
      <dgm:spPr/>
      <dgm:t>
        <a:bodyPr/>
        <a:lstStyle/>
        <a:p>
          <a:endParaRPr lang="ru-RU" sz="1400"/>
        </a:p>
      </dgm:t>
    </dgm:pt>
    <dgm:pt modelId="{B9DBF88C-DEDE-4660-A474-00C12B857668}">
      <dgm:prSet custT="1"/>
      <dgm:spPr/>
      <dgm:t>
        <a:bodyPr/>
        <a:lstStyle/>
        <a:p>
          <a:r>
            <a:rPr lang="ru-RU" sz="1400" dirty="0" smtClean="0">
              <a:solidFill>
                <a:srgbClr val="000000"/>
              </a:solidFill>
            </a:rPr>
            <a:t>в) допустимые условия труда и (или) ВОПФ не выявлены.</a:t>
          </a:r>
          <a:endParaRPr lang="ru-RU" sz="1400" dirty="0">
            <a:solidFill>
              <a:srgbClr val="000000"/>
            </a:solidFill>
          </a:endParaRPr>
        </a:p>
      </dgm:t>
    </dgm:pt>
    <dgm:pt modelId="{9918B12A-58AE-4A11-8965-6696E9565F80}" type="parTrans" cxnId="{27B0D294-994C-4D57-8FC9-C18C90232D5F}">
      <dgm:prSet/>
      <dgm:spPr/>
      <dgm:t>
        <a:bodyPr/>
        <a:lstStyle/>
        <a:p>
          <a:endParaRPr lang="ru-RU" sz="1400"/>
        </a:p>
      </dgm:t>
    </dgm:pt>
    <dgm:pt modelId="{80B44E85-7C24-4BD9-B708-0D2E31C6F70F}" type="sibTrans" cxnId="{27B0D294-994C-4D57-8FC9-C18C90232D5F}">
      <dgm:prSet/>
      <dgm:spPr/>
      <dgm:t>
        <a:bodyPr/>
        <a:lstStyle/>
        <a:p>
          <a:endParaRPr lang="ru-RU" sz="1400"/>
        </a:p>
      </dgm:t>
    </dgm:pt>
    <dgm:pt modelId="{219CAECA-8F7E-4A9A-8FFF-ABBA3627FD03}">
      <dgm:prSet custT="1"/>
      <dgm:spPr/>
      <dgm:t>
        <a:bodyPr/>
        <a:lstStyle/>
        <a:p>
          <a:r>
            <a:rPr lang="ru-RU" sz="1400" dirty="0" smtClean="0">
              <a:solidFill>
                <a:srgbClr val="000000"/>
              </a:solidFill>
            </a:rPr>
            <a:t>а) работодатель;  </a:t>
          </a:r>
          <a:endParaRPr lang="ru-RU" sz="1400" dirty="0">
            <a:solidFill>
              <a:srgbClr val="000000"/>
            </a:solidFill>
          </a:endParaRPr>
        </a:p>
      </dgm:t>
    </dgm:pt>
    <dgm:pt modelId="{C5F62C1A-3610-4A7F-ABC7-5D13C7C20D3B}" type="parTrans" cxnId="{498035C0-1656-4F3B-950A-FB3614F8E2D7}">
      <dgm:prSet/>
      <dgm:spPr/>
      <dgm:t>
        <a:bodyPr/>
        <a:lstStyle/>
        <a:p>
          <a:endParaRPr lang="ru-RU" sz="1400"/>
        </a:p>
      </dgm:t>
    </dgm:pt>
    <dgm:pt modelId="{13F32458-548D-4EE9-8920-2A9F7D99E4A7}" type="sibTrans" cxnId="{498035C0-1656-4F3B-950A-FB3614F8E2D7}">
      <dgm:prSet/>
      <dgm:spPr/>
      <dgm:t>
        <a:bodyPr/>
        <a:lstStyle/>
        <a:p>
          <a:endParaRPr lang="ru-RU" sz="1400"/>
        </a:p>
      </dgm:t>
    </dgm:pt>
    <dgm:pt modelId="{35B54672-5CA4-4080-BC38-BC93FC89DF8B}">
      <dgm:prSet custT="1"/>
      <dgm:spPr/>
      <dgm:t>
        <a:bodyPr/>
        <a:lstStyle/>
        <a:p>
          <a:r>
            <a:rPr lang="ru-RU" sz="1400" dirty="0" smtClean="0">
              <a:solidFill>
                <a:srgbClr val="000000"/>
              </a:solidFill>
            </a:rPr>
            <a:t>б) организация, проводящая СУОТ; </a:t>
          </a:r>
          <a:endParaRPr lang="ru-RU" sz="1400" dirty="0">
            <a:solidFill>
              <a:srgbClr val="000000"/>
            </a:solidFill>
          </a:endParaRPr>
        </a:p>
      </dgm:t>
    </dgm:pt>
    <dgm:pt modelId="{C821225B-41F7-423D-865E-491A884D696B}" type="parTrans" cxnId="{5D47B1B3-4370-4D34-BE1C-02E19A813AB8}">
      <dgm:prSet/>
      <dgm:spPr/>
      <dgm:t>
        <a:bodyPr/>
        <a:lstStyle/>
        <a:p>
          <a:endParaRPr lang="ru-RU" sz="1400"/>
        </a:p>
      </dgm:t>
    </dgm:pt>
    <dgm:pt modelId="{3FD87BA9-93C1-4DC1-AA64-E13EDBBAD34A}" type="sibTrans" cxnId="{5D47B1B3-4370-4D34-BE1C-02E19A813AB8}">
      <dgm:prSet/>
      <dgm:spPr/>
      <dgm:t>
        <a:bodyPr/>
        <a:lstStyle/>
        <a:p>
          <a:endParaRPr lang="ru-RU" sz="1400"/>
        </a:p>
      </dgm:t>
    </dgm:pt>
    <dgm:pt modelId="{20BDFE0C-0EB4-4344-BFA7-51FD7486CC22}">
      <dgm:prSet custT="1"/>
      <dgm:spPr/>
      <dgm:t>
        <a:bodyPr/>
        <a:lstStyle/>
        <a:p>
          <a:r>
            <a:rPr lang="ru-RU" sz="1400" dirty="0" smtClean="0">
              <a:solidFill>
                <a:srgbClr val="000000"/>
              </a:solidFill>
            </a:rPr>
            <a:t>в) государственная инспекция труда;</a:t>
          </a:r>
        </a:p>
      </dgm:t>
    </dgm:pt>
    <dgm:pt modelId="{571C5AAC-51EA-4BFB-BCB2-5384C7A75474}" type="parTrans" cxnId="{514F766D-D84C-4613-A1B4-CEF2B80129AA}">
      <dgm:prSet/>
      <dgm:spPr/>
      <dgm:t>
        <a:bodyPr/>
        <a:lstStyle/>
        <a:p>
          <a:endParaRPr lang="ru-RU" sz="1400"/>
        </a:p>
      </dgm:t>
    </dgm:pt>
    <dgm:pt modelId="{BD34B5F4-F860-466B-8519-6F25DA0DF1C7}" type="sibTrans" cxnId="{514F766D-D84C-4613-A1B4-CEF2B80129AA}">
      <dgm:prSet/>
      <dgm:spPr/>
      <dgm:t>
        <a:bodyPr/>
        <a:lstStyle/>
        <a:p>
          <a:endParaRPr lang="ru-RU" sz="1400"/>
        </a:p>
      </dgm:t>
    </dgm:pt>
    <dgm:pt modelId="{6E8CBC39-BA62-46CF-873B-829853A0A03B}" type="pres">
      <dgm:prSet presAssocID="{CB4901C8-1B4D-4530-97E5-74796B20C0E5}" presName="linear" presStyleCnt="0">
        <dgm:presLayoutVars>
          <dgm:dir/>
          <dgm:animLvl val="lvl"/>
          <dgm:resizeHandles val="exact"/>
        </dgm:presLayoutVars>
      </dgm:prSet>
      <dgm:spPr/>
      <dgm:t>
        <a:bodyPr/>
        <a:lstStyle/>
        <a:p>
          <a:endParaRPr lang="ru-RU"/>
        </a:p>
      </dgm:t>
    </dgm:pt>
    <dgm:pt modelId="{C6475963-CE03-44FF-BF49-DECC62E56C02}" type="pres">
      <dgm:prSet presAssocID="{326C0E9F-FAB3-474D-9858-DD67B33B1D56}" presName="parentLin" presStyleCnt="0"/>
      <dgm:spPr/>
    </dgm:pt>
    <dgm:pt modelId="{22D59E9D-9386-457C-80B7-34260A0D656D}" type="pres">
      <dgm:prSet presAssocID="{326C0E9F-FAB3-474D-9858-DD67B33B1D56}" presName="parentLeftMargin" presStyleLbl="node1" presStyleIdx="0" presStyleCnt="3"/>
      <dgm:spPr/>
      <dgm:t>
        <a:bodyPr/>
        <a:lstStyle/>
        <a:p>
          <a:endParaRPr lang="ru-RU"/>
        </a:p>
      </dgm:t>
    </dgm:pt>
    <dgm:pt modelId="{AD380258-E647-4E17-B620-90A2CA86DD79}" type="pres">
      <dgm:prSet presAssocID="{326C0E9F-FAB3-474D-9858-DD67B33B1D56}" presName="parentText" presStyleLbl="node1" presStyleIdx="0" presStyleCnt="3">
        <dgm:presLayoutVars>
          <dgm:chMax val="0"/>
          <dgm:bulletEnabled val="1"/>
        </dgm:presLayoutVars>
      </dgm:prSet>
      <dgm:spPr/>
      <dgm:t>
        <a:bodyPr/>
        <a:lstStyle/>
        <a:p>
          <a:endParaRPr lang="ru-RU"/>
        </a:p>
      </dgm:t>
    </dgm:pt>
    <dgm:pt modelId="{8783AE7D-0CDD-4512-B358-7B729BA713C7}" type="pres">
      <dgm:prSet presAssocID="{326C0E9F-FAB3-474D-9858-DD67B33B1D56}" presName="negativeSpace" presStyleCnt="0"/>
      <dgm:spPr/>
    </dgm:pt>
    <dgm:pt modelId="{B5E98DD1-6CF3-4C92-BF8D-C9BAC652B459}" type="pres">
      <dgm:prSet presAssocID="{326C0E9F-FAB3-474D-9858-DD67B33B1D56}" presName="childText" presStyleLbl="conFgAcc1" presStyleIdx="0" presStyleCnt="3">
        <dgm:presLayoutVars>
          <dgm:bulletEnabled val="1"/>
        </dgm:presLayoutVars>
      </dgm:prSet>
      <dgm:spPr/>
      <dgm:t>
        <a:bodyPr/>
        <a:lstStyle/>
        <a:p>
          <a:endParaRPr lang="ru-RU"/>
        </a:p>
      </dgm:t>
    </dgm:pt>
    <dgm:pt modelId="{6489690A-5B70-4B17-BEAA-AC82BEBB942B}" type="pres">
      <dgm:prSet presAssocID="{AA487CAF-31D7-40E6-88FF-95F67617CBEA}" presName="spaceBetweenRectangles" presStyleCnt="0"/>
      <dgm:spPr/>
    </dgm:pt>
    <dgm:pt modelId="{22DBFBAF-7C5E-4701-AAD2-4D3BE2C72C62}" type="pres">
      <dgm:prSet presAssocID="{05ECE269-1B0F-4605-AE46-74DBBD3DF3E4}" presName="parentLin" presStyleCnt="0"/>
      <dgm:spPr/>
    </dgm:pt>
    <dgm:pt modelId="{C4A9B5A5-3B3E-4F48-84AD-FDBD0332960B}" type="pres">
      <dgm:prSet presAssocID="{05ECE269-1B0F-4605-AE46-74DBBD3DF3E4}" presName="parentLeftMargin" presStyleLbl="node1" presStyleIdx="0" presStyleCnt="3"/>
      <dgm:spPr/>
      <dgm:t>
        <a:bodyPr/>
        <a:lstStyle/>
        <a:p>
          <a:endParaRPr lang="ru-RU"/>
        </a:p>
      </dgm:t>
    </dgm:pt>
    <dgm:pt modelId="{F8B8A428-8E00-47F6-96D7-B5BC1CA61C1C}" type="pres">
      <dgm:prSet presAssocID="{05ECE269-1B0F-4605-AE46-74DBBD3DF3E4}" presName="parentText" presStyleLbl="node1" presStyleIdx="1" presStyleCnt="3">
        <dgm:presLayoutVars>
          <dgm:chMax val="0"/>
          <dgm:bulletEnabled val="1"/>
        </dgm:presLayoutVars>
      </dgm:prSet>
      <dgm:spPr/>
      <dgm:t>
        <a:bodyPr/>
        <a:lstStyle/>
        <a:p>
          <a:endParaRPr lang="ru-RU"/>
        </a:p>
      </dgm:t>
    </dgm:pt>
    <dgm:pt modelId="{492BE12D-6E0A-44FF-9C6C-B86CF6FF4D14}" type="pres">
      <dgm:prSet presAssocID="{05ECE269-1B0F-4605-AE46-74DBBD3DF3E4}" presName="negativeSpace" presStyleCnt="0"/>
      <dgm:spPr/>
    </dgm:pt>
    <dgm:pt modelId="{3369636E-0C3D-4342-916D-46402D0028F7}" type="pres">
      <dgm:prSet presAssocID="{05ECE269-1B0F-4605-AE46-74DBBD3DF3E4}" presName="childText" presStyleLbl="conFgAcc1" presStyleIdx="1" presStyleCnt="3">
        <dgm:presLayoutVars>
          <dgm:bulletEnabled val="1"/>
        </dgm:presLayoutVars>
      </dgm:prSet>
      <dgm:spPr/>
      <dgm:t>
        <a:bodyPr/>
        <a:lstStyle/>
        <a:p>
          <a:endParaRPr lang="ru-RU"/>
        </a:p>
      </dgm:t>
    </dgm:pt>
    <dgm:pt modelId="{B9454D28-D06A-4E4F-9E42-1240A6654157}" type="pres">
      <dgm:prSet presAssocID="{7A431492-8D7F-4188-A964-4A22E12BC53C}" presName="spaceBetweenRectangles" presStyleCnt="0"/>
      <dgm:spPr/>
    </dgm:pt>
    <dgm:pt modelId="{31812FAD-1350-45E1-ABCC-AD90C9152607}" type="pres">
      <dgm:prSet presAssocID="{70FAABB3-A612-4BA7-8E97-8263DEF43C57}" presName="parentLin" presStyleCnt="0"/>
      <dgm:spPr/>
    </dgm:pt>
    <dgm:pt modelId="{FFBB61CD-831B-4437-AB8D-55467886DC24}" type="pres">
      <dgm:prSet presAssocID="{70FAABB3-A612-4BA7-8E97-8263DEF43C57}" presName="parentLeftMargin" presStyleLbl="node1" presStyleIdx="1" presStyleCnt="3"/>
      <dgm:spPr/>
      <dgm:t>
        <a:bodyPr/>
        <a:lstStyle/>
        <a:p>
          <a:endParaRPr lang="ru-RU"/>
        </a:p>
      </dgm:t>
    </dgm:pt>
    <dgm:pt modelId="{FA771A8A-757C-4078-B2EC-52431E273C96}" type="pres">
      <dgm:prSet presAssocID="{70FAABB3-A612-4BA7-8E97-8263DEF43C57}" presName="parentText" presStyleLbl="node1" presStyleIdx="2" presStyleCnt="3">
        <dgm:presLayoutVars>
          <dgm:chMax val="0"/>
          <dgm:bulletEnabled val="1"/>
        </dgm:presLayoutVars>
      </dgm:prSet>
      <dgm:spPr/>
      <dgm:t>
        <a:bodyPr/>
        <a:lstStyle/>
        <a:p>
          <a:endParaRPr lang="ru-RU"/>
        </a:p>
      </dgm:t>
    </dgm:pt>
    <dgm:pt modelId="{0A55CB8E-6904-4DA4-A716-88B87E6CD852}" type="pres">
      <dgm:prSet presAssocID="{70FAABB3-A612-4BA7-8E97-8263DEF43C57}" presName="negativeSpace" presStyleCnt="0"/>
      <dgm:spPr/>
    </dgm:pt>
    <dgm:pt modelId="{15FDFFBD-00C9-494C-B7F0-CED6701294C4}" type="pres">
      <dgm:prSet presAssocID="{70FAABB3-A612-4BA7-8E97-8263DEF43C57}" presName="childText" presStyleLbl="conFgAcc1" presStyleIdx="2" presStyleCnt="3">
        <dgm:presLayoutVars>
          <dgm:bulletEnabled val="1"/>
        </dgm:presLayoutVars>
      </dgm:prSet>
      <dgm:spPr/>
      <dgm:t>
        <a:bodyPr/>
        <a:lstStyle/>
        <a:p>
          <a:endParaRPr lang="ru-RU"/>
        </a:p>
      </dgm:t>
    </dgm:pt>
  </dgm:ptLst>
  <dgm:cxnLst>
    <dgm:cxn modelId="{8B6442A3-DFC5-429E-A79F-2ACF3006E149}" type="presOf" srcId="{70FAABB3-A612-4BA7-8E97-8263DEF43C57}" destId="{FFBB61CD-831B-4437-AB8D-55467886DC24}" srcOrd="0" destOrd="0" presId="urn:microsoft.com/office/officeart/2005/8/layout/list1"/>
    <dgm:cxn modelId="{B9DCBDE3-C395-4A2F-9BA4-88B0B862B3EF}" type="presOf" srcId="{B0648FF0-DD69-4EC7-928A-09C07ACFA10A}" destId="{B5E98DD1-6CF3-4C92-BF8D-C9BAC652B459}" srcOrd="0" destOrd="2" presId="urn:microsoft.com/office/officeart/2005/8/layout/list1"/>
    <dgm:cxn modelId="{5926DFC3-1845-4179-8F3D-D38AECB93342}" srcId="{326C0E9F-FAB3-474D-9858-DD67B33B1D56}" destId="{C2F09988-3F18-4E3B-ABE0-7A88F7028AC5}" srcOrd="1" destOrd="0" parTransId="{86633258-30FC-435B-B1E1-1DB6E52AA406}" sibTransId="{2F6F2FB9-4F75-4D71-9AB8-416F4F48068A}"/>
    <dgm:cxn modelId="{D76E68CC-5497-4A0B-90A5-C2A0B38E8F2F}" type="presOf" srcId="{B9DBF88C-DEDE-4660-A474-00C12B857668}" destId="{3369636E-0C3D-4342-916D-46402D0028F7}" srcOrd="0" destOrd="2" presId="urn:microsoft.com/office/officeart/2005/8/layout/list1"/>
    <dgm:cxn modelId="{DDA42F12-63B5-431A-8F7B-A450A91BCC2F}" type="presOf" srcId="{35B54672-5CA4-4080-BC38-BC93FC89DF8B}" destId="{15FDFFBD-00C9-494C-B7F0-CED6701294C4}" srcOrd="0" destOrd="1" presId="urn:microsoft.com/office/officeart/2005/8/layout/list1"/>
    <dgm:cxn modelId="{5234E679-4CD6-4307-8C3B-F751BCA5A896}" type="presOf" srcId="{D9E4E8BC-17E7-4374-8B74-40AE3C7A51F0}" destId="{B5E98DD1-6CF3-4C92-BF8D-C9BAC652B459}" srcOrd="0" destOrd="0" presId="urn:microsoft.com/office/officeart/2005/8/layout/list1"/>
    <dgm:cxn modelId="{FB610123-2573-4302-8DD0-7ADBAF88BE0F}" srcId="{CB4901C8-1B4D-4530-97E5-74796B20C0E5}" destId="{326C0E9F-FAB3-474D-9858-DD67B33B1D56}" srcOrd="0" destOrd="0" parTransId="{A6595333-2AD5-4230-BFEB-6F2EEF67DA07}" sibTransId="{AA487CAF-31D7-40E6-88FF-95F67617CBEA}"/>
    <dgm:cxn modelId="{F6FA6C5F-BA38-49C1-9597-C166081406E6}" srcId="{05ECE269-1B0F-4605-AE46-74DBBD3DF3E4}" destId="{918AB4C0-9DB1-442C-9766-9F7FF4C3ADB9}" srcOrd="1" destOrd="0" parTransId="{6332533C-BD3A-4813-BD7A-D728CC496559}" sibTransId="{6FE7CF20-980D-4C83-A5E8-0D425FA87B14}"/>
    <dgm:cxn modelId="{75DC0F5F-30EC-4EF4-8CD4-C1738831F8AA}" type="presOf" srcId="{326C0E9F-FAB3-474D-9858-DD67B33B1D56}" destId="{AD380258-E647-4E17-B620-90A2CA86DD79}" srcOrd="1" destOrd="0" presId="urn:microsoft.com/office/officeart/2005/8/layout/list1"/>
    <dgm:cxn modelId="{4637B517-F0E1-42B7-93CA-811ACFDDC318}" type="presOf" srcId="{79747E26-80C0-4B22-9079-E9B437839992}" destId="{3369636E-0C3D-4342-916D-46402D0028F7}" srcOrd="0" destOrd="0" presId="urn:microsoft.com/office/officeart/2005/8/layout/list1"/>
    <dgm:cxn modelId="{2593C533-823A-4C07-986B-091FF8B1E3FF}" type="presOf" srcId="{918AB4C0-9DB1-442C-9766-9F7FF4C3ADB9}" destId="{3369636E-0C3D-4342-916D-46402D0028F7}" srcOrd="0" destOrd="1" presId="urn:microsoft.com/office/officeart/2005/8/layout/list1"/>
    <dgm:cxn modelId="{514F766D-D84C-4613-A1B4-CEF2B80129AA}" srcId="{70FAABB3-A612-4BA7-8E97-8263DEF43C57}" destId="{20BDFE0C-0EB4-4344-BFA7-51FD7486CC22}" srcOrd="2" destOrd="0" parTransId="{571C5AAC-51EA-4BFB-BCB2-5384C7A75474}" sibTransId="{BD34B5F4-F860-466B-8519-6F25DA0DF1C7}"/>
    <dgm:cxn modelId="{24A05393-0EA8-44D5-A6B4-2369B8B06F1D}" type="presOf" srcId="{57352456-2B5C-4972-8403-857A6B70DB7E}" destId="{B5E98DD1-6CF3-4C92-BF8D-C9BAC652B459}" srcOrd="0" destOrd="3" presId="urn:microsoft.com/office/officeart/2005/8/layout/list1"/>
    <dgm:cxn modelId="{47769208-DD51-42EF-AF86-7AEA240A3433}" type="presOf" srcId="{219CAECA-8F7E-4A9A-8FFF-ABBA3627FD03}" destId="{15FDFFBD-00C9-494C-B7F0-CED6701294C4}" srcOrd="0" destOrd="0" presId="urn:microsoft.com/office/officeart/2005/8/layout/list1"/>
    <dgm:cxn modelId="{42B1D97B-AB12-48CC-B3F4-3DCBC22432A4}" type="presOf" srcId="{05ECE269-1B0F-4605-AE46-74DBBD3DF3E4}" destId="{C4A9B5A5-3B3E-4F48-84AD-FDBD0332960B}" srcOrd="0" destOrd="0" presId="urn:microsoft.com/office/officeart/2005/8/layout/list1"/>
    <dgm:cxn modelId="{27B0D294-994C-4D57-8FC9-C18C90232D5F}" srcId="{05ECE269-1B0F-4605-AE46-74DBBD3DF3E4}" destId="{B9DBF88C-DEDE-4660-A474-00C12B857668}" srcOrd="2" destOrd="0" parTransId="{9918B12A-58AE-4A11-8965-6696E9565F80}" sibTransId="{80B44E85-7C24-4BD9-B708-0D2E31C6F70F}"/>
    <dgm:cxn modelId="{74ECF7E7-9CFD-4212-93CD-51E4D4E416C1}" srcId="{326C0E9F-FAB3-474D-9858-DD67B33B1D56}" destId="{B0648FF0-DD69-4EC7-928A-09C07ACFA10A}" srcOrd="2" destOrd="0" parTransId="{B6A92159-25EB-4172-BEA5-BD13228BD15E}" sibTransId="{C547018B-7E14-41CA-A900-E1850032405D}"/>
    <dgm:cxn modelId="{370FFF2C-32E2-4EA6-9B64-31F0F344F510}" srcId="{326C0E9F-FAB3-474D-9858-DD67B33B1D56}" destId="{57352456-2B5C-4972-8403-857A6B70DB7E}" srcOrd="3" destOrd="0" parTransId="{4215BA85-70DB-4C69-99C8-E66BB795BD29}" sibTransId="{7B0CDACD-CCE2-47F6-B69D-47E6D0E83B4D}"/>
    <dgm:cxn modelId="{0F7D5221-DDE1-4595-AE8D-3946416C75BD}" type="presOf" srcId="{70FAABB3-A612-4BA7-8E97-8263DEF43C57}" destId="{FA771A8A-757C-4078-B2EC-52431E273C96}" srcOrd="1" destOrd="0" presId="urn:microsoft.com/office/officeart/2005/8/layout/list1"/>
    <dgm:cxn modelId="{5D47B1B3-4370-4D34-BE1C-02E19A813AB8}" srcId="{70FAABB3-A612-4BA7-8E97-8263DEF43C57}" destId="{35B54672-5CA4-4080-BC38-BC93FC89DF8B}" srcOrd="1" destOrd="0" parTransId="{C821225B-41F7-423D-865E-491A884D696B}" sibTransId="{3FD87BA9-93C1-4DC1-AA64-E13EDBBAD34A}"/>
    <dgm:cxn modelId="{7FF9DCA1-667D-4D2D-AC5D-BBFD5D61F883}" srcId="{05ECE269-1B0F-4605-AE46-74DBBD3DF3E4}" destId="{79747E26-80C0-4B22-9079-E9B437839992}" srcOrd="0" destOrd="0" parTransId="{09AC1340-7953-41EE-B37B-C86D28F1572C}" sibTransId="{8807ED11-650E-428C-A824-A2C169848A42}"/>
    <dgm:cxn modelId="{DCEB7D67-929A-458F-A7EB-FE6A677A2D72}" type="presOf" srcId="{326C0E9F-FAB3-474D-9858-DD67B33B1D56}" destId="{22D59E9D-9386-457C-80B7-34260A0D656D}" srcOrd="0" destOrd="0" presId="urn:microsoft.com/office/officeart/2005/8/layout/list1"/>
    <dgm:cxn modelId="{31ABAABA-9F8C-4E4E-B85C-8678AD18DD96}" type="presOf" srcId="{C2F09988-3F18-4E3B-ABE0-7A88F7028AC5}" destId="{B5E98DD1-6CF3-4C92-BF8D-C9BAC652B459}" srcOrd="0" destOrd="1" presId="urn:microsoft.com/office/officeart/2005/8/layout/list1"/>
    <dgm:cxn modelId="{498035C0-1656-4F3B-950A-FB3614F8E2D7}" srcId="{70FAABB3-A612-4BA7-8E97-8263DEF43C57}" destId="{219CAECA-8F7E-4A9A-8FFF-ABBA3627FD03}" srcOrd="0" destOrd="0" parTransId="{C5F62C1A-3610-4A7F-ABC7-5D13C7C20D3B}" sibTransId="{13F32458-548D-4EE9-8920-2A9F7D99E4A7}"/>
    <dgm:cxn modelId="{012DF03C-8368-491E-AB7A-B582946C1974}" srcId="{CB4901C8-1B4D-4530-97E5-74796B20C0E5}" destId="{05ECE269-1B0F-4605-AE46-74DBBD3DF3E4}" srcOrd="1" destOrd="0" parTransId="{77991689-4C6D-444D-A6BA-E44C7B7DBD34}" sibTransId="{7A431492-8D7F-4188-A964-4A22E12BC53C}"/>
    <dgm:cxn modelId="{D007FD25-29EE-4D76-ACAE-06CB50EEBF45}" type="presOf" srcId="{20BDFE0C-0EB4-4344-BFA7-51FD7486CC22}" destId="{15FDFFBD-00C9-494C-B7F0-CED6701294C4}" srcOrd="0" destOrd="2" presId="urn:microsoft.com/office/officeart/2005/8/layout/list1"/>
    <dgm:cxn modelId="{E4408E8E-D0D3-48F5-989A-7A2601079488}" type="presOf" srcId="{05ECE269-1B0F-4605-AE46-74DBBD3DF3E4}" destId="{F8B8A428-8E00-47F6-96D7-B5BC1CA61C1C}" srcOrd="1" destOrd="0" presId="urn:microsoft.com/office/officeart/2005/8/layout/list1"/>
    <dgm:cxn modelId="{4175C191-73C6-43E7-A3D8-1B8F6235E1FE}" srcId="{326C0E9F-FAB3-474D-9858-DD67B33B1D56}" destId="{D9E4E8BC-17E7-4374-8B74-40AE3C7A51F0}" srcOrd="0" destOrd="0" parTransId="{E31199A3-A89F-4889-A097-3EB9F9BC993B}" sibTransId="{435AD1B0-609A-4A6A-B972-69FD905A6895}"/>
    <dgm:cxn modelId="{D6ADB93A-7FD3-4665-95E9-3AB5F1EF33F0}" type="presOf" srcId="{CB4901C8-1B4D-4530-97E5-74796B20C0E5}" destId="{6E8CBC39-BA62-46CF-873B-829853A0A03B}" srcOrd="0" destOrd="0" presId="urn:microsoft.com/office/officeart/2005/8/layout/list1"/>
    <dgm:cxn modelId="{7838DA6F-CB19-4044-914F-93680E1895AD}" srcId="{CB4901C8-1B4D-4530-97E5-74796B20C0E5}" destId="{70FAABB3-A612-4BA7-8E97-8263DEF43C57}" srcOrd="2" destOrd="0" parTransId="{54E258FE-C711-4C6C-AF46-1DE5E22F2F2A}" sibTransId="{A87F5BDB-2467-43A0-8D7C-FC69D30F2549}"/>
    <dgm:cxn modelId="{112A2560-D895-4228-B6F6-15B6ECCA6AEC}" type="presParOf" srcId="{6E8CBC39-BA62-46CF-873B-829853A0A03B}" destId="{C6475963-CE03-44FF-BF49-DECC62E56C02}" srcOrd="0" destOrd="0" presId="urn:microsoft.com/office/officeart/2005/8/layout/list1"/>
    <dgm:cxn modelId="{FDC5AD0F-5EDC-4B0B-823B-A05EA451AED9}" type="presParOf" srcId="{C6475963-CE03-44FF-BF49-DECC62E56C02}" destId="{22D59E9D-9386-457C-80B7-34260A0D656D}" srcOrd="0" destOrd="0" presId="urn:microsoft.com/office/officeart/2005/8/layout/list1"/>
    <dgm:cxn modelId="{D6D39809-CC2F-4892-A259-DB4A3F6511DB}" type="presParOf" srcId="{C6475963-CE03-44FF-BF49-DECC62E56C02}" destId="{AD380258-E647-4E17-B620-90A2CA86DD79}" srcOrd="1" destOrd="0" presId="urn:microsoft.com/office/officeart/2005/8/layout/list1"/>
    <dgm:cxn modelId="{AD3BF856-4BA0-4C45-BB1F-C6B3CF89C204}" type="presParOf" srcId="{6E8CBC39-BA62-46CF-873B-829853A0A03B}" destId="{8783AE7D-0CDD-4512-B358-7B729BA713C7}" srcOrd="1" destOrd="0" presId="urn:microsoft.com/office/officeart/2005/8/layout/list1"/>
    <dgm:cxn modelId="{C702699E-EA62-4B2B-BCF0-1A77233D3401}" type="presParOf" srcId="{6E8CBC39-BA62-46CF-873B-829853A0A03B}" destId="{B5E98DD1-6CF3-4C92-BF8D-C9BAC652B459}" srcOrd="2" destOrd="0" presId="urn:microsoft.com/office/officeart/2005/8/layout/list1"/>
    <dgm:cxn modelId="{AB7E38C5-EF63-47CA-84F1-E795E28CE8DB}" type="presParOf" srcId="{6E8CBC39-BA62-46CF-873B-829853A0A03B}" destId="{6489690A-5B70-4B17-BEAA-AC82BEBB942B}" srcOrd="3" destOrd="0" presId="urn:microsoft.com/office/officeart/2005/8/layout/list1"/>
    <dgm:cxn modelId="{01FD8263-2584-4FE8-9633-912AA42FAC9E}" type="presParOf" srcId="{6E8CBC39-BA62-46CF-873B-829853A0A03B}" destId="{22DBFBAF-7C5E-4701-AAD2-4D3BE2C72C62}" srcOrd="4" destOrd="0" presId="urn:microsoft.com/office/officeart/2005/8/layout/list1"/>
    <dgm:cxn modelId="{0F954203-7B6F-4F5A-820A-4E07CFF75527}" type="presParOf" srcId="{22DBFBAF-7C5E-4701-AAD2-4D3BE2C72C62}" destId="{C4A9B5A5-3B3E-4F48-84AD-FDBD0332960B}" srcOrd="0" destOrd="0" presId="urn:microsoft.com/office/officeart/2005/8/layout/list1"/>
    <dgm:cxn modelId="{934F9888-3332-4F7A-BF86-89918E9C7D94}" type="presParOf" srcId="{22DBFBAF-7C5E-4701-AAD2-4D3BE2C72C62}" destId="{F8B8A428-8E00-47F6-96D7-B5BC1CA61C1C}" srcOrd="1" destOrd="0" presId="urn:microsoft.com/office/officeart/2005/8/layout/list1"/>
    <dgm:cxn modelId="{EF165199-3CF0-474B-AD77-87E462B59DB1}" type="presParOf" srcId="{6E8CBC39-BA62-46CF-873B-829853A0A03B}" destId="{492BE12D-6E0A-44FF-9C6C-B86CF6FF4D14}" srcOrd="5" destOrd="0" presId="urn:microsoft.com/office/officeart/2005/8/layout/list1"/>
    <dgm:cxn modelId="{22184669-AEFA-40F2-B085-F11B4D9B63E5}" type="presParOf" srcId="{6E8CBC39-BA62-46CF-873B-829853A0A03B}" destId="{3369636E-0C3D-4342-916D-46402D0028F7}" srcOrd="6" destOrd="0" presId="urn:microsoft.com/office/officeart/2005/8/layout/list1"/>
    <dgm:cxn modelId="{B22FD97B-7B40-456C-8CC6-6F4AA84C30E4}" type="presParOf" srcId="{6E8CBC39-BA62-46CF-873B-829853A0A03B}" destId="{B9454D28-D06A-4E4F-9E42-1240A6654157}" srcOrd="7" destOrd="0" presId="urn:microsoft.com/office/officeart/2005/8/layout/list1"/>
    <dgm:cxn modelId="{81BBE53D-D002-43B9-9902-5FE484E7AAA5}" type="presParOf" srcId="{6E8CBC39-BA62-46CF-873B-829853A0A03B}" destId="{31812FAD-1350-45E1-ABCC-AD90C9152607}" srcOrd="8" destOrd="0" presId="urn:microsoft.com/office/officeart/2005/8/layout/list1"/>
    <dgm:cxn modelId="{DD70BF7F-1249-4819-8387-7D59C85E8913}" type="presParOf" srcId="{31812FAD-1350-45E1-ABCC-AD90C9152607}" destId="{FFBB61CD-831B-4437-AB8D-55467886DC24}" srcOrd="0" destOrd="0" presId="urn:microsoft.com/office/officeart/2005/8/layout/list1"/>
    <dgm:cxn modelId="{EDED47D7-C634-4651-B136-ABEBD976BB81}" type="presParOf" srcId="{31812FAD-1350-45E1-ABCC-AD90C9152607}" destId="{FA771A8A-757C-4078-B2EC-52431E273C96}" srcOrd="1" destOrd="0" presId="urn:microsoft.com/office/officeart/2005/8/layout/list1"/>
    <dgm:cxn modelId="{2C4B82B6-FC9C-458B-A5ED-DF6211CC6E8F}" type="presParOf" srcId="{6E8CBC39-BA62-46CF-873B-829853A0A03B}" destId="{0A55CB8E-6904-4DA4-A716-88B87E6CD852}" srcOrd="9" destOrd="0" presId="urn:microsoft.com/office/officeart/2005/8/layout/list1"/>
    <dgm:cxn modelId="{AFAA7A18-6772-430A-9DB5-A907EDBB25B3}" type="presParOf" srcId="{6E8CBC39-BA62-46CF-873B-829853A0A03B}" destId="{15FDFFBD-00C9-494C-B7F0-CED6701294C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14471-1FFA-4545-88B4-118B03E712C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ru-RU"/>
        </a:p>
      </dgm:t>
    </dgm:pt>
    <dgm:pt modelId="{B9911C24-EBA8-4DE1-8164-842D72FCF43A}">
      <dgm:prSet phldrT="[Текст]" custT="1"/>
      <dgm:spPr/>
      <dgm:t>
        <a:bodyPr/>
        <a:lstStyle/>
        <a:p>
          <a:r>
            <a:rPr lang="ru-RU" sz="2400" dirty="0" smtClean="0">
              <a:solidFill>
                <a:schemeClr val="bg1"/>
              </a:solidFill>
            </a:rPr>
            <a:t>Ведение реестра  деклараций</a:t>
          </a:r>
          <a:endParaRPr lang="ru-RU" sz="2400" dirty="0">
            <a:solidFill>
              <a:schemeClr val="bg1"/>
            </a:solidFill>
          </a:endParaRPr>
        </a:p>
      </dgm:t>
    </dgm:pt>
    <dgm:pt modelId="{CA751F74-0326-4A6D-BFDD-AA59506D1D9F}" type="sibTrans" cxnId="{CED9ED33-6A32-431A-8A3A-0F11F56139D7}">
      <dgm:prSet/>
      <dgm:spPr/>
      <dgm:t>
        <a:bodyPr/>
        <a:lstStyle/>
        <a:p>
          <a:endParaRPr lang="ru-RU"/>
        </a:p>
      </dgm:t>
    </dgm:pt>
    <dgm:pt modelId="{E0337A1F-8395-4836-AF8B-A93FC73CAC13}" type="parTrans" cxnId="{CED9ED33-6A32-431A-8A3A-0F11F56139D7}">
      <dgm:prSet/>
      <dgm:spPr/>
      <dgm:t>
        <a:bodyPr/>
        <a:lstStyle/>
        <a:p>
          <a:endParaRPr lang="ru-RU"/>
        </a:p>
      </dgm:t>
    </dgm:pt>
    <dgm:pt modelId="{13838BB6-A38E-4AE6-9EB4-94A9A942D225}">
      <dgm:prSet phldrT="[Текст]" custT="1"/>
      <dgm:spPr/>
      <dgm:t>
        <a:bodyPr/>
        <a:lstStyle/>
        <a:p>
          <a:r>
            <a:rPr lang="ru-RU" sz="2400" b="0" dirty="0" smtClean="0">
              <a:solidFill>
                <a:schemeClr val="bg1"/>
              </a:solidFill>
            </a:rPr>
            <a:t>Формирование реестра деклараций</a:t>
          </a:r>
        </a:p>
      </dgm:t>
    </dgm:pt>
    <dgm:pt modelId="{4B5D0FEF-7858-4A17-B541-8D9E6E798A8D}" type="sibTrans" cxnId="{80915064-E545-48F6-8109-A0F0AA11980C}">
      <dgm:prSet/>
      <dgm:spPr/>
      <dgm:t>
        <a:bodyPr/>
        <a:lstStyle/>
        <a:p>
          <a:endParaRPr lang="ru-RU"/>
        </a:p>
      </dgm:t>
    </dgm:pt>
    <dgm:pt modelId="{42D09A80-793D-43FD-AD58-4600FD26D1A7}" type="parTrans" cxnId="{80915064-E545-48F6-8109-A0F0AA11980C}">
      <dgm:prSet/>
      <dgm:spPr/>
      <dgm:t>
        <a:bodyPr/>
        <a:lstStyle/>
        <a:p>
          <a:endParaRPr lang="ru-RU"/>
        </a:p>
      </dgm:t>
    </dgm:pt>
    <dgm:pt modelId="{32C93A25-800A-4271-ADB1-C1A366E9830F}" type="pres">
      <dgm:prSet presAssocID="{CF214471-1FFA-4545-88B4-118B03E712C1}" presName="Name0" presStyleCnt="0">
        <dgm:presLayoutVars>
          <dgm:chMax val="7"/>
          <dgm:chPref val="7"/>
          <dgm:dir/>
        </dgm:presLayoutVars>
      </dgm:prSet>
      <dgm:spPr/>
      <dgm:t>
        <a:bodyPr/>
        <a:lstStyle/>
        <a:p>
          <a:endParaRPr lang="ru-RU"/>
        </a:p>
      </dgm:t>
    </dgm:pt>
    <dgm:pt modelId="{70AAD3F8-E8E3-424A-8B95-8B2D31FF77A1}" type="pres">
      <dgm:prSet presAssocID="{CF214471-1FFA-4545-88B4-118B03E712C1}" presName="Name1" presStyleCnt="0"/>
      <dgm:spPr/>
    </dgm:pt>
    <dgm:pt modelId="{0C115F20-3750-4E18-B5B0-9844081FED5E}" type="pres">
      <dgm:prSet presAssocID="{CF214471-1FFA-4545-88B4-118B03E712C1}" presName="cycle" presStyleCnt="0"/>
      <dgm:spPr/>
    </dgm:pt>
    <dgm:pt modelId="{29872D61-4984-457A-9DBD-80B5CD1188CC}" type="pres">
      <dgm:prSet presAssocID="{CF214471-1FFA-4545-88B4-118B03E712C1}" presName="srcNode" presStyleLbl="node1" presStyleIdx="0" presStyleCnt="2"/>
      <dgm:spPr/>
    </dgm:pt>
    <dgm:pt modelId="{F6B669B5-B484-4DE1-A231-D28225332498}" type="pres">
      <dgm:prSet presAssocID="{CF214471-1FFA-4545-88B4-118B03E712C1}" presName="conn" presStyleLbl="parChTrans1D2" presStyleIdx="0" presStyleCnt="1"/>
      <dgm:spPr/>
      <dgm:t>
        <a:bodyPr/>
        <a:lstStyle/>
        <a:p>
          <a:endParaRPr lang="ru-RU"/>
        </a:p>
      </dgm:t>
    </dgm:pt>
    <dgm:pt modelId="{42C71462-A624-4812-9B0D-73BA4A748D54}" type="pres">
      <dgm:prSet presAssocID="{CF214471-1FFA-4545-88B4-118B03E712C1}" presName="extraNode" presStyleLbl="node1" presStyleIdx="0" presStyleCnt="2"/>
      <dgm:spPr/>
    </dgm:pt>
    <dgm:pt modelId="{4CB69933-9AD4-44CF-9B59-92509735B7D2}" type="pres">
      <dgm:prSet presAssocID="{CF214471-1FFA-4545-88B4-118B03E712C1}" presName="dstNode" presStyleLbl="node1" presStyleIdx="0" presStyleCnt="2"/>
      <dgm:spPr/>
    </dgm:pt>
    <dgm:pt modelId="{F9E85048-4C1D-4BDC-B843-ACB6DDA58C84}" type="pres">
      <dgm:prSet presAssocID="{13838BB6-A38E-4AE6-9EB4-94A9A942D225}" presName="text_1" presStyleLbl="node1" presStyleIdx="0" presStyleCnt="2" custScaleY="93570">
        <dgm:presLayoutVars>
          <dgm:bulletEnabled val="1"/>
        </dgm:presLayoutVars>
      </dgm:prSet>
      <dgm:spPr/>
      <dgm:t>
        <a:bodyPr/>
        <a:lstStyle/>
        <a:p>
          <a:endParaRPr lang="ru-RU"/>
        </a:p>
      </dgm:t>
    </dgm:pt>
    <dgm:pt modelId="{594F4C26-AB78-4377-B735-D57FC5EDE366}" type="pres">
      <dgm:prSet presAssocID="{13838BB6-A38E-4AE6-9EB4-94A9A942D225}" presName="accent_1" presStyleCnt="0"/>
      <dgm:spPr/>
    </dgm:pt>
    <dgm:pt modelId="{8D8B8620-EECB-41F2-A495-DBCAF2E56BC3}" type="pres">
      <dgm:prSet presAssocID="{13838BB6-A38E-4AE6-9EB4-94A9A942D225}" presName="accentRepeatNode" presStyleLbl="solidFgAcc1" presStyleIdx="0" presStyleCnt="2"/>
      <dgm:spPr/>
    </dgm:pt>
    <dgm:pt modelId="{C11116DB-9EEB-4F1D-8811-6EB77FBD10BB}" type="pres">
      <dgm:prSet presAssocID="{B9911C24-EBA8-4DE1-8164-842D72FCF43A}" presName="text_2" presStyleLbl="node1" presStyleIdx="1" presStyleCnt="2">
        <dgm:presLayoutVars>
          <dgm:bulletEnabled val="1"/>
        </dgm:presLayoutVars>
      </dgm:prSet>
      <dgm:spPr/>
      <dgm:t>
        <a:bodyPr/>
        <a:lstStyle/>
        <a:p>
          <a:endParaRPr lang="ru-RU"/>
        </a:p>
      </dgm:t>
    </dgm:pt>
    <dgm:pt modelId="{14571863-4271-413E-AEE8-9DE6B2B65BBF}" type="pres">
      <dgm:prSet presAssocID="{B9911C24-EBA8-4DE1-8164-842D72FCF43A}" presName="accent_2" presStyleCnt="0"/>
      <dgm:spPr/>
    </dgm:pt>
    <dgm:pt modelId="{BFB1C025-FDAA-48E6-B83B-68960A76ADF6}" type="pres">
      <dgm:prSet presAssocID="{B9911C24-EBA8-4DE1-8164-842D72FCF43A}" presName="accentRepeatNode" presStyleLbl="solidFgAcc1" presStyleIdx="1" presStyleCnt="2"/>
      <dgm:spPr/>
    </dgm:pt>
  </dgm:ptLst>
  <dgm:cxnLst>
    <dgm:cxn modelId="{CED9ED33-6A32-431A-8A3A-0F11F56139D7}" srcId="{CF214471-1FFA-4545-88B4-118B03E712C1}" destId="{B9911C24-EBA8-4DE1-8164-842D72FCF43A}" srcOrd="1" destOrd="0" parTransId="{E0337A1F-8395-4836-AF8B-A93FC73CAC13}" sibTransId="{CA751F74-0326-4A6D-BFDD-AA59506D1D9F}"/>
    <dgm:cxn modelId="{9F6555B5-4671-42CA-837B-7B07EAF9D2A9}" type="presOf" srcId="{CF214471-1FFA-4545-88B4-118B03E712C1}" destId="{32C93A25-800A-4271-ADB1-C1A366E9830F}" srcOrd="0" destOrd="0" presId="urn:microsoft.com/office/officeart/2008/layout/VerticalCurvedList"/>
    <dgm:cxn modelId="{80915064-E545-48F6-8109-A0F0AA11980C}" srcId="{CF214471-1FFA-4545-88B4-118B03E712C1}" destId="{13838BB6-A38E-4AE6-9EB4-94A9A942D225}" srcOrd="0" destOrd="0" parTransId="{42D09A80-793D-43FD-AD58-4600FD26D1A7}" sibTransId="{4B5D0FEF-7858-4A17-B541-8D9E6E798A8D}"/>
    <dgm:cxn modelId="{013B5ABA-6FEE-40C7-A9BE-F556B6FFAE64}" type="presOf" srcId="{13838BB6-A38E-4AE6-9EB4-94A9A942D225}" destId="{F9E85048-4C1D-4BDC-B843-ACB6DDA58C84}" srcOrd="0" destOrd="0" presId="urn:microsoft.com/office/officeart/2008/layout/VerticalCurvedList"/>
    <dgm:cxn modelId="{CDB75F55-6FFC-4523-89E9-F529D25BAF51}" type="presOf" srcId="{B9911C24-EBA8-4DE1-8164-842D72FCF43A}" destId="{C11116DB-9EEB-4F1D-8811-6EB77FBD10BB}" srcOrd="0" destOrd="0" presId="urn:microsoft.com/office/officeart/2008/layout/VerticalCurvedList"/>
    <dgm:cxn modelId="{36223656-6D0A-484E-AFC2-136EF0CC3C92}" type="presOf" srcId="{4B5D0FEF-7858-4A17-B541-8D9E6E798A8D}" destId="{F6B669B5-B484-4DE1-A231-D28225332498}" srcOrd="0" destOrd="0" presId="urn:microsoft.com/office/officeart/2008/layout/VerticalCurvedList"/>
    <dgm:cxn modelId="{65B5BCEA-8A99-463D-9F5F-91A7C675439A}" type="presParOf" srcId="{32C93A25-800A-4271-ADB1-C1A366E9830F}" destId="{70AAD3F8-E8E3-424A-8B95-8B2D31FF77A1}" srcOrd="0" destOrd="0" presId="urn:microsoft.com/office/officeart/2008/layout/VerticalCurvedList"/>
    <dgm:cxn modelId="{BBC23046-DFAC-4B5D-B35C-02A137AFC07A}" type="presParOf" srcId="{70AAD3F8-E8E3-424A-8B95-8B2D31FF77A1}" destId="{0C115F20-3750-4E18-B5B0-9844081FED5E}" srcOrd="0" destOrd="0" presId="urn:microsoft.com/office/officeart/2008/layout/VerticalCurvedList"/>
    <dgm:cxn modelId="{501E6FDF-03AF-4F4A-9493-7AA69450AC36}" type="presParOf" srcId="{0C115F20-3750-4E18-B5B0-9844081FED5E}" destId="{29872D61-4984-457A-9DBD-80B5CD1188CC}" srcOrd="0" destOrd="0" presId="urn:microsoft.com/office/officeart/2008/layout/VerticalCurvedList"/>
    <dgm:cxn modelId="{117CBC97-51D9-4DF7-AA2A-360A2FA3314D}" type="presParOf" srcId="{0C115F20-3750-4E18-B5B0-9844081FED5E}" destId="{F6B669B5-B484-4DE1-A231-D28225332498}" srcOrd="1" destOrd="0" presId="urn:microsoft.com/office/officeart/2008/layout/VerticalCurvedList"/>
    <dgm:cxn modelId="{42BA769E-932B-48B4-A6CE-D365AC826643}" type="presParOf" srcId="{0C115F20-3750-4E18-B5B0-9844081FED5E}" destId="{42C71462-A624-4812-9B0D-73BA4A748D54}" srcOrd="2" destOrd="0" presId="urn:microsoft.com/office/officeart/2008/layout/VerticalCurvedList"/>
    <dgm:cxn modelId="{FC4BE868-5976-4B39-AA00-693F295AD1EF}" type="presParOf" srcId="{0C115F20-3750-4E18-B5B0-9844081FED5E}" destId="{4CB69933-9AD4-44CF-9B59-92509735B7D2}" srcOrd="3" destOrd="0" presId="urn:microsoft.com/office/officeart/2008/layout/VerticalCurvedList"/>
    <dgm:cxn modelId="{69510057-9281-4C51-A9BE-CABBA1046121}" type="presParOf" srcId="{70AAD3F8-E8E3-424A-8B95-8B2D31FF77A1}" destId="{F9E85048-4C1D-4BDC-B843-ACB6DDA58C84}" srcOrd="1" destOrd="0" presId="urn:microsoft.com/office/officeart/2008/layout/VerticalCurvedList"/>
    <dgm:cxn modelId="{81CB80C8-CE17-4E07-862C-875FEAA62E40}" type="presParOf" srcId="{70AAD3F8-E8E3-424A-8B95-8B2D31FF77A1}" destId="{594F4C26-AB78-4377-B735-D57FC5EDE366}" srcOrd="2" destOrd="0" presId="urn:microsoft.com/office/officeart/2008/layout/VerticalCurvedList"/>
    <dgm:cxn modelId="{B7BBBB44-99B6-4CC3-B62F-BC439D2CA776}" type="presParOf" srcId="{594F4C26-AB78-4377-B735-D57FC5EDE366}" destId="{8D8B8620-EECB-41F2-A495-DBCAF2E56BC3}" srcOrd="0" destOrd="0" presId="urn:microsoft.com/office/officeart/2008/layout/VerticalCurvedList"/>
    <dgm:cxn modelId="{EE868B7E-EE77-4BEF-A715-5B07D7E940BF}" type="presParOf" srcId="{70AAD3F8-E8E3-424A-8B95-8B2D31FF77A1}" destId="{C11116DB-9EEB-4F1D-8811-6EB77FBD10BB}" srcOrd="3" destOrd="0" presId="urn:microsoft.com/office/officeart/2008/layout/VerticalCurvedList"/>
    <dgm:cxn modelId="{6B699F69-DFB5-4876-A184-C226C1863567}" type="presParOf" srcId="{70AAD3F8-E8E3-424A-8B95-8B2D31FF77A1}" destId="{14571863-4271-413E-AEE8-9DE6B2B65BBF}" srcOrd="4" destOrd="0" presId="urn:microsoft.com/office/officeart/2008/layout/VerticalCurvedList"/>
    <dgm:cxn modelId="{E811AC9D-3653-48BE-92BB-15452A6DEBE6}" type="presParOf" srcId="{14571863-4271-413E-AEE8-9DE6B2B65BBF}" destId="{BFB1C025-FDAA-48E6-B83B-68960A76AD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214471-1FFA-4545-88B4-118B03E712C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ru-RU"/>
        </a:p>
      </dgm:t>
    </dgm:pt>
    <dgm:pt modelId="{13838BB6-A38E-4AE6-9EB4-94A9A942D225}">
      <dgm:prSet phldrT="[Текст]" custT="1"/>
      <dgm:spPr/>
      <dgm:t>
        <a:bodyPr/>
        <a:lstStyle/>
        <a:p>
          <a:r>
            <a:rPr lang="ru-RU" sz="2400" b="0" dirty="0" smtClean="0">
              <a:solidFill>
                <a:schemeClr val="bg1"/>
              </a:solidFill>
            </a:rPr>
            <a:t>Декларация действительна </a:t>
          </a:r>
          <a:r>
            <a:rPr lang="ru-RU" sz="4000" b="0" dirty="0" smtClean="0">
              <a:solidFill>
                <a:schemeClr val="bg1"/>
              </a:solidFill>
            </a:rPr>
            <a:t>5 лет</a:t>
          </a:r>
        </a:p>
      </dgm:t>
    </dgm:pt>
    <dgm:pt modelId="{42D09A80-793D-43FD-AD58-4600FD26D1A7}" type="parTrans" cxnId="{80915064-E545-48F6-8109-A0F0AA11980C}">
      <dgm:prSet/>
      <dgm:spPr/>
      <dgm:t>
        <a:bodyPr/>
        <a:lstStyle/>
        <a:p>
          <a:endParaRPr lang="ru-RU"/>
        </a:p>
      </dgm:t>
    </dgm:pt>
    <dgm:pt modelId="{4B5D0FEF-7858-4A17-B541-8D9E6E798A8D}" type="sibTrans" cxnId="{80915064-E545-48F6-8109-A0F0AA11980C}">
      <dgm:prSet/>
      <dgm:spPr/>
      <dgm:t>
        <a:bodyPr/>
        <a:lstStyle/>
        <a:p>
          <a:endParaRPr lang="ru-RU"/>
        </a:p>
      </dgm:t>
    </dgm:pt>
    <dgm:pt modelId="{B9911C24-EBA8-4DE1-8164-842D72FCF43A}">
      <dgm:prSet phldrT="[Текст]" custT="1"/>
      <dgm:spPr/>
      <dgm:t>
        <a:bodyPr/>
        <a:lstStyle/>
        <a:p>
          <a:r>
            <a:rPr lang="ru-RU" sz="2400" dirty="0" smtClean="0">
              <a:solidFill>
                <a:schemeClr val="bg1"/>
              </a:solidFill>
            </a:rPr>
            <a:t>Указанный срок исчисляется со дня утверждения отчета о проведении СОУТ</a:t>
          </a:r>
          <a:endParaRPr lang="ru-RU" sz="2400" dirty="0">
            <a:solidFill>
              <a:schemeClr val="bg1"/>
            </a:solidFill>
          </a:endParaRPr>
        </a:p>
      </dgm:t>
    </dgm:pt>
    <dgm:pt modelId="{E0337A1F-8395-4836-AF8B-A93FC73CAC13}" type="parTrans" cxnId="{CED9ED33-6A32-431A-8A3A-0F11F56139D7}">
      <dgm:prSet/>
      <dgm:spPr/>
      <dgm:t>
        <a:bodyPr/>
        <a:lstStyle/>
        <a:p>
          <a:endParaRPr lang="ru-RU"/>
        </a:p>
      </dgm:t>
    </dgm:pt>
    <dgm:pt modelId="{CA751F74-0326-4A6D-BFDD-AA59506D1D9F}" type="sibTrans" cxnId="{CED9ED33-6A32-431A-8A3A-0F11F56139D7}">
      <dgm:prSet/>
      <dgm:spPr/>
      <dgm:t>
        <a:bodyPr/>
        <a:lstStyle/>
        <a:p>
          <a:endParaRPr lang="ru-RU"/>
        </a:p>
      </dgm:t>
    </dgm:pt>
    <dgm:pt modelId="{32C93A25-800A-4271-ADB1-C1A366E9830F}" type="pres">
      <dgm:prSet presAssocID="{CF214471-1FFA-4545-88B4-118B03E712C1}" presName="Name0" presStyleCnt="0">
        <dgm:presLayoutVars>
          <dgm:chMax val="7"/>
          <dgm:chPref val="7"/>
          <dgm:dir/>
        </dgm:presLayoutVars>
      </dgm:prSet>
      <dgm:spPr/>
      <dgm:t>
        <a:bodyPr/>
        <a:lstStyle/>
        <a:p>
          <a:endParaRPr lang="ru-RU"/>
        </a:p>
      </dgm:t>
    </dgm:pt>
    <dgm:pt modelId="{70AAD3F8-E8E3-424A-8B95-8B2D31FF77A1}" type="pres">
      <dgm:prSet presAssocID="{CF214471-1FFA-4545-88B4-118B03E712C1}" presName="Name1" presStyleCnt="0"/>
      <dgm:spPr/>
    </dgm:pt>
    <dgm:pt modelId="{0C115F20-3750-4E18-B5B0-9844081FED5E}" type="pres">
      <dgm:prSet presAssocID="{CF214471-1FFA-4545-88B4-118B03E712C1}" presName="cycle" presStyleCnt="0"/>
      <dgm:spPr/>
    </dgm:pt>
    <dgm:pt modelId="{29872D61-4984-457A-9DBD-80B5CD1188CC}" type="pres">
      <dgm:prSet presAssocID="{CF214471-1FFA-4545-88B4-118B03E712C1}" presName="srcNode" presStyleLbl="node1" presStyleIdx="0" presStyleCnt="2"/>
      <dgm:spPr/>
    </dgm:pt>
    <dgm:pt modelId="{F6B669B5-B484-4DE1-A231-D28225332498}" type="pres">
      <dgm:prSet presAssocID="{CF214471-1FFA-4545-88B4-118B03E712C1}" presName="conn" presStyleLbl="parChTrans1D2" presStyleIdx="0" presStyleCnt="1"/>
      <dgm:spPr/>
      <dgm:t>
        <a:bodyPr/>
        <a:lstStyle/>
        <a:p>
          <a:endParaRPr lang="ru-RU"/>
        </a:p>
      </dgm:t>
    </dgm:pt>
    <dgm:pt modelId="{42C71462-A624-4812-9B0D-73BA4A748D54}" type="pres">
      <dgm:prSet presAssocID="{CF214471-1FFA-4545-88B4-118B03E712C1}" presName="extraNode" presStyleLbl="node1" presStyleIdx="0" presStyleCnt="2"/>
      <dgm:spPr/>
    </dgm:pt>
    <dgm:pt modelId="{4CB69933-9AD4-44CF-9B59-92509735B7D2}" type="pres">
      <dgm:prSet presAssocID="{CF214471-1FFA-4545-88B4-118B03E712C1}" presName="dstNode" presStyleLbl="node1" presStyleIdx="0" presStyleCnt="2"/>
      <dgm:spPr/>
    </dgm:pt>
    <dgm:pt modelId="{F9E85048-4C1D-4BDC-B843-ACB6DDA58C84}" type="pres">
      <dgm:prSet presAssocID="{13838BB6-A38E-4AE6-9EB4-94A9A942D225}" presName="text_1" presStyleLbl="node1" presStyleIdx="0" presStyleCnt="2" custScaleY="93570">
        <dgm:presLayoutVars>
          <dgm:bulletEnabled val="1"/>
        </dgm:presLayoutVars>
      </dgm:prSet>
      <dgm:spPr/>
      <dgm:t>
        <a:bodyPr/>
        <a:lstStyle/>
        <a:p>
          <a:endParaRPr lang="ru-RU"/>
        </a:p>
      </dgm:t>
    </dgm:pt>
    <dgm:pt modelId="{594F4C26-AB78-4377-B735-D57FC5EDE366}" type="pres">
      <dgm:prSet presAssocID="{13838BB6-A38E-4AE6-9EB4-94A9A942D225}" presName="accent_1" presStyleCnt="0"/>
      <dgm:spPr/>
    </dgm:pt>
    <dgm:pt modelId="{8D8B8620-EECB-41F2-A495-DBCAF2E56BC3}" type="pres">
      <dgm:prSet presAssocID="{13838BB6-A38E-4AE6-9EB4-94A9A942D225}" presName="accentRepeatNode" presStyleLbl="solidFgAcc1" presStyleIdx="0" presStyleCnt="2"/>
      <dgm:spPr/>
    </dgm:pt>
    <dgm:pt modelId="{C11116DB-9EEB-4F1D-8811-6EB77FBD10BB}" type="pres">
      <dgm:prSet presAssocID="{B9911C24-EBA8-4DE1-8164-842D72FCF43A}" presName="text_2" presStyleLbl="node1" presStyleIdx="1" presStyleCnt="2" custScaleY="129294">
        <dgm:presLayoutVars>
          <dgm:bulletEnabled val="1"/>
        </dgm:presLayoutVars>
      </dgm:prSet>
      <dgm:spPr/>
      <dgm:t>
        <a:bodyPr/>
        <a:lstStyle/>
        <a:p>
          <a:endParaRPr lang="ru-RU"/>
        </a:p>
      </dgm:t>
    </dgm:pt>
    <dgm:pt modelId="{14571863-4271-413E-AEE8-9DE6B2B65BBF}" type="pres">
      <dgm:prSet presAssocID="{B9911C24-EBA8-4DE1-8164-842D72FCF43A}" presName="accent_2" presStyleCnt="0"/>
      <dgm:spPr/>
    </dgm:pt>
    <dgm:pt modelId="{BFB1C025-FDAA-48E6-B83B-68960A76ADF6}" type="pres">
      <dgm:prSet presAssocID="{B9911C24-EBA8-4DE1-8164-842D72FCF43A}" presName="accentRepeatNode" presStyleLbl="solidFgAcc1" presStyleIdx="1" presStyleCnt="2"/>
      <dgm:spPr/>
    </dgm:pt>
  </dgm:ptLst>
  <dgm:cxnLst>
    <dgm:cxn modelId="{CED9ED33-6A32-431A-8A3A-0F11F56139D7}" srcId="{CF214471-1FFA-4545-88B4-118B03E712C1}" destId="{B9911C24-EBA8-4DE1-8164-842D72FCF43A}" srcOrd="1" destOrd="0" parTransId="{E0337A1F-8395-4836-AF8B-A93FC73CAC13}" sibTransId="{CA751F74-0326-4A6D-BFDD-AA59506D1D9F}"/>
    <dgm:cxn modelId="{1E3BA6FE-2CE9-45AD-98D2-4E42137669B2}" type="presOf" srcId="{CF214471-1FFA-4545-88B4-118B03E712C1}" destId="{32C93A25-800A-4271-ADB1-C1A366E9830F}" srcOrd="0" destOrd="0" presId="urn:microsoft.com/office/officeart/2008/layout/VerticalCurvedList"/>
    <dgm:cxn modelId="{CAD1A935-A676-4005-93DD-979A28958F8E}" type="presOf" srcId="{13838BB6-A38E-4AE6-9EB4-94A9A942D225}" destId="{F9E85048-4C1D-4BDC-B843-ACB6DDA58C84}" srcOrd="0" destOrd="0" presId="urn:microsoft.com/office/officeart/2008/layout/VerticalCurvedList"/>
    <dgm:cxn modelId="{80915064-E545-48F6-8109-A0F0AA11980C}" srcId="{CF214471-1FFA-4545-88B4-118B03E712C1}" destId="{13838BB6-A38E-4AE6-9EB4-94A9A942D225}" srcOrd="0" destOrd="0" parTransId="{42D09A80-793D-43FD-AD58-4600FD26D1A7}" sibTransId="{4B5D0FEF-7858-4A17-B541-8D9E6E798A8D}"/>
    <dgm:cxn modelId="{7D9A04FB-082F-42F7-866F-C5C47E5F4B9A}" type="presOf" srcId="{B9911C24-EBA8-4DE1-8164-842D72FCF43A}" destId="{C11116DB-9EEB-4F1D-8811-6EB77FBD10BB}" srcOrd="0" destOrd="0" presId="urn:microsoft.com/office/officeart/2008/layout/VerticalCurvedList"/>
    <dgm:cxn modelId="{0C3543E6-7070-467F-8651-BF9236216A71}" type="presOf" srcId="{4B5D0FEF-7858-4A17-B541-8D9E6E798A8D}" destId="{F6B669B5-B484-4DE1-A231-D28225332498}" srcOrd="0" destOrd="0" presId="urn:microsoft.com/office/officeart/2008/layout/VerticalCurvedList"/>
    <dgm:cxn modelId="{6BD1405C-1374-486D-A4E9-326D11A17806}" type="presParOf" srcId="{32C93A25-800A-4271-ADB1-C1A366E9830F}" destId="{70AAD3F8-E8E3-424A-8B95-8B2D31FF77A1}" srcOrd="0" destOrd="0" presId="urn:microsoft.com/office/officeart/2008/layout/VerticalCurvedList"/>
    <dgm:cxn modelId="{1C6DE39E-1259-45F4-9167-C93C7D3F8F84}" type="presParOf" srcId="{70AAD3F8-E8E3-424A-8B95-8B2D31FF77A1}" destId="{0C115F20-3750-4E18-B5B0-9844081FED5E}" srcOrd="0" destOrd="0" presId="urn:microsoft.com/office/officeart/2008/layout/VerticalCurvedList"/>
    <dgm:cxn modelId="{9DBE48F4-38A7-4CD1-B4F4-C27110C3CE4D}" type="presParOf" srcId="{0C115F20-3750-4E18-B5B0-9844081FED5E}" destId="{29872D61-4984-457A-9DBD-80B5CD1188CC}" srcOrd="0" destOrd="0" presId="urn:microsoft.com/office/officeart/2008/layout/VerticalCurvedList"/>
    <dgm:cxn modelId="{A905A34C-46D7-4EF7-8F97-4DB773863C30}" type="presParOf" srcId="{0C115F20-3750-4E18-B5B0-9844081FED5E}" destId="{F6B669B5-B484-4DE1-A231-D28225332498}" srcOrd="1" destOrd="0" presId="urn:microsoft.com/office/officeart/2008/layout/VerticalCurvedList"/>
    <dgm:cxn modelId="{65FD639C-869D-475E-9FB1-823400A17557}" type="presParOf" srcId="{0C115F20-3750-4E18-B5B0-9844081FED5E}" destId="{42C71462-A624-4812-9B0D-73BA4A748D54}" srcOrd="2" destOrd="0" presId="urn:microsoft.com/office/officeart/2008/layout/VerticalCurvedList"/>
    <dgm:cxn modelId="{0023F812-CA52-49A8-AE6F-9AE81CE91BB2}" type="presParOf" srcId="{0C115F20-3750-4E18-B5B0-9844081FED5E}" destId="{4CB69933-9AD4-44CF-9B59-92509735B7D2}" srcOrd="3" destOrd="0" presId="urn:microsoft.com/office/officeart/2008/layout/VerticalCurvedList"/>
    <dgm:cxn modelId="{C34806FE-6C71-4AF6-A850-670F5519A3E7}" type="presParOf" srcId="{70AAD3F8-E8E3-424A-8B95-8B2D31FF77A1}" destId="{F9E85048-4C1D-4BDC-B843-ACB6DDA58C84}" srcOrd="1" destOrd="0" presId="urn:microsoft.com/office/officeart/2008/layout/VerticalCurvedList"/>
    <dgm:cxn modelId="{893E72C1-5A39-4D9B-9D9E-FC2F0DACFA4C}" type="presParOf" srcId="{70AAD3F8-E8E3-424A-8B95-8B2D31FF77A1}" destId="{594F4C26-AB78-4377-B735-D57FC5EDE366}" srcOrd="2" destOrd="0" presId="urn:microsoft.com/office/officeart/2008/layout/VerticalCurvedList"/>
    <dgm:cxn modelId="{56C9550A-BF7A-475C-9FA2-914D02B24123}" type="presParOf" srcId="{594F4C26-AB78-4377-B735-D57FC5EDE366}" destId="{8D8B8620-EECB-41F2-A495-DBCAF2E56BC3}" srcOrd="0" destOrd="0" presId="urn:microsoft.com/office/officeart/2008/layout/VerticalCurvedList"/>
    <dgm:cxn modelId="{805DE05F-53DC-44C3-9B6C-C62B020C7769}" type="presParOf" srcId="{70AAD3F8-E8E3-424A-8B95-8B2D31FF77A1}" destId="{C11116DB-9EEB-4F1D-8811-6EB77FBD10BB}" srcOrd="3" destOrd="0" presId="urn:microsoft.com/office/officeart/2008/layout/VerticalCurvedList"/>
    <dgm:cxn modelId="{305EB47D-6555-4F32-ABA9-D30158D28593}" type="presParOf" srcId="{70AAD3F8-E8E3-424A-8B95-8B2D31FF77A1}" destId="{14571863-4271-413E-AEE8-9DE6B2B65BBF}" srcOrd="4" destOrd="0" presId="urn:microsoft.com/office/officeart/2008/layout/VerticalCurvedList"/>
    <dgm:cxn modelId="{1DB3D7AD-903B-4228-AF96-30449B07F2FF}" type="presParOf" srcId="{14571863-4271-413E-AEE8-9DE6B2B65BBF}" destId="{BFB1C025-FDAA-48E6-B83B-68960A76AD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214471-1FFA-4545-88B4-118B03E712C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ru-RU"/>
        </a:p>
      </dgm:t>
    </dgm:pt>
    <dgm:pt modelId="{13838BB6-A38E-4AE6-9EB4-94A9A942D225}">
      <dgm:prSet phldrT="[Текст]"/>
      <dgm:spPr/>
      <dgm:t>
        <a:bodyPr/>
        <a:lstStyle/>
        <a:p>
          <a:r>
            <a:rPr lang="ru-RU" dirty="0" smtClean="0"/>
            <a:t>Несчастный случай на производстве (за исключением, произошедшего по вине третьих лиц).</a:t>
          </a:r>
        </a:p>
      </dgm:t>
    </dgm:pt>
    <dgm:pt modelId="{42D09A80-793D-43FD-AD58-4600FD26D1A7}" type="parTrans" cxnId="{80915064-E545-48F6-8109-A0F0AA11980C}">
      <dgm:prSet/>
      <dgm:spPr/>
      <dgm:t>
        <a:bodyPr/>
        <a:lstStyle/>
        <a:p>
          <a:endParaRPr lang="ru-RU"/>
        </a:p>
      </dgm:t>
    </dgm:pt>
    <dgm:pt modelId="{4B5D0FEF-7858-4A17-B541-8D9E6E798A8D}" type="sibTrans" cxnId="{80915064-E545-48F6-8109-A0F0AA11980C}">
      <dgm:prSet/>
      <dgm:spPr/>
      <dgm:t>
        <a:bodyPr/>
        <a:lstStyle/>
        <a:p>
          <a:endParaRPr lang="ru-RU"/>
        </a:p>
      </dgm:t>
    </dgm:pt>
    <dgm:pt modelId="{B9911C24-EBA8-4DE1-8164-842D72FCF43A}">
      <dgm:prSet phldrT="[Текст]"/>
      <dgm:spPr/>
      <dgm:t>
        <a:bodyPr/>
        <a:lstStyle/>
        <a:p>
          <a:r>
            <a:rPr lang="ru-RU" dirty="0" smtClean="0"/>
            <a:t>Профессиональное заболевание по причине воздействия на работника ВОПФ</a:t>
          </a:r>
          <a:endParaRPr lang="ru-RU" dirty="0"/>
        </a:p>
      </dgm:t>
    </dgm:pt>
    <dgm:pt modelId="{E0337A1F-8395-4836-AF8B-A93FC73CAC13}" type="parTrans" cxnId="{CED9ED33-6A32-431A-8A3A-0F11F56139D7}">
      <dgm:prSet/>
      <dgm:spPr/>
      <dgm:t>
        <a:bodyPr/>
        <a:lstStyle/>
        <a:p>
          <a:endParaRPr lang="ru-RU"/>
        </a:p>
      </dgm:t>
    </dgm:pt>
    <dgm:pt modelId="{CA751F74-0326-4A6D-BFDD-AA59506D1D9F}" type="sibTrans" cxnId="{CED9ED33-6A32-431A-8A3A-0F11F56139D7}">
      <dgm:prSet/>
      <dgm:spPr/>
      <dgm:t>
        <a:bodyPr/>
        <a:lstStyle/>
        <a:p>
          <a:endParaRPr lang="ru-RU"/>
        </a:p>
      </dgm:t>
    </dgm:pt>
    <dgm:pt modelId="{32C93A25-800A-4271-ADB1-C1A366E9830F}" type="pres">
      <dgm:prSet presAssocID="{CF214471-1FFA-4545-88B4-118B03E712C1}" presName="Name0" presStyleCnt="0">
        <dgm:presLayoutVars>
          <dgm:chMax val="7"/>
          <dgm:chPref val="7"/>
          <dgm:dir/>
        </dgm:presLayoutVars>
      </dgm:prSet>
      <dgm:spPr/>
      <dgm:t>
        <a:bodyPr/>
        <a:lstStyle/>
        <a:p>
          <a:endParaRPr lang="ru-RU"/>
        </a:p>
      </dgm:t>
    </dgm:pt>
    <dgm:pt modelId="{70AAD3F8-E8E3-424A-8B95-8B2D31FF77A1}" type="pres">
      <dgm:prSet presAssocID="{CF214471-1FFA-4545-88B4-118B03E712C1}" presName="Name1" presStyleCnt="0"/>
      <dgm:spPr/>
    </dgm:pt>
    <dgm:pt modelId="{0C115F20-3750-4E18-B5B0-9844081FED5E}" type="pres">
      <dgm:prSet presAssocID="{CF214471-1FFA-4545-88B4-118B03E712C1}" presName="cycle" presStyleCnt="0"/>
      <dgm:spPr/>
    </dgm:pt>
    <dgm:pt modelId="{29872D61-4984-457A-9DBD-80B5CD1188CC}" type="pres">
      <dgm:prSet presAssocID="{CF214471-1FFA-4545-88B4-118B03E712C1}" presName="srcNode" presStyleLbl="node1" presStyleIdx="0" presStyleCnt="2"/>
      <dgm:spPr/>
    </dgm:pt>
    <dgm:pt modelId="{F6B669B5-B484-4DE1-A231-D28225332498}" type="pres">
      <dgm:prSet presAssocID="{CF214471-1FFA-4545-88B4-118B03E712C1}" presName="conn" presStyleLbl="parChTrans1D2" presStyleIdx="0" presStyleCnt="1"/>
      <dgm:spPr/>
      <dgm:t>
        <a:bodyPr/>
        <a:lstStyle/>
        <a:p>
          <a:endParaRPr lang="ru-RU"/>
        </a:p>
      </dgm:t>
    </dgm:pt>
    <dgm:pt modelId="{42C71462-A624-4812-9B0D-73BA4A748D54}" type="pres">
      <dgm:prSet presAssocID="{CF214471-1FFA-4545-88B4-118B03E712C1}" presName="extraNode" presStyleLbl="node1" presStyleIdx="0" presStyleCnt="2"/>
      <dgm:spPr/>
    </dgm:pt>
    <dgm:pt modelId="{4CB69933-9AD4-44CF-9B59-92509735B7D2}" type="pres">
      <dgm:prSet presAssocID="{CF214471-1FFA-4545-88B4-118B03E712C1}" presName="dstNode" presStyleLbl="node1" presStyleIdx="0" presStyleCnt="2"/>
      <dgm:spPr/>
    </dgm:pt>
    <dgm:pt modelId="{F9E85048-4C1D-4BDC-B843-ACB6DDA58C84}" type="pres">
      <dgm:prSet presAssocID="{13838BB6-A38E-4AE6-9EB4-94A9A942D225}" presName="text_1" presStyleLbl="node1" presStyleIdx="0" presStyleCnt="2">
        <dgm:presLayoutVars>
          <dgm:bulletEnabled val="1"/>
        </dgm:presLayoutVars>
      </dgm:prSet>
      <dgm:spPr/>
      <dgm:t>
        <a:bodyPr/>
        <a:lstStyle/>
        <a:p>
          <a:endParaRPr lang="ru-RU"/>
        </a:p>
      </dgm:t>
    </dgm:pt>
    <dgm:pt modelId="{594F4C26-AB78-4377-B735-D57FC5EDE366}" type="pres">
      <dgm:prSet presAssocID="{13838BB6-A38E-4AE6-9EB4-94A9A942D225}" presName="accent_1" presStyleCnt="0"/>
      <dgm:spPr/>
    </dgm:pt>
    <dgm:pt modelId="{8D8B8620-EECB-41F2-A495-DBCAF2E56BC3}" type="pres">
      <dgm:prSet presAssocID="{13838BB6-A38E-4AE6-9EB4-94A9A942D225}" presName="accentRepeatNode" presStyleLbl="solidFgAcc1" presStyleIdx="0" presStyleCnt="2"/>
      <dgm:spPr/>
    </dgm:pt>
    <dgm:pt modelId="{C11116DB-9EEB-4F1D-8811-6EB77FBD10BB}" type="pres">
      <dgm:prSet presAssocID="{B9911C24-EBA8-4DE1-8164-842D72FCF43A}" presName="text_2" presStyleLbl="node1" presStyleIdx="1" presStyleCnt="2">
        <dgm:presLayoutVars>
          <dgm:bulletEnabled val="1"/>
        </dgm:presLayoutVars>
      </dgm:prSet>
      <dgm:spPr/>
      <dgm:t>
        <a:bodyPr/>
        <a:lstStyle/>
        <a:p>
          <a:endParaRPr lang="ru-RU"/>
        </a:p>
      </dgm:t>
    </dgm:pt>
    <dgm:pt modelId="{14571863-4271-413E-AEE8-9DE6B2B65BBF}" type="pres">
      <dgm:prSet presAssocID="{B9911C24-EBA8-4DE1-8164-842D72FCF43A}" presName="accent_2" presStyleCnt="0"/>
      <dgm:spPr/>
    </dgm:pt>
    <dgm:pt modelId="{BFB1C025-FDAA-48E6-B83B-68960A76ADF6}" type="pres">
      <dgm:prSet presAssocID="{B9911C24-EBA8-4DE1-8164-842D72FCF43A}" presName="accentRepeatNode" presStyleLbl="solidFgAcc1" presStyleIdx="1" presStyleCnt="2"/>
      <dgm:spPr/>
    </dgm:pt>
  </dgm:ptLst>
  <dgm:cxnLst>
    <dgm:cxn modelId="{CED9ED33-6A32-431A-8A3A-0F11F56139D7}" srcId="{CF214471-1FFA-4545-88B4-118B03E712C1}" destId="{B9911C24-EBA8-4DE1-8164-842D72FCF43A}" srcOrd="1" destOrd="0" parTransId="{E0337A1F-8395-4836-AF8B-A93FC73CAC13}" sibTransId="{CA751F74-0326-4A6D-BFDD-AA59506D1D9F}"/>
    <dgm:cxn modelId="{80915064-E545-48F6-8109-A0F0AA11980C}" srcId="{CF214471-1FFA-4545-88B4-118B03E712C1}" destId="{13838BB6-A38E-4AE6-9EB4-94A9A942D225}" srcOrd="0" destOrd="0" parTransId="{42D09A80-793D-43FD-AD58-4600FD26D1A7}" sibTransId="{4B5D0FEF-7858-4A17-B541-8D9E6E798A8D}"/>
    <dgm:cxn modelId="{F3EDEDC2-2BA0-4EAB-8359-AAF7E9353971}" type="presOf" srcId="{B9911C24-EBA8-4DE1-8164-842D72FCF43A}" destId="{C11116DB-9EEB-4F1D-8811-6EB77FBD10BB}" srcOrd="0" destOrd="0" presId="urn:microsoft.com/office/officeart/2008/layout/VerticalCurvedList"/>
    <dgm:cxn modelId="{FE55B026-E126-40E3-B4FE-3F9E27F92AA8}" type="presOf" srcId="{4B5D0FEF-7858-4A17-B541-8D9E6E798A8D}" destId="{F6B669B5-B484-4DE1-A231-D28225332498}" srcOrd="0" destOrd="0" presId="urn:microsoft.com/office/officeart/2008/layout/VerticalCurvedList"/>
    <dgm:cxn modelId="{468F1BA3-8160-41DD-BDA1-7FD62172ECE3}" type="presOf" srcId="{13838BB6-A38E-4AE6-9EB4-94A9A942D225}" destId="{F9E85048-4C1D-4BDC-B843-ACB6DDA58C84}" srcOrd="0" destOrd="0" presId="urn:microsoft.com/office/officeart/2008/layout/VerticalCurvedList"/>
    <dgm:cxn modelId="{C01083B9-9B40-4798-B798-6471F6A74F94}" type="presOf" srcId="{CF214471-1FFA-4545-88B4-118B03E712C1}" destId="{32C93A25-800A-4271-ADB1-C1A366E9830F}" srcOrd="0" destOrd="0" presId="urn:microsoft.com/office/officeart/2008/layout/VerticalCurvedList"/>
    <dgm:cxn modelId="{293E012E-B9F0-4C9D-AA66-4F187AA38A55}" type="presParOf" srcId="{32C93A25-800A-4271-ADB1-C1A366E9830F}" destId="{70AAD3F8-E8E3-424A-8B95-8B2D31FF77A1}" srcOrd="0" destOrd="0" presId="urn:microsoft.com/office/officeart/2008/layout/VerticalCurvedList"/>
    <dgm:cxn modelId="{CAAF1EC3-9E44-48E4-95E7-D6DC10C61343}" type="presParOf" srcId="{70AAD3F8-E8E3-424A-8B95-8B2D31FF77A1}" destId="{0C115F20-3750-4E18-B5B0-9844081FED5E}" srcOrd="0" destOrd="0" presId="urn:microsoft.com/office/officeart/2008/layout/VerticalCurvedList"/>
    <dgm:cxn modelId="{B465A450-8310-433A-BBF9-7986BD7089B0}" type="presParOf" srcId="{0C115F20-3750-4E18-B5B0-9844081FED5E}" destId="{29872D61-4984-457A-9DBD-80B5CD1188CC}" srcOrd="0" destOrd="0" presId="urn:microsoft.com/office/officeart/2008/layout/VerticalCurvedList"/>
    <dgm:cxn modelId="{BDDC473A-A37F-4AAA-AAFE-EB52F65B3C69}" type="presParOf" srcId="{0C115F20-3750-4E18-B5B0-9844081FED5E}" destId="{F6B669B5-B484-4DE1-A231-D28225332498}" srcOrd="1" destOrd="0" presId="urn:microsoft.com/office/officeart/2008/layout/VerticalCurvedList"/>
    <dgm:cxn modelId="{C4E1D6D9-258B-4FE7-A47E-CADAAED08EAB}" type="presParOf" srcId="{0C115F20-3750-4E18-B5B0-9844081FED5E}" destId="{42C71462-A624-4812-9B0D-73BA4A748D54}" srcOrd="2" destOrd="0" presId="urn:microsoft.com/office/officeart/2008/layout/VerticalCurvedList"/>
    <dgm:cxn modelId="{659CD844-9878-4EDE-A12D-305C2586E5FE}" type="presParOf" srcId="{0C115F20-3750-4E18-B5B0-9844081FED5E}" destId="{4CB69933-9AD4-44CF-9B59-92509735B7D2}" srcOrd="3" destOrd="0" presId="urn:microsoft.com/office/officeart/2008/layout/VerticalCurvedList"/>
    <dgm:cxn modelId="{8B0C2032-5DEE-41C5-8A05-09878AFBBA92}" type="presParOf" srcId="{70AAD3F8-E8E3-424A-8B95-8B2D31FF77A1}" destId="{F9E85048-4C1D-4BDC-B843-ACB6DDA58C84}" srcOrd="1" destOrd="0" presId="urn:microsoft.com/office/officeart/2008/layout/VerticalCurvedList"/>
    <dgm:cxn modelId="{1B5174AE-773C-4B63-8F3B-C10B10A5EDCA}" type="presParOf" srcId="{70AAD3F8-E8E3-424A-8B95-8B2D31FF77A1}" destId="{594F4C26-AB78-4377-B735-D57FC5EDE366}" srcOrd="2" destOrd="0" presId="urn:microsoft.com/office/officeart/2008/layout/VerticalCurvedList"/>
    <dgm:cxn modelId="{4E22D8A6-2250-4561-A82E-C37B31A6548F}" type="presParOf" srcId="{594F4C26-AB78-4377-B735-D57FC5EDE366}" destId="{8D8B8620-EECB-41F2-A495-DBCAF2E56BC3}" srcOrd="0" destOrd="0" presId="urn:microsoft.com/office/officeart/2008/layout/VerticalCurvedList"/>
    <dgm:cxn modelId="{BE9A426B-2C61-4720-831E-6A3FF119D55B}" type="presParOf" srcId="{70AAD3F8-E8E3-424A-8B95-8B2D31FF77A1}" destId="{C11116DB-9EEB-4F1D-8811-6EB77FBD10BB}" srcOrd="3" destOrd="0" presId="urn:microsoft.com/office/officeart/2008/layout/VerticalCurvedList"/>
    <dgm:cxn modelId="{338D8BE9-08D4-4663-B969-D994DDCDBE6F}" type="presParOf" srcId="{70AAD3F8-E8E3-424A-8B95-8B2D31FF77A1}" destId="{14571863-4271-413E-AEE8-9DE6B2B65BBF}" srcOrd="4" destOrd="0" presId="urn:microsoft.com/office/officeart/2008/layout/VerticalCurvedList"/>
    <dgm:cxn modelId="{FDE905C1-3E87-4758-B809-3D9A6963A00A}" type="presParOf" srcId="{14571863-4271-413E-AEE8-9DE6B2B65BBF}" destId="{BFB1C025-FDAA-48E6-B83B-68960A76AD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214471-1FFA-4545-88B4-118B03E712C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ru-RU"/>
        </a:p>
      </dgm:t>
    </dgm:pt>
    <dgm:pt modelId="{13838BB6-A38E-4AE6-9EB4-94A9A942D225}">
      <dgm:prSet phldrT="[Текст]"/>
      <dgm:spPr/>
      <dgm:t>
        <a:bodyPr/>
        <a:lstStyle/>
        <a:p>
          <a:r>
            <a:rPr lang="ru-RU" dirty="0" smtClean="0">
              <a:solidFill>
                <a:schemeClr val="bg1"/>
              </a:solidFill>
            </a:rPr>
            <a:t>Решение о прекращения действия декларации принимает Государственная инспекция по труду</a:t>
          </a:r>
        </a:p>
      </dgm:t>
    </dgm:pt>
    <dgm:pt modelId="{42D09A80-793D-43FD-AD58-4600FD26D1A7}" type="parTrans" cxnId="{80915064-E545-48F6-8109-A0F0AA11980C}">
      <dgm:prSet/>
      <dgm:spPr/>
      <dgm:t>
        <a:bodyPr/>
        <a:lstStyle/>
        <a:p>
          <a:endParaRPr lang="ru-RU"/>
        </a:p>
      </dgm:t>
    </dgm:pt>
    <dgm:pt modelId="{4B5D0FEF-7858-4A17-B541-8D9E6E798A8D}" type="sibTrans" cxnId="{80915064-E545-48F6-8109-A0F0AA11980C}">
      <dgm:prSet/>
      <dgm:spPr/>
      <dgm:t>
        <a:bodyPr/>
        <a:lstStyle/>
        <a:p>
          <a:endParaRPr lang="ru-RU"/>
        </a:p>
      </dgm:t>
    </dgm:pt>
    <dgm:pt modelId="{B9911C24-EBA8-4DE1-8164-842D72FCF43A}">
      <dgm:prSet phldrT="[Текст]" custT="1"/>
      <dgm:spPr/>
      <dgm:t>
        <a:bodyPr/>
        <a:lstStyle/>
        <a:p>
          <a:r>
            <a:rPr lang="ru-RU" sz="1700" dirty="0" smtClean="0"/>
            <a:t>В срок не позднее </a:t>
          </a:r>
        </a:p>
        <a:p>
          <a:r>
            <a:rPr lang="ru-RU" sz="2000" b="1" dirty="0" smtClean="0"/>
            <a:t>10 календарных дней</a:t>
          </a:r>
        </a:p>
        <a:p>
          <a:r>
            <a:rPr lang="ru-RU" sz="1700" dirty="0" smtClean="0"/>
            <a:t> делается запись в реестре деклараций</a:t>
          </a:r>
          <a:endParaRPr lang="ru-RU" sz="1700" dirty="0"/>
        </a:p>
      </dgm:t>
    </dgm:pt>
    <dgm:pt modelId="{E0337A1F-8395-4836-AF8B-A93FC73CAC13}" type="parTrans" cxnId="{CED9ED33-6A32-431A-8A3A-0F11F56139D7}">
      <dgm:prSet/>
      <dgm:spPr/>
      <dgm:t>
        <a:bodyPr/>
        <a:lstStyle/>
        <a:p>
          <a:endParaRPr lang="ru-RU"/>
        </a:p>
      </dgm:t>
    </dgm:pt>
    <dgm:pt modelId="{CA751F74-0326-4A6D-BFDD-AA59506D1D9F}" type="sibTrans" cxnId="{CED9ED33-6A32-431A-8A3A-0F11F56139D7}">
      <dgm:prSet/>
      <dgm:spPr/>
      <dgm:t>
        <a:bodyPr/>
        <a:lstStyle/>
        <a:p>
          <a:endParaRPr lang="ru-RU"/>
        </a:p>
      </dgm:t>
    </dgm:pt>
    <dgm:pt modelId="{32C93A25-800A-4271-ADB1-C1A366E9830F}" type="pres">
      <dgm:prSet presAssocID="{CF214471-1FFA-4545-88B4-118B03E712C1}" presName="Name0" presStyleCnt="0">
        <dgm:presLayoutVars>
          <dgm:chMax val="7"/>
          <dgm:chPref val="7"/>
          <dgm:dir/>
        </dgm:presLayoutVars>
      </dgm:prSet>
      <dgm:spPr/>
      <dgm:t>
        <a:bodyPr/>
        <a:lstStyle/>
        <a:p>
          <a:endParaRPr lang="ru-RU"/>
        </a:p>
      </dgm:t>
    </dgm:pt>
    <dgm:pt modelId="{70AAD3F8-E8E3-424A-8B95-8B2D31FF77A1}" type="pres">
      <dgm:prSet presAssocID="{CF214471-1FFA-4545-88B4-118B03E712C1}" presName="Name1" presStyleCnt="0"/>
      <dgm:spPr/>
    </dgm:pt>
    <dgm:pt modelId="{0C115F20-3750-4E18-B5B0-9844081FED5E}" type="pres">
      <dgm:prSet presAssocID="{CF214471-1FFA-4545-88B4-118B03E712C1}" presName="cycle" presStyleCnt="0"/>
      <dgm:spPr/>
    </dgm:pt>
    <dgm:pt modelId="{29872D61-4984-457A-9DBD-80B5CD1188CC}" type="pres">
      <dgm:prSet presAssocID="{CF214471-1FFA-4545-88B4-118B03E712C1}" presName="srcNode" presStyleLbl="node1" presStyleIdx="0" presStyleCnt="2"/>
      <dgm:spPr/>
    </dgm:pt>
    <dgm:pt modelId="{F6B669B5-B484-4DE1-A231-D28225332498}" type="pres">
      <dgm:prSet presAssocID="{CF214471-1FFA-4545-88B4-118B03E712C1}" presName="conn" presStyleLbl="parChTrans1D2" presStyleIdx="0" presStyleCnt="1"/>
      <dgm:spPr/>
      <dgm:t>
        <a:bodyPr/>
        <a:lstStyle/>
        <a:p>
          <a:endParaRPr lang="ru-RU"/>
        </a:p>
      </dgm:t>
    </dgm:pt>
    <dgm:pt modelId="{42C71462-A624-4812-9B0D-73BA4A748D54}" type="pres">
      <dgm:prSet presAssocID="{CF214471-1FFA-4545-88B4-118B03E712C1}" presName="extraNode" presStyleLbl="node1" presStyleIdx="0" presStyleCnt="2"/>
      <dgm:spPr/>
    </dgm:pt>
    <dgm:pt modelId="{4CB69933-9AD4-44CF-9B59-92509735B7D2}" type="pres">
      <dgm:prSet presAssocID="{CF214471-1FFA-4545-88B4-118B03E712C1}" presName="dstNode" presStyleLbl="node1" presStyleIdx="0" presStyleCnt="2"/>
      <dgm:spPr/>
    </dgm:pt>
    <dgm:pt modelId="{F9E85048-4C1D-4BDC-B843-ACB6DDA58C84}" type="pres">
      <dgm:prSet presAssocID="{13838BB6-A38E-4AE6-9EB4-94A9A942D225}" presName="text_1" presStyleLbl="node1" presStyleIdx="0" presStyleCnt="2">
        <dgm:presLayoutVars>
          <dgm:bulletEnabled val="1"/>
        </dgm:presLayoutVars>
      </dgm:prSet>
      <dgm:spPr/>
      <dgm:t>
        <a:bodyPr/>
        <a:lstStyle/>
        <a:p>
          <a:endParaRPr lang="ru-RU"/>
        </a:p>
      </dgm:t>
    </dgm:pt>
    <dgm:pt modelId="{594F4C26-AB78-4377-B735-D57FC5EDE366}" type="pres">
      <dgm:prSet presAssocID="{13838BB6-A38E-4AE6-9EB4-94A9A942D225}" presName="accent_1" presStyleCnt="0"/>
      <dgm:spPr/>
    </dgm:pt>
    <dgm:pt modelId="{8D8B8620-EECB-41F2-A495-DBCAF2E56BC3}" type="pres">
      <dgm:prSet presAssocID="{13838BB6-A38E-4AE6-9EB4-94A9A942D225}" presName="accentRepeatNode" presStyleLbl="solidFgAcc1" presStyleIdx="0" presStyleCnt="2"/>
      <dgm:spPr/>
    </dgm:pt>
    <dgm:pt modelId="{C11116DB-9EEB-4F1D-8811-6EB77FBD10BB}" type="pres">
      <dgm:prSet presAssocID="{B9911C24-EBA8-4DE1-8164-842D72FCF43A}" presName="text_2" presStyleLbl="node1" presStyleIdx="1" presStyleCnt="2" custScaleY="157152">
        <dgm:presLayoutVars>
          <dgm:bulletEnabled val="1"/>
        </dgm:presLayoutVars>
      </dgm:prSet>
      <dgm:spPr/>
      <dgm:t>
        <a:bodyPr/>
        <a:lstStyle/>
        <a:p>
          <a:endParaRPr lang="ru-RU"/>
        </a:p>
      </dgm:t>
    </dgm:pt>
    <dgm:pt modelId="{14571863-4271-413E-AEE8-9DE6B2B65BBF}" type="pres">
      <dgm:prSet presAssocID="{B9911C24-EBA8-4DE1-8164-842D72FCF43A}" presName="accent_2" presStyleCnt="0"/>
      <dgm:spPr/>
    </dgm:pt>
    <dgm:pt modelId="{BFB1C025-FDAA-48E6-B83B-68960A76ADF6}" type="pres">
      <dgm:prSet presAssocID="{B9911C24-EBA8-4DE1-8164-842D72FCF43A}" presName="accentRepeatNode" presStyleLbl="solidFgAcc1" presStyleIdx="1" presStyleCnt="2"/>
      <dgm:spPr/>
    </dgm:pt>
  </dgm:ptLst>
  <dgm:cxnLst>
    <dgm:cxn modelId="{CED9ED33-6A32-431A-8A3A-0F11F56139D7}" srcId="{CF214471-1FFA-4545-88B4-118B03E712C1}" destId="{B9911C24-EBA8-4DE1-8164-842D72FCF43A}" srcOrd="1" destOrd="0" parTransId="{E0337A1F-8395-4836-AF8B-A93FC73CAC13}" sibTransId="{CA751F74-0326-4A6D-BFDD-AA59506D1D9F}"/>
    <dgm:cxn modelId="{723F5A53-0326-47BD-B344-5D3A5A095540}" type="presOf" srcId="{4B5D0FEF-7858-4A17-B541-8D9E6E798A8D}" destId="{F6B669B5-B484-4DE1-A231-D28225332498}" srcOrd="0" destOrd="0" presId="urn:microsoft.com/office/officeart/2008/layout/VerticalCurvedList"/>
    <dgm:cxn modelId="{1A51C37C-FD49-4239-8E41-36CFFA3D3199}" type="presOf" srcId="{CF214471-1FFA-4545-88B4-118B03E712C1}" destId="{32C93A25-800A-4271-ADB1-C1A366E9830F}" srcOrd="0" destOrd="0" presId="urn:microsoft.com/office/officeart/2008/layout/VerticalCurvedList"/>
    <dgm:cxn modelId="{6D526186-31F4-47C7-A931-C16C04AF9FB5}" type="presOf" srcId="{13838BB6-A38E-4AE6-9EB4-94A9A942D225}" destId="{F9E85048-4C1D-4BDC-B843-ACB6DDA58C84}" srcOrd="0" destOrd="0" presId="urn:microsoft.com/office/officeart/2008/layout/VerticalCurvedList"/>
    <dgm:cxn modelId="{11730FA4-6F6A-4030-9637-AE1EAFB602A8}" type="presOf" srcId="{B9911C24-EBA8-4DE1-8164-842D72FCF43A}" destId="{C11116DB-9EEB-4F1D-8811-6EB77FBD10BB}" srcOrd="0" destOrd="0" presId="urn:microsoft.com/office/officeart/2008/layout/VerticalCurvedList"/>
    <dgm:cxn modelId="{80915064-E545-48F6-8109-A0F0AA11980C}" srcId="{CF214471-1FFA-4545-88B4-118B03E712C1}" destId="{13838BB6-A38E-4AE6-9EB4-94A9A942D225}" srcOrd="0" destOrd="0" parTransId="{42D09A80-793D-43FD-AD58-4600FD26D1A7}" sibTransId="{4B5D0FEF-7858-4A17-B541-8D9E6E798A8D}"/>
    <dgm:cxn modelId="{8E20139D-2571-4B7A-9969-8F1D730D87DB}" type="presParOf" srcId="{32C93A25-800A-4271-ADB1-C1A366E9830F}" destId="{70AAD3F8-E8E3-424A-8B95-8B2D31FF77A1}" srcOrd="0" destOrd="0" presId="urn:microsoft.com/office/officeart/2008/layout/VerticalCurvedList"/>
    <dgm:cxn modelId="{B3C0941A-565F-449F-9D4C-8A230EF5AFA2}" type="presParOf" srcId="{70AAD3F8-E8E3-424A-8B95-8B2D31FF77A1}" destId="{0C115F20-3750-4E18-B5B0-9844081FED5E}" srcOrd="0" destOrd="0" presId="urn:microsoft.com/office/officeart/2008/layout/VerticalCurvedList"/>
    <dgm:cxn modelId="{42496D0E-68D2-42BE-8D0E-01D72DAA3DB9}" type="presParOf" srcId="{0C115F20-3750-4E18-B5B0-9844081FED5E}" destId="{29872D61-4984-457A-9DBD-80B5CD1188CC}" srcOrd="0" destOrd="0" presId="urn:microsoft.com/office/officeart/2008/layout/VerticalCurvedList"/>
    <dgm:cxn modelId="{DEFC6FCD-832B-48A7-97DA-BF33D79DA9F2}" type="presParOf" srcId="{0C115F20-3750-4E18-B5B0-9844081FED5E}" destId="{F6B669B5-B484-4DE1-A231-D28225332498}" srcOrd="1" destOrd="0" presId="urn:microsoft.com/office/officeart/2008/layout/VerticalCurvedList"/>
    <dgm:cxn modelId="{A5ACD688-6313-4FF2-B2B7-2A48B0D9DAF9}" type="presParOf" srcId="{0C115F20-3750-4E18-B5B0-9844081FED5E}" destId="{42C71462-A624-4812-9B0D-73BA4A748D54}" srcOrd="2" destOrd="0" presId="urn:microsoft.com/office/officeart/2008/layout/VerticalCurvedList"/>
    <dgm:cxn modelId="{3A027C5E-C234-4756-8930-5E9F2DC6C01B}" type="presParOf" srcId="{0C115F20-3750-4E18-B5B0-9844081FED5E}" destId="{4CB69933-9AD4-44CF-9B59-92509735B7D2}" srcOrd="3" destOrd="0" presId="urn:microsoft.com/office/officeart/2008/layout/VerticalCurvedList"/>
    <dgm:cxn modelId="{296F16A7-1856-4DF8-BBE8-E467BD6A2872}" type="presParOf" srcId="{70AAD3F8-E8E3-424A-8B95-8B2D31FF77A1}" destId="{F9E85048-4C1D-4BDC-B843-ACB6DDA58C84}" srcOrd="1" destOrd="0" presId="urn:microsoft.com/office/officeart/2008/layout/VerticalCurvedList"/>
    <dgm:cxn modelId="{7019BB9E-0E3E-4D11-8EB0-D2EE529572A5}" type="presParOf" srcId="{70AAD3F8-E8E3-424A-8B95-8B2D31FF77A1}" destId="{594F4C26-AB78-4377-B735-D57FC5EDE366}" srcOrd="2" destOrd="0" presId="urn:microsoft.com/office/officeart/2008/layout/VerticalCurvedList"/>
    <dgm:cxn modelId="{E0F83FF3-6910-4F88-877D-F4090ED41077}" type="presParOf" srcId="{594F4C26-AB78-4377-B735-D57FC5EDE366}" destId="{8D8B8620-EECB-41F2-A495-DBCAF2E56BC3}" srcOrd="0" destOrd="0" presId="urn:microsoft.com/office/officeart/2008/layout/VerticalCurvedList"/>
    <dgm:cxn modelId="{320DAB80-DC71-4491-A7BF-22D0F056DD5D}" type="presParOf" srcId="{70AAD3F8-E8E3-424A-8B95-8B2D31FF77A1}" destId="{C11116DB-9EEB-4F1D-8811-6EB77FBD10BB}" srcOrd="3" destOrd="0" presId="urn:microsoft.com/office/officeart/2008/layout/VerticalCurvedList"/>
    <dgm:cxn modelId="{35E29F7A-7712-48C9-8687-7617DFBEDA7F}" type="presParOf" srcId="{70AAD3F8-E8E3-424A-8B95-8B2D31FF77A1}" destId="{14571863-4271-413E-AEE8-9DE6B2B65BBF}" srcOrd="4" destOrd="0" presId="urn:microsoft.com/office/officeart/2008/layout/VerticalCurvedList"/>
    <dgm:cxn modelId="{D19A908A-0FAE-4FAE-A5A5-F888A8A4CC32}" type="presParOf" srcId="{14571863-4271-413E-AEE8-9DE6B2B65BBF}" destId="{BFB1C025-FDAA-48E6-B83B-68960A76AD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214471-1FFA-4545-88B4-118B03E712C1}" type="doc">
      <dgm:prSet loTypeId="urn:microsoft.com/office/officeart/2008/layout/VerticalCircleList" loCatId="list" qsTypeId="urn:microsoft.com/office/officeart/2005/8/quickstyle/simple1" qsCatId="simple" csTypeId="urn:microsoft.com/office/officeart/2005/8/colors/accent2_2" csCatId="accent2" phldr="1"/>
      <dgm:spPr/>
      <dgm:t>
        <a:bodyPr/>
        <a:lstStyle/>
        <a:p>
          <a:endParaRPr lang="ru-RU"/>
        </a:p>
      </dgm:t>
    </dgm:pt>
    <dgm:pt modelId="{13838BB6-A38E-4AE6-9EB4-94A9A942D225}">
      <dgm:prSet phldrT="[Текст]"/>
      <dgm:spPr/>
      <dgm:t>
        <a:bodyPr/>
        <a:lstStyle/>
        <a:p>
          <a:r>
            <a:rPr lang="ru-RU" dirty="0" smtClean="0">
              <a:solidFill>
                <a:srgbClr val="000000"/>
              </a:solidFill>
            </a:rPr>
            <a:t>Отсутствие несчастного случая на производстве</a:t>
          </a:r>
        </a:p>
      </dgm:t>
    </dgm:pt>
    <dgm:pt modelId="{42D09A80-793D-43FD-AD58-4600FD26D1A7}" type="parTrans" cxnId="{80915064-E545-48F6-8109-A0F0AA11980C}">
      <dgm:prSet/>
      <dgm:spPr/>
      <dgm:t>
        <a:bodyPr/>
        <a:lstStyle/>
        <a:p>
          <a:endParaRPr lang="ru-RU">
            <a:solidFill>
              <a:srgbClr val="000000"/>
            </a:solidFill>
          </a:endParaRPr>
        </a:p>
      </dgm:t>
    </dgm:pt>
    <dgm:pt modelId="{4B5D0FEF-7858-4A17-B541-8D9E6E798A8D}" type="sibTrans" cxnId="{80915064-E545-48F6-8109-A0F0AA11980C}">
      <dgm:prSet/>
      <dgm:spPr/>
      <dgm:t>
        <a:bodyPr/>
        <a:lstStyle/>
        <a:p>
          <a:endParaRPr lang="ru-RU">
            <a:solidFill>
              <a:srgbClr val="000000"/>
            </a:solidFill>
          </a:endParaRPr>
        </a:p>
      </dgm:t>
    </dgm:pt>
    <dgm:pt modelId="{B9911C24-EBA8-4DE1-8164-842D72FCF43A}">
      <dgm:prSet phldrT="[Текст]"/>
      <dgm:spPr/>
      <dgm:t>
        <a:bodyPr/>
        <a:lstStyle/>
        <a:p>
          <a:r>
            <a:rPr lang="ru-RU" dirty="0" smtClean="0">
              <a:solidFill>
                <a:srgbClr val="000000"/>
              </a:solidFill>
            </a:rPr>
            <a:t>Отсутствие профессионального заболевания по причине воздействия на работника ВОПФ</a:t>
          </a:r>
          <a:endParaRPr lang="ru-RU" dirty="0">
            <a:solidFill>
              <a:srgbClr val="000000"/>
            </a:solidFill>
          </a:endParaRPr>
        </a:p>
      </dgm:t>
    </dgm:pt>
    <dgm:pt modelId="{E0337A1F-8395-4836-AF8B-A93FC73CAC13}" type="parTrans" cxnId="{CED9ED33-6A32-431A-8A3A-0F11F56139D7}">
      <dgm:prSet/>
      <dgm:spPr/>
      <dgm:t>
        <a:bodyPr/>
        <a:lstStyle/>
        <a:p>
          <a:endParaRPr lang="ru-RU">
            <a:solidFill>
              <a:srgbClr val="000000"/>
            </a:solidFill>
          </a:endParaRPr>
        </a:p>
      </dgm:t>
    </dgm:pt>
    <dgm:pt modelId="{CA751F74-0326-4A6D-BFDD-AA59506D1D9F}" type="sibTrans" cxnId="{CED9ED33-6A32-431A-8A3A-0F11F56139D7}">
      <dgm:prSet/>
      <dgm:spPr/>
      <dgm:t>
        <a:bodyPr/>
        <a:lstStyle/>
        <a:p>
          <a:endParaRPr lang="ru-RU">
            <a:solidFill>
              <a:srgbClr val="000000"/>
            </a:solidFill>
          </a:endParaRPr>
        </a:p>
      </dgm:t>
    </dgm:pt>
    <dgm:pt modelId="{F1B7A5BE-D452-4D94-80E0-3B1958126A02}">
      <dgm:prSet phldrT="[Текст]"/>
      <dgm:spPr/>
      <dgm:t>
        <a:bodyPr/>
        <a:lstStyle/>
        <a:p>
          <a:r>
            <a:rPr lang="ru-RU" dirty="0" smtClean="0">
              <a:solidFill>
                <a:srgbClr val="000000"/>
              </a:solidFill>
            </a:rPr>
            <a:t>Истечение срока действия декларации</a:t>
          </a:r>
          <a:endParaRPr lang="ru-RU" dirty="0">
            <a:solidFill>
              <a:srgbClr val="000000"/>
            </a:solidFill>
          </a:endParaRPr>
        </a:p>
      </dgm:t>
    </dgm:pt>
    <dgm:pt modelId="{38BEAF27-E075-40AE-96EF-68A3BB630321}" type="parTrans" cxnId="{76F9CAD5-5437-4CBE-BCE6-CC7865BAA932}">
      <dgm:prSet/>
      <dgm:spPr/>
      <dgm:t>
        <a:bodyPr/>
        <a:lstStyle/>
        <a:p>
          <a:endParaRPr lang="ru-RU">
            <a:solidFill>
              <a:srgbClr val="000000"/>
            </a:solidFill>
          </a:endParaRPr>
        </a:p>
      </dgm:t>
    </dgm:pt>
    <dgm:pt modelId="{638E2F61-7D38-4E3A-9A8A-65D1D5B21777}" type="sibTrans" cxnId="{76F9CAD5-5437-4CBE-BCE6-CC7865BAA932}">
      <dgm:prSet/>
      <dgm:spPr/>
      <dgm:t>
        <a:bodyPr/>
        <a:lstStyle/>
        <a:p>
          <a:endParaRPr lang="ru-RU">
            <a:solidFill>
              <a:srgbClr val="000000"/>
            </a:solidFill>
          </a:endParaRPr>
        </a:p>
      </dgm:t>
    </dgm:pt>
    <dgm:pt modelId="{72A805D4-40C7-435A-BD8A-C51C815A6D47}" type="pres">
      <dgm:prSet presAssocID="{CF214471-1FFA-4545-88B4-118B03E712C1}" presName="Name0" presStyleCnt="0">
        <dgm:presLayoutVars>
          <dgm:dir/>
        </dgm:presLayoutVars>
      </dgm:prSet>
      <dgm:spPr/>
      <dgm:t>
        <a:bodyPr/>
        <a:lstStyle/>
        <a:p>
          <a:endParaRPr lang="ru-RU"/>
        </a:p>
      </dgm:t>
    </dgm:pt>
    <dgm:pt modelId="{F60194EC-5C33-4CB7-B45F-80D5455AC43E}" type="pres">
      <dgm:prSet presAssocID="{13838BB6-A38E-4AE6-9EB4-94A9A942D225}" presName="noChildren" presStyleCnt="0"/>
      <dgm:spPr/>
    </dgm:pt>
    <dgm:pt modelId="{529545D3-C422-4A3A-85FD-899621D84CC4}" type="pres">
      <dgm:prSet presAssocID="{13838BB6-A38E-4AE6-9EB4-94A9A942D225}" presName="gap" presStyleCnt="0"/>
      <dgm:spPr/>
    </dgm:pt>
    <dgm:pt modelId="{E7ED08D6-8CCB-4D33-B386-06F77E222992}" type="pres">
      <dgm:prSet presAssocID="{13838BB6-A38E-4AE6-9EB4-94A9A942D225}" presName="medCircle2" presStyleLbl="vennNode1" presStyleIdx="0" presStyleCnt="3"/>
      <dgm:spPr/>
    </dgm:pt>
    <dgm:pt modelId="{F8378F4F-6490-49BF-B99A-C92D480FA500}" type="pres">
      <dgm:prSet presAssocID="{13838BB6-A38E-4AE6-9EB4-94A9A942D225}" presName="txLvlOnly1" presStyleLbl="revTx" presStyleIdx="0" presStyleCnt="3"/>
      <dgm:spPr/>
      <dgm:t>
        <a:bodyPr/>
        <a:lstStyle/>
        <a:p>
          <a:endParaRPr lang="ru-RU"/>
        </a:p>
      </dgm:t>
    </dgm:pt>
    <dgm:pt modelId="{0851530C-76D4-45C8-99B5-9091BD6C9589}" type="pres">
      <dgm:prSet presAssocID="{B9911C24-EBA8-4DE1-8164-842D72FCF43A}" presName="noChildren" presStyleCnt="0"/>
      <dgm:spPr/>
    </dgm:pt>
    <dgm:pt modelId="{8DE28637-F7BE-496A-9CD0-3A5D11AEE538}" type="pres">
      <dgm:prSet presAssocID="{B9911C24-EBA8-4DE1-8164-842D72FCF43A}" presName="gap" presStyleCnt="0"/>
      <dgm:spPr/>
    </dgm:pt>
    <dgm:pt modelId="{C65DFB82-3E1F-4F35-A734-1FD6D2057E6F}" type="pres">
      <dgm:prSet presAssocID="{B9911C24-EBA8-4DE1-8164-842D72FCF43A}" presName="medCircle2" presStyleLbl="vennNode1" presStyleIdx="1" presStyleCnt="3"/>
      <dgm:spPr/>
    </dgm:pt>
    <dgm:pt modelId="{86BF85C4-6440-4D10-93A7-0432A8A459A2}" type="pres">
      <dgm:prSet presAssocID="{B9911C24-EBA8-4DE1-8164-842D72FCF43A}" presName="txLvlOnly1" presStyleLbl="revTx" presStyleIdx="1" presStyleCnt="3"/>
      <dgm:spPr/>
      <dgm:t>
        <a:bodyPr/>
        <a:lstStyle/>
        <a:p>
          <a:endParaRPr lang="ru-RU"/>
        </a:p>
      </dgm:t>
    </dgm:pt>
    <dgm:pt modelId="{6A169CAA-E739-4BE7-9E9A-9E7827D65524}" type="pres">
      <dgm:prSet presAssocID="{F1B7A5BE-D452-4D94-80E0-3B1958126A02}" presName="noChildren" presStyleCnt="0"/>
      <dgm:spPr/>
    </dgm:pt>
    <dgm:pt modelId="{751D478C-AB72-49C2-A4E1-CA797D3DA959}" type="pres">
      <dgm:prSet presAssocID="{F1B7A5BE-D452-4D94-80E0-3B1958126A02}" presName="gap" presStyleCnt="0"/>
      <dgm:spPr/>
    </dgm:pt>
    <dgm:pt modelId="{34C1AEEC-1CB2-400D-869E-ECFC434F6959}" type="pres">
      <dgm:prSet presAssocID="{F1B7A5BE-D452-4D94-80E0-3B1958126A02}" presName="medCircle2" presStyleLbl="vennNode1" presStyleIdx="2" presStyleCnt="3"/>
      <dgm:spPr/>
    </dgm:pt>
    <dgm:pt modelId="{B667090A-6394-4D28-8D75-B4408A8109EE}" type="pres">
      <dgm:prSet presAssocID="{F1B7A5BE-D452-4D94-80E0-3B1958126A02}" presName="txLvlOnly1" presStyleLbl="revTx" presStyleIdx="2" presStyleCnt="3"/>
      <dgm:spPr/>
      <dgm:t>
        <a:bodyPr/>
        <a:lstStyle/>
        <a:p>
          <a:endParaRPr lang="ru-RU"/>
        </a:p>
      </dgm:t>
    </dgm:pt>
  </dgm:ptLst>
  <dgm:cxnLst>
    <dgm:cxn modelId="{CED9ED33-6A32-431A-8A3A-0F11F56139D7}" srcId="{CF214471-1FFA-4545-88B4-118B03E712C1}" destId="{B9911C24-EBA8-4DE1-8164-842D72FCF43A}" srcOrd="1" destOrd="0" parTransId="{E0337A1F-8395-4836-AF8B-A93FC73CAC13}" sibTransId="{CA751F74-0326-4A6D-BFDD-AA59506D1D9F}"/>
    <dgm:cxn modelId="{2C708EC1-368C-4B2E-BFFA-4BD25D361C83}" type="presOf" srcId="{F1B7A5BE-D452-4D94-80E0-3B1958126A02}" destId="{B667090A-6394-4D28-8D75-B4408A8109EE}" srcOrd="0" destOrd="0" presId="urn:microsoft.com/office/officeart/2008/layout/VerticalCircleList"/>
    <dgm:cxn modelId="{FC074147-BCCB-4CCE-8873-24D9FAB217BE}" type="presOf" srcId="{13838BB6-A38E-4AE6-9EB4-94A9A942D225}" destId="{F8378F4F-6490-49BF-B99A-C92D480FA500}" srcOrd="0" destOrd="0" presId="urn:microsoft.com/office/officeart/2008/layout/VerticalCircleList"/>
    <dgm:cxn modelId="{BBB330F2-869C-427F-8FE1-BD10F000C393}" type="presOf" srcId="{CF214471-1FFA-4545-88B4-118B03E712C1}" destId="{72A805D4-40C7-435A-BD8A-C51C815A6D47}" srcOrd="0" destOrd="0" presId="urn:microsoft.com/office/officeart/2008/layout/VerticalCircleList"/>
    <dgm:cxn modelId="{D0AABADC-720A-47CC-B7B4-09CEBAC772B2}" type="presOf" srcId="{B9911C24-EBA8-4DE1-8164-842D72FCF43A}" destId="{86BF85C4-6440-4D10-93A7-0432A8A459A2}" srcOrd="0" destOrd="0" presId="urn:microsoft.com/office/officeart/2008/layout/VerticalCircleList"/>
    <dgm:cxn modelId="{76F9CAD5-5437-4CBE-BCE6-CC7865BAA932}" srcId="{CF214471-1FFA-4545-88B4-118B03E712C1}" destId="{F1B7A5BE-D452-4D94-80E0-3B1958126A02}" srcOrd="2" destOrd="0" parTransId="{38BEAF27-E075-40AE-96EF-68A3BB630321}" sibTransId="{638E2F61-7D38-4E3A-9A8A-65D1D5B21777}"/>
    <dgm:cxn modelId="{80915064-E545-48F6-8109-A0F0AA11980C}" srcId="{CF214471-1FFA-4545-88B4-118B03E712C1}" destId="{13838BB6-A38E-4AE6-9EB4-94A9A942D225}" srcOrd="0" destOrd="0" parTransId="{42D09A80-793D-43FD-AD58-4600FD26D1A7}" sibTransId="{4B5D0FEF-7858-4A17-B541-8D9E6E798A8D}"/>
    <dgm:cxn modelId="{29E9B9FD-8085-4C73-8CC3-C2C7D406015F}" type="presParOf" srcId="{72A805D4-40C7-435A-BD8A-C51C815A6D47}" destId="{F60194EC-5C33-4CB7-B45F-80D5455AC43E}" srcOrd="0" destOrd="0" presId="urn:microsoft.com/office/officeart/2008/layout/VerticalCircleList"/>
    <dgm:cxn modelId="{8D27D2C5-D6BD-4936-9608-8FA31F64CB5A}" type="presParOf" srcId="{F60194EC-5C33-4CB7-B45F-80D5455AC43E}" destId="{529545D3-C422-4A3A-85FD-899621D84CC4}" srcOrd="0" destOrd="0" presId="urn:microsoft.com/office/officeart/2008/layout/VerticalCircleList"/>
    <dgm:cxn modelId="{3B39F5FE-79DB-4CE9-81FF-18E9CE5F1F73}" type="presParOf" srcId="{F60194EC-5C33-4CB7-B45F-80D5455AC43E}" destId="{E7ED08D6-8CCB-4D33-B386-06F77E222992}" srcOrd="1" destOrd="0" presId="urn:microsoft.com/office/officeart/2008/layout/VerticalCircleList"/>
    <dgm:cxn modelId="{24D9E124-1751-4B13-8E7C-E4EB96D1D6D8}" type="presParOf" srcId="{F60194EC-5C33-4CB7-B45F-80D5455AC43E}" destId="{F8378F4F-6490-49BF-B99A-C92D480FA500}" srcOrd="2" destOrd="0" presId="urn:microsoft.com/office/officeart/2008/layout/VerticalCircleList"/>
    <dgm:cxn modelId="{126291D8-D610-4081-9F7E-D556900E0571}" type="presParOf" srcId="{72A805D4-40C7-435A-BD8A-C51C815A6D47}" destId="{0851530C-76D4-45C8-99B5-9091BD6C9589}" srcOrd="1" destOrd="0" presId="urn:microsoft.com/office/officeart/2008/layout/VerticalCircleList"/>
    <dgm:cxn modelId="{4F33B035-DAA0-4AA2-8E6C-E6780711D50E}" type="presParOf" srcId="{0851530C-76D4-45C8-99B5-9091BD6C9589}" destId="{8DE28637-F7BE-496A-9CD0-3A5D11AEE538}" srcOrd="0" destOrd="0" presId="urn:microsoft.com/office/officeart/2008/layout/VerticalCircleList"/>
    <dgm:cxn modelId="{0869F668-BABF-46F9-8E0C-2CA4A4228DCD}" type="presParOf" srcId="{0851530C-76D4-45C8-99B5-9091BD6C9589}" destId="{C65DFB82-3E1F-4F35-A734-1FD6D2057E6F}" srcOrd="1" destOrd="0" presId="urn:microsoft.com/office/officeart/2008/layout/VerticalCircleList"/>
    <dgm:cxn modelId="{1C59C44F-622B-4BCC-97F1-FCDC926ED4D8}" type="presParOf" srcId="{0851530C-76D4-45C8-99B5-9091BD6C9589}" destId="{86BF85C4-6440-4D10-93A7-0432A8A459A2}" srcOrd="2" destOrd="0" presId="urn:microsoft.com/office/officeart/2008/layout/VerticalCircleList"/>
    <dgm:cxn modelId="{83169833-A64E-49CC-8B5C-6B9F388CF848}" type="presParOf" srcId="{72A805D4-40C7-435A-BD8A-C51C815A6D47}" destId="{6A169CAA-E739-4BE7-9E9A-9E7827D65524}" srcOrd="2" destOrd="0" presId="urn:microsoft.com/office/officeart/2008/layout/VerticalCircleList"/>
    <dgm:cxn modelId="{217CBE8D-A708-4642-870B-5F9D796F9A66}" type="presParOf" srcId="{6A169CAA-E739-4BE7-9E9A-9E7827D65524}" destId="{751D478C-AB72-49C2-A4E1-CA797D3DA959}" srcOrd="0" destOrd="0" presId="urn:microsoft.com/office/officeart/2008/layout/VerticalCircleList"/>
    <dgm:cxn modelId="{3B752841-4561-4DB5-9AFE-DFDBDFAEDEC0}" type="presParOf" srcId="{6A169CAA-E739-4BE7-9E9A-9E7827D65524}" destId="{34C1AEEC-1CB2-400D-869E-ECFC434F6959}" srcOrd="1" destOrd="0" presId="urn:microsoft.com/office/officeart/2008/layout/VerticalCircleList"/>
    <dgm:cxn modelId="{E4702CD1-AF66-46B7-A344-AC8835FF4E81}" type="presParOf" srcId="{6A169CAA-E739-4BE7-9E9A-9E7827D65524}" destId="{B667090A-6394-4D28-8D75-B4408A8109E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B3E22C-DF83-4927-83FD-E51C2AC79DC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01CCED59-B31E-4B91-81C0-98D4E33505F7}">
      <dgm:prSet phldrT="[Текст]" custT="1"/>
      <dgm:spPr>
        <a:solidFill>
          <a:srgbClr val="BC8F00"/>
        </a:solidFill>
      </dgm:spPr>
      <dgm:t>
        <a:bodyPr/>
        <a:lstStyle/>
        <a:p>
          <a:r>
            <a:rPr lang="ru-RU" sz="1800" b="1" dirty="0" smtClean="0"/>
            <a:t>Подготовка СОУТ</a:t>
          </a:r>
          <a:endParaRPr lang="ru-RU" sz="1800" b="1" dirty="0"/>
        </a:p>
      </dgm:t>
    </dgm:pt>
    <dgm:pt modelId="{99A66A18-B554-4DDE-B188-FCBEA9C2F6C2}" type="parTrans" cxnId="{329EC83B-2A3F-4E42-95E2-C90B1D55CBEC}">
      <dgm:prSet/>
      <dgm:spPr/>
      <dgm:t>
        <a:bodyPr/>
        <a:lstStyle/>
        <a:p>
          <a:endParaRPr lang="ru-RU" sz="1200"/>
        </a:p>
      </dgm:t>
    </dgm:pt>
    <dgm:pt modelId="{BD0EF75A-3C1E-4537-9AAA-0DF45AA6ABAF}" type="sibTrans" cxnId="{329EC83B-2A3F-4E42-95E2-C90B1D55CBEC}">
      <dgm:prSet custT="1"/>
      <dgm:spPr/>
      <dgm:t>
        <a:bodyPr/>
        <a:lstStyle/>
        <a:p>
          <a:endParaRPr lang="ru-RU" sz="1100" dirty="0"/>
        </a:p>
      </dgm:t>
    </dgm:pt>
    <dgm:pt modelId="{C1500393-76CA-4F13-8D0F-BDCCA9071F50}">
      <dgm:prSet phldrT="[Текст]" custT="1"/>
      <dgm:spPr>
        <a:solidFill>
          <a:srgbClr val="00B050"/>
        </a:solidFill>
      </dgm:spPr>
      <dgm:t>
        <a:bodyPr/>
        <a:lstStyle/>
        <a:p>
          <a:r>
            <a:rPr lang="ru-RU" sz="1800" b="1" dirty="0" smtClean="0"/>
            <a:t>Идентификация потенциально ВОПФ</a:t>
          </a:r>
          <a:endParaRPr lang="ru-RU" sz="1800" b="1" dirty="0"/>
        </a:p>
      </dgm:t>
    </dgm:pt>
    <dgm:pt modelId="{8FB3C907-B130-40C3-A5EC-49695FDD2B5A}" type="parTrans" cxnId="{C868455A-8359-4E85-85C3-3D2DE481EFCE}">
      <dgm:prSet/>
      <dgm:spPr/>
      <dgm:t>
        <a:bodyPr/>
        <a:lstStyle/>
        <a:p>
          <a:endParaRPr lang="ru-RU" sz="1200"/>
        </a:p>
      </dgm:t>
    </dgm:pt>
    <dgm:pt modelId="{8E4A989F-EB67-43E5-95C8-3EB13050AA26}" type="sibTrans" cxnId="{C868455A-8359-4E85-85C3-3D2DE481EFCE}">
      <dgm:prSet custT="1"/>
      <dgm:spPr/>
      <dgm:t>
        <a:bodyPr/>
        <a:lstStyle/>
        <a:p>
          <a:endParaRPr lang="ru-RU" sz="1100" dirty="0"/>
        </a:p>
      </dgm:t>
    </dgm:pt>
    <dgm:pt modelId="{7F00C1BE-62A1-47DA-A88D-47D732EB520B}">
      <dgm:prSet phldrT="[Текст]" custT="1"/>
      <dgm:spPr>
        <a:solidFill>
          <a:srgbClr val="BC8F00"/>
        </a:solidFill>
      </dgm:spPr>
      <dgm:t>
        <a:bodyPr/>
        <a:lstStyle/>
        <a:p>
          <a:r>
            <a:rPr lang="ru-RU" sz="1800" b="1" dirty="0" smtClean="0"/>
            <a:t>Утверждение результатов идентификации ВОПФ комиссией</a:t>
          </a:r>
          <a:endParaRPr lang="ru-RU" sz="1800" b="1" dirty="0"/>
        </a:p>
      </dgm:t>
    </dgm:pt>
    <dgm:pt modelId="{662D4136-2362-4149-A469-9B2901254E53}" type="parTrans" cxnId="{9DF916AD-E022-4D64-B9C2-3356216ED566}">
      <dgm:prSet/>
      <dgm:spPr/>
      <dgm:t>
        <a:bodyPr/>
        <a:lstStyle/>
        <a:p>
          <a:endParaRPr lang="ru-RU" sz="1200"/>
        </a:p>
      </dgm:t>
    </dgm:pt>
    <dgm:pt modelId="{9757A642-CC28-495B-86C3-974DF3AD28E4}" type="sibTrans" cxnId="{9DF916AD-E022-4D64-B9C2-3356216ED566}">
      <dgm:prSet custT="1"/>
      <dgm:spPr/>
      <dgm:t>
        <a:bodyPr/>
        <a:lstStyle/>
        <a:p>
          <a:endParaRPr lang="ru-RU" sz="1100" dirty="0"/>
        </a:p>
      </dgm:t>
    </dgm:pt>
    <dgm:pt modelId="{C841547A-0B51-4069-8D69-6FA94726003D}">
      <dgm:prSet phldrT="[Текст]" custT="1"/>
      <dgm:spPr>
        <a:solidFill>
          <a:srgbClr val="BC8F00"/>
        </a:solidFill>
      </dgm:spPr>
      <dgm:t>
        <a:bodyPr/>
        <a:lstStyle/>
        <a:p>
          <a:r>
            <a:rPr lang="ru-RU" sz="1800" b="1" dirty="0" smtClean="0"/>
            <a:t>Передача документов в ГИТ</a:t>
          </a:r>
          <a:endParaRPr lang="ru-RU" sz="1800" b="1" dirty="0"/>
        </a:p>
      </dgm:t>
    </dgm:pt>
    <dgm:pt modelId="{B21375F8-AF0D-4EC5-AB6B-5DC8C8BB8447}" type="parTrans" cxnId="{DFFF2AFA-7A7D-4235-8556-030651C48C1D}">
      <dgm:prSet/>
      <dgm:spPr/>
      <dgm:t>
        <a:bodyPr/>
        <a:lstStyle/>
        <a:p>
          <a:endParaRPr lang="ru-RU" sz="1200"/>
        </a:p>
      </dgm:t>
    </dgm:pt>
    <dgm:pt modelId="{8E4C59CC-10FD-45BE-AB8B-00F1AB53B249}" type="sibTrans" cxnId="{DFFF2AFA-7A7D-4235-8556-030651C48C1D}">
      <dgm:prSet custT="1"/>
      <dgm:spPr/>
      <dgm:t>
        <a:bodyPr/>
        <a:lstStyle/>
        <a:p>
          <a:endParaRPr lang="ru-RU" sz="1100" dirty="0"/>
        </a:p>
      </dgm:t>
    </dgm:pt>
    <dgm:pt modelId="{B582BBBC-AF74-4DCB-BF44-22F2CE4C4823}">
      <dgm:prSet phldrT="[Текст]" custT="1"/>
      <dgm:spPr>
        <a:solidFill>
          <a:srgbClr val="FF0000"/>
        </a:solidFill>
      </dgm:spPr>
      <dgm:t>
        <a:bodyPr/>
        <a:lstStyle/>
        <a:p>
          <a:r>
            <a:rPr lang="ru-RU" sz="1800" b="1" dirty="0" smtClean="0"/>
            <a:t>Регистрация декларации</a:t>
          </a:r>
          <a:endParaRPr lang="ru-RU" sz="1800" b="1" dirty="0"/>
        </a:p>
      </dgm:t>
    </dgm:pt>
    <dgm:pt modelId="{9CFACA33-7F5E-4B74-8C24-584CF1D81391}" type="parTrans" cxnId="{80D3F7C8-B014-4C31-BE73-776383D6F4C6}">
      <dgm:prSet/>
      <dgm:spPr/>
      <dgm:t>
        <a:bodyPr/>
        <a:lstStyle/>
        <a:p>
          <a:endParaRPr lang="ru-RU" sz="1200"/>
        </a:p>
      </dgm:t>
    </dgm:pt>
    <dgm:pt modelId="{FE175998-65CF-4C64-B14E-89DB941E7F77}" type="sibTrans" cxnId="{80D3F7C8-B014-4C31-BE73-776383D6F4C6}">
      <dgm:prSet/>
      <dgm:spPr/>
      <dgm:t>
        <a:bodyPr/>
        <a:lstStyle/>
        <a:p>
          <a:endParaRPr lang="ru-RU" sz="1200"/>
        </a:p>
      </dgm:t>
    </dgm:pt>
    <dgm:pt modelId="{203A295C-B9CF-40E0-8630-E700457AFC5F}" type="pres">
      <dgm:prSet presAssocID="{7BB3E22C-DF83-4927-83FD-E51C2AC79DC3}" presName="Name0" presStyleCnt="0">
        <dgm:presLayoutVars>
          <dgm:dir/>
          <dgm:resizeHandles val="exact"/>
        </dgm:presLayoutVars>
      </dgm:prSet>
      <dgm:spPr/>
      <dgm:t>
        <a:bodyPr/>
        <a:lstStyle/>
        <a:p>
          <a:endParaRPr lang="ru-RU"/>
        </a:p>
      </dgm:t>
    </dgm:pt>
    <dgm:pt modelId="{6E35044E-45EC-4363-B787-4E7BC017E9DC}" type="pres">
      <dgm:prSet presAssocID="{01CCED59-B31E-4B91-81C0-98D4E33505F7}" presName="node" presStyleLbl="node1" presStyleIdx="0" presStyleCnt="5">
        <dgm:presLayoutVars>
          <dgm:bulletEnabled val="1"/>
        </dgm:presLayoutVars>
      </dgm:prSet>
      <dgm:spPr/>
      <dgm:t>
        <a:bodyPr/>
        <a:lstStyle/>
        <a:p>
          <a:endParaRPr lang="ru-RU"/>
        </a:p>
      </dgm:t>
    </dgm:pt>
    <dgm:pt modelId="{5875DE31-00EC-4B9C-88BD-DDB84CACC8B8}" type="pres">
      <dgm:prSet presAssocID="{BD0EF75A-3C1E-4537-9AAA-0DF45AA6ABAF}" presName="sibTrans" presStyleLbl="sibTrans1D1" presStyleIdx="0" presStyleCnt="4"/>
      <dgm:spPr/>
      <dgm:t>
        <a:bodyPr/>
        <a:lstStyle/>
        <a:p>
          <a:endParaRPr lang="ru-RU"/>
        </a:p>
      </dgm:t>
    </dgm:pt>
    <dgm:pt modelId="{9CC949AD-150B-4F5C-95A4-2002861ED799}" type="pres">
      <dgm:prSet presAssocID="{BD0EF75A-3C1E-4537-9AAA-0DF45AA6ABAF}" presName="connectorText" presStyleLbl="sibTrans1D1" presStyleIdx="0" presStyleCnt="4"/>
      <dgm:spPr/>
      <dgm:t>
        <a:bodyPr/>
        <a:lstStyle/>
        <a:p>
          <a:endParaRPr lang="ru-RU"/>
        </a:p>
      </dgm:t>
    </dgm:pt>
    <dgm:pt modelId="{ABABB67D-B459-4330-B814-B9BAA53A8C25}" type="pres">
      <dgm:prSet presAssocID="{C1500393-76CA-4F13-8D0F-BDCCA9071F50}" presName="node" presStyleLbl="node1" presStyleIdx="1" presStyleCnt="5">
        <dgm:presLayoutVars>
          <dgm:bulletEnabled val="1"/>
        </dgm:presLayoutVars>
      </dgm:prSet>
      <dgm:spPr/>
      <dgm:t>
        <a:bodyPr/>
        <a:lstStyle/>
        <a:p>
          <a:endParaRPr lang="ru-RU"/>
        </a:p>
      </dgm:t>
    </dgm:pt>
    <dgm:pt modelId="{FB1C7FB0-76D6-4656-A5F1-9DCFF96C93FB}" type="pres">
      <dgm:prSet presAssocID="{8E4A989F-EB67-43E5-95C8-3EB13050AA26}" presName="sibTrans" presStyleLbl="sibTrans1D1" presStyleIdx="1" presStyleCnt="4"/>
      <dgm:spPr/>
      <dgm:t>
        <a:bodyPr/>
        <a:lstStyle/>
        <a:p>
          <a:endParaRPr lang="ru-RU"/>
        </a:p>
      </dgm:t>
    </dgm:pt>
    <dgm:pt modelId="{A4B7C899-DBAD-4552-A69B-DCFDAE511E93}" type="pres">
      <dgm:prSet presAssocID="{8E4A989F-EB67-43E5-95C8-3EB13050AA26}" presName="connectorText" presStyleLbl="sibTrans1D1" presStyleIdx="1" presStyleCnt="4"/>
      <dgm:spPr/>
      <dgm:t>
        <a:bodyPr/>
        <a:lstStyle/>
        <a:p>
          <a:endParaRPr lang="ru-RU"/>
        </a:p>
      </dgm:t>
    </dgm:pt>
    <dgm:pt modelId="{C95CC4F7-BC18-48D4-92AC-A417424103AE}" type="pres">
      <dgm:prSet presAssocID="{7F00C1BE-62A1-47DA-A88D-47D732EB520B}" presName="node" presStyleLbl="node1" presStyleIdx="2" presStyleCnt="5">
        <dgm:presLayoutVars>
          <dgm:bulletEnabled val="1"/>
        </dgm:presLayoutVars>
      </dgm:prSet>
      <dgm:spPr/>
      <dgm:t>
        <a:bodyPr/>
        <a:lstStyle/>
        <a:p>
          <a:endParaRPr lang="ru-RU"/>
        </a:p>
      </dgm:t>
    </dgm:pt>
    <dgm:pt modelId="{6EEFDAC4-BF88-4B19-A160-E1EE21F6D0C0}" type="pres">
      <dgm:prSet presAssocID="{9757A642-CC28-495B-86C3-974DF3AD28E4}" presName="sibTrans" presStyleLbl="sibTrans1D1" presStyleIdx="2" presStyleCnt="4"/>
      <dgm:spPr/>
      <dgm:t>
        <a:bodyPr/>
        <a:lstStyle/>
        <a:p>
          <a:endParaRPr lang="ru-RU"/>
        </a:p>
      </dgm:t>
    </dgm:pt>
    <dgm:pt modelId="{82B73006-6FB1-4E75-8CCC-85103911274D}" type="pres">
      <dgm:prSet presAssocID="{9757A642-CC28-495B-86C3-974DF3AD28E4}" presName="connectorText" presStyleLbl="sibTrans1D1" presStyleIdx="2" presStyleCnt="4"/>
      <dgm:spPr/>
      <dgm:t>
        <a:bodyPr/>
        <a:lstStyle/>
        <a:p>
          <a:endParaRPr lang="ru-RU"/>
        </a:p>
      </dgm:t>
    </dgm:pt>
    <dgm:pt modelId="{8AAC7C47-C698-4EB4-962A-57BC025D2DED}" type="pres">
      <dgm:prSet presAssocID="{C841547A-0B51-4069-8D69-6FA94726003D}" presName="node" presStyleLbl="node1" presStyleIdx="3" presStyleCnt="5">
        <dgm:presLayoutVars>
          <dgm:bulletEnabled val="1"/>
        </dgm:presLayoutVars>
      </dgm:prSet>
      <dgm:spPr/>
      <dgm:t>
        <a:bodyPr/>
        <a:lstStyle/>
        <a:p>
          <a:endParaRPr lang="ru-RU"/>
        </a:p>
      </dgm:t>
    </dgm:pt>
    <dgm:pt modelId="{3C67D3DC-CAB2-4249-8324-1883BB384C99}" type="pres">
      <dgm:prSet presAssocID="{8E4C59CC-10FD-45BE-AB8B-00F1AB53B249}" presName="sibTrans" presStyleLbl="sibTrans1D1" presStyleIdx="3" presStyleCnt="4"/>
      <dgm:spPr/>
      <dgm:t>
        <a:bodyPr/>
        <a:lstStyle/>
        <a:p>
          <a:endParaRPr lang="ru-RU"/>
        </a:p>
      </dgm:t>
    </dgm:pt>
    <dgm:pt modelId="{AE0410DD-B7DB-4BCD-924E-D77CCBF00197}" type="pres">
      <dgm:prSet presAssocID="{8E4C59CC-10FD-45BE-AB8B-00F1AB53B249}" presName="connectorText" presStyleLbl="sibTrans1D1" presStyleIdx="3" presStyleCnt="4"/>
      <dgm:spPr/>
      <dgm:t>
        <a:bodyPr/>
        <a:lstStyle/>
        <a:p>
          <a:endParaRPr lang="ru-RU"/>
        </a:p>
      </dgm:t>
    </dgm:pt>
    <dgm:pt modelId="{6565A4B4-7D28-44C3-9045-7415AC8A15FE}" type="pres">
      <dgm:prSet presAssocID="{B582BBBC-AF74-4DCB-BF44-22F2CE4C4823}" presName="node" presStyleLbl="node1" presStyleIdx="4" presStyleCnt="5">
        <dgm:presLayoutVars>
          <dgm:bulletEnabled val="1"/>
        </dgm:presLayoutVars>
      </dgm:prSet>
      <dgm:spPr/>
      <dgm:t>
        <a:bodyPr/>
        <a:lstStyle/>
        <a:p>
          <a:endParaRPr lang="ru-RU"/>
        </a:p>
      </dgm:t>
    </dgm:pt>
  </dgm:ptLst>
  <dgm:cxnLst>
    <dgm:cxn modelId="{DFFF2AFA-7A7D-4235-8556-030651C48C1D}" srcId="{7BB3E22C-DF83-4927-83FD-E51C2AC79DC3}" destId="{C841547A-0B51-4069-8D69-6FA94726003D}" srcOrd="3" destOrd="0" parTransId="{B21375F8-AF0D-4EC5-AB6B-5DC8C8BB8447}" sibTransId="{8E4C59CC-10FD-45BE-AB8B-00F1AB53B249}"/>
    <dgm:cxn modelId="{1F155809-197B-4B42-A860-DFB98DC5B63C}" type="presOf" srcId="{C841547A-0B51-4069-8D69-6FA94726003D}" destId="{8AAC7C47-C698-4EB4-962A-57BC025D2DED}" srcOrd="0" destOrd="0" presId="urn:microsoft.com/office/officeart/2005/8/layout/bProcess3"/>
    <dgm:cxn modelId="{C868455A-8359-4E85-85C3-3D2DE481EFCE}" srcId="{7BB3E22C-DF83-4927-83FD-E51C2AC79DC3}" destId="{C1500393-76CA-4F13-8D0F-BDCCA9071F50}" srcOrd="1" destOrd="0" parTransId="{8FB3C907-B130-40C3-A5EC-49695FDD2B5A}" sibTransId="{8E4A989F-EB67-43E5-95C8-3EB13050AA26}"/>
    <dgm:cxn modelId="{62A0FB6A-049C-458A-B918-92C5FCE79999}" type="presOf" srcId="{8E4A989F-EB67-43E5-95C8-3EB13050AA26}" destId="{A4B7C899-DBAD-4552-A69B-DCFDAE511E93}" srcOrd="1" destOrd="0" presId="urn:microsoft.com/office/officeart/2005/8/layout/bProcess3"/>
    <dgm:cxn modelId="{329EC83B-2A3F-4E42-95E2-C90B1D55CBEC}" srcId="{7BB3E22C-DF83-4927-83FD-E51C2AC79DC3}" destId="{01CCED59-B31E-4B91-81C0-98D4E33505F7}" srcOrd="0" destOrd="0" parTransId="{99A66A18-B554-4DDE-B188-FCBEA9C2F6C2}" sibTransId="{BD0EF75A-3C1E-4537-9AAA-0DF45AA6ABAF}"/>
    <dgm:cxn modelId="{23486AE0-8B36-4056-87F1-B39E0E4E9DD6}" type="presOf" srcId="{B582BBBC-AF74-4DCB-BF44-22F2CE4C4823}" destId="{6565A4B4-7D28-44C3-9045-7415AC8A15FE}" srcOrd="0" destOrd="0" presId="urn:microsoft.com/office/officeart/2005/8/layout/bProcess3"/>
    <dgm:cxn modelId="{94693DDB-1E6B-4D15-8787-F96D7731C4CE}" type="presOf" srcId="{8E4A989F-EB67-43E5-95C8-3EB13050AA26}" destId="{FB1C7FB0-76D6-4656-A5F1-9DCFF96C93FB}" srcOrd="0" destOrd="0" presId="urn:microsoft.com/office/officeart/2005/8/layout/bProcess3"/>
    <dgm:cxn modelId="{DAC768BF-5C52-4BEF-9147-109F20AAEFDD}" type="presOf" srcId="{BD0EF75A-3C1E-4537-9AAA-0DF45AA6ABAF}" destId="{5875DE31-00EC-4B9C-88BD-DDB84CACC8B8}" srcOrd="0" destOrd="0" presId="urn:microsoft.com/office/officeart/2005/8/layout/bProcess3"/>
    <dgm:cxn modelId="{59B65636-0D86-415F-98D7-E14B3A0068CC}" type="presOf" srcId="{C1500393-76CA-4F13-8D0F-BDCCA9071F50}" destId="{ABABB67D-B459-4330-B814-B9BAA53A8C25}" srcOrd="0" destOrd="0" presId="urn:microsoft.com/office/officeart/2005/8/layout/bProcess3"/>
    <dgm:cxn modelId="{B9A9973E-49E0-4047-9A8B-01AE0D97DC47}" type="presOf" srcId="{7BB3E22C-DF83-4927-83FD-E51C2AC79DC3}" destId="{203A295C-B9CF-40E0-8630-E700457AFC5F}" srcOrd="0" destOrd="0" presId="urn:microsoft.com/office/officeart/2005/8/layout/bProcess3"/>
    <dgm:cxn modelId="{93C0E1F5-3535-45DF-B96D-EDD62BDAF0A5}" type="presOf" srcId="{9757A642-CC28-495B-86C3-974DF3AD28E4}" destId="{6EEFDAC4-BF88-4B19-A160-E1EE21F6D0C0}" srcOrd="0" destOrd="0" presId="urn:microsoft.com/office/officeart/2005/8/layout/bProcess3"/>
    <dgm:cxn modelId="{FBECD46C-73C3-4F21-A2DB-1D70BDF45C23}" type="presOf" srcId="{9757A642-CC28-495B-86C3-974DF3AD28E4}" destId="{82B73006-6FB1-4E75-8CCC-85103911274D}" srcOrd="1" destOrd="0" presId="urn:microsoft.com/office/officeart/2005/8/layout/bProcess3"/>
    <dgm:cxn modelId="{30ED07B2-B49B-44F8-A611-6CAAE07E5103}" type="presOf" srcId="{8E4C59CC-10FD-45BE-AB8B-00F1AB53B249}" destId="{AE0410DD-B7DB-4BCD-924E-D77CCBF00197}" srcOrd="1" destOrd="0" presId="urn:microsoft.com/office/officeart/2005/8/layout/bProcess3"/>
    <dgm:cxn modelId="{9DF916AD-E022-4D64-B9C2-3356216ED566}" srcId="{7BB3E22C-DF83-4927-83FD-E51C2AC79DC3}" destId="{7F00C1BE-62A1-47DA-A88D-47D732EB520B}" srcOrd="2" destOrd="0" parTransId="{662D4136-2362-4149-A469-9B2901254E53}" sibTransId="{9757A642-CC28-495B-86C3-974DF3AD28E4}"/>
    <dgm:cxn modelId="{CE7F655D-1CFB-4C77-AAA1-6D411405E627}" type="presOf" srcId="{8E4C59CC-10FD-45BE-AB8B-00F1AB53B249}" destId="{3C67D3DC-CAB2-4249-8324-1883BB384C99}" srcOrd="0" destOrd="0" presId="urn:microsoft.com/office/officeart/2005/8/layout/bProcess3"/>
    <dgm:cxn modelId="{54FE7DF8-D1F5-438F-A9A6-7B26CA2FD23F}" type="presOf" srcId="{01CCED59-B31E-4B91-81C0-98D4E33505F7}" destId="{6E35044E-45EC-4363-B787-4E7BC017E9DC}" srcOrd="0" destOrd="0" presId="urn:microsoft.com/office/officeart/2005/8/layout/bProcess3"/>
    <dgm:cxn modelId="{44738B3B-4D12-4BF7-9307-2B4A3F6061A0}" type="presOf" srcId="{BD0EF75A-3C1E-4537-9AAA-0DF45AA6ABAF}" destId="{9CC949AD-150B-4F5C-95A4-2002861ED799}" srcOrd="1" destOrd="0" presId="urn:microsoft.com/office/officeart/2005/8/layout/bProcess3"/>
    <dgm:cxn modelId="{D357244E-F20D-41F7-9F7F-79AAFA6BEE3A}" type="presOf" srcId="{7F00C1BE-62A1-47DA-A88D-47D732EB520B}" destId="{C95CC4F7-BC18-48D4-92AC-A417424103AE}" srcOrd="0" destOrd="0" presId="urn:microsoft.com/office/officeart/2005/8/layout/bProcess3"/>
    <dgm:cxn modelId="{80D3F7C8-B014-4C31-BE73-776383D6F4C6}" srcId="{7BB3E22C-DF83-4927-83FD-E51C2AC79DC3}" destId="{B582BBBC-AF74-4DCB-BF44-22F2CE4C4823}" srcOrd="4" destOrd="0" parTransId="{9CFACA33-7F5E-4B74-8C24-584CF1D81391}" sibTransId="{FE175998-65CF-4C64-B14E-89DB941E7F77}"/>
    <dgm:cxn modelId="{062D660A-1CE0-4282-A72E-FA3D9F827724}" type="presParOf" srcId="{203A295C-B9CF-40E0-8630-E700457AFC5F}" destId="{6E35044E-45EC-4363-B787-4E7BC017E9DC}" srcOrd="0" destOrd="0" presId="urn:microsoft.com/office/officeart/2005/8/layout/bProcess3"/>
    <dgm:cxn modelId="{68635CD6-892F-46B4-A40D-0CF7035E1E76}" type="presParOf" srcId="{203A295C-B9CF-40E0-8630-E700457AFC5F}" destId="{5875DE31-00EC-4B9C-88BD-DDB84CACC8B8}" srcOrd="1" destOrd="0" presId="urn:microsoft.com/office/officeart/2005/8/layout/bProcess3"/>
    <dgm:cxn modelId="{00A478F8-135A-4DFE-BDB0-70F61ADFF383}" type="presParOf" srcId="{5875DE31-00EC-4B9C-88BD-DDB84CACC8B8}" destId="{9CC949AD-150B-4F5C-95A4-2002861ED799}" srcOrd="0" destOrd="0" presId="urn:microsoft.com/office/officeart/2005/8/layout/bProcess3"/>
    <dgm:cxn modelId="{8303CD8B-663A-49CA-BD7F-4FB3D4287D22}" type="presParOf" srcId="{203A295C-B9CF-40E0-8630-E700457AFC5F}" destId="{ABABB67D-B459-4330-B814-B9BAA53A8C25}" srcOrd="2" destOrd="0" presId="urn:microsoft.com/office/officeart/2005/8/layout/bProcess3"/>
    <dgm:cxn modelId="{1770DD62-1B89-4ED2-AD98-6F554B9B46AC}" type="presParOf" srcId="{203A295C-B9CF-40E0-8630-E700457AFC5F}" destId="{FB1C7FB0-76D6-4656-A5F1-9DCFF96C93FB}" srcOrd="3" destOrd="0" presId="urn:microsoft.com/office/officeart/2005/8/layout/bProcess3"/>
    <dgm:cxn modelId="{265F5EBD-8024-443C-84CF-03D9BDEBCB0B}" type="presParOf" srcId="{FB1C7FB0-76D6-4656-A5F1-9DCFF96C93FB}" destId="{A4B7C899-DBAD-4552-A69B-DCFDAE511E93}" srcOrd="0" destOrd="0" presId="urn:microsoft.com/office/officeart/2005/8/layout/bProcess3"/>
    <dgm:cxn modelId="{7D0C63D1-B8DC-4CF4-B95B-B015DBBC7458}" type="presParOf" srcId="{203A295C-B9CF-40E0-8630-E700457AFC5F}" destId="{C95CC4F7-BC18-48D4-92AC-A417424103AE}" srcOrd="4" destOrd="0" presId="urn:microsoft.com/office/officeart/2005/8/layout/bProcess3"/>
    <dgm:cxn modelId="{53D24DB1-6599-43AB-83F9-AC72014DC02F}" type="presParOf" srcId="{203A295C-B9CF-40E0-8630-E700457AFC5F}" destId="{6EEFDAC4-BF88-4B19-A160-E1EE21F6D0C0}" srcOrd="5" destOrd="0" presId="urn:microsoft.com/office/officeart/2005/8/layout/bProcess3"/>
    <dgm:cxn modelId="{609E5B08-4299-4FA2-9CCC-9FB20915A4E1}" type="presParOf" srcId="{6EEFDAC4-BF88-4B19-A160-E1EE21F6D0C0}" destId="{82B73006-6FB1-4E75-8CCC-85103911274D}" srcOrd="0" destOrd="0" presId="urn:microsoft.com/office/officeart/2005/8/layout/bProcess3"/>
    <dgm:cxn modelId="{59213121-8750-427A-AFFB-F22B0CE0B36E}" type="presParOf" srcId="{203A295C-B9CF-40E0-8630-E700457AFC5F}" destId="{8AAC7C47-C698-4EB4-962A-57BC025D2DED}" srcOrd="6" destOrd="0" presId="urn:microsoft.com/office/officeart/2005/8/layout/bProcess3"/>
    <dgm:cxn modelId="{276A932F-BBEE-48FA-8F2C-DFAACAAC1EE5}" type="presParOf" srcId="{203A295C-B9CF-40E0-8630-E700457AFC5F}" destId="{3C67D3DC-CAB2-4249-8324-1883BB384C99}" srcOrd="7" destOrd="0" presId="urn:microsoft.com/office/officeart/2005/8/layout/bProcess3"/>
    <dgm:cxn modelId="{ACA75AF5-6BFF-44FA-9C75-CEA9670BB0AE}" type="presParOf" srcId="{3C67D3DC-CAB2-4249-8324-1883BB384C99}" destId="{AE0410DD-B7DB-4BCD-924E-D77CCBF00197}" srcOrd="0" destOrd="0" presId="urn:microsoft.com/office/officeart/2005/8/layout/bProcess3"/>
    <dgm:cxn modelId="{129AA29E-C9FD-42F1-AE7B-63224FD4B712}" type="presParOf" srcId="{203A295C-B9CF-40E0-8630-E700457AFC5F}" destId="{6565A4B4-7D28-44C3-9045-7415AC8A15FE}"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1CCF-AA5C-453E-930C-729387EA5126}">
      <dsp:nvSpPr>
        <dsp:cNvPr id="0" name=""/>
        <dsp:cNvSpPr/>
      </dsp:nvSpPr>
      <dsp:spPr>
        <a:xfrm>
          <a:off x="284421" y="148049"/>
          <a:ext cx="5623837" cy="408883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5D40A-A8E2-4712-B74E-18427722C2A3}">
      <dsp:nvSpPr>
        <dsp:cNvPr id="0" name=""/>
        <dsp:cNvSpPr/>
      </dsp:nvSpPr>
      <dsp:spPr>
        <a:xfrm>
          <a:off x="681336" y="1175551"/>
          <a:ext cx="2385481" cy="227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1778000">
            <a:lnSpc>
              <a:spcPct val="90000"/>
            </a:lnSpc>
            <a:spcBef>
              <a:spcPct val="0"/>
            </a:spcBef>
            <a:spcAft>
              <a:spcPct val="35000"/>
            </a:spcAft>
          </a:pPr>
          <a:r>
            <a:rPr lang="ru-RU" sz="4000" kern="1200" dirty="0" smtClean="0">
              <a:solidFill>
                <a:srgbClr val="000000"/>
              </a:solidFill>
            </a:rPr>
            <a:t>Все рабочие места</a:t>
          </a:r>
          <a:endParaRPr lang="ru-RU" sz="4000" kern="1200" dirty="0">
            <a:solidFill>
              <a:srgbClr val="000000"/>
            </a:solidFill>
          </a:endParaRPr>
        </a:p>
      </dsp:txBody>
      <dsp:txXfrm>
        <a:off x="681336" y="1175551"/>
        <a:ext cx="2385481" cy="2271146"/>
      </dsp:txXfrm>
    </dsp:sp>
    <dsp:sp modelId="{FF8C3862-9F86-44D3-93AB-B56BA8F2E1A1}">
      <dsp:nvSpPr>
        <dsp:cNvPr id="0" name=""/>
        <dsp:cNvSpPr/>
      </dsp:nvSpPr>
      <dsp:spPr>
        <a:xfrm>
          <a:off x="2885180" y="1138577"/>
          <a:ext cx="2855039" cy="234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r" defTabSz="1066800">
            <a:lnSpc>
              <a:spcPct val="90000"/>
            </a:lnSpc>
            <a:spcBef>
              <a:spcPct val="0"/>
            </a:spcBef>
            <a:spcAft>
              <a:spcPct val="35000"/>
            </a:spcAft>
          </a:pPr>
          <a:r>
            <a:rPr lang="ru-RU" sz="2400" b="1" kern="1200" dirty="0" smtClean="0">
              <a:solidFill>
                <a:srgbClr val="000000"/>
              </a:solidFill>
            </a:rPr>
            <a:t>за исключением </a:t>
          </a:r>
          <a:r>
            <a:rPr lang="ru-RU" sz="2000" kern="1200" dirty="0" smtClean="0">
              <a:solidFill>
                <a:srgbClr val="000000"/>
              </a:solidFill>
            </a:rPr>
            <a:t>рабочих мест, на которых работники заняты на ПЭВМ и (или) эксплуатируют офисную копировальную и бытовую технику. </a:t>
          </a:r>
          <a:endParaRPr lang="ru-RU" sz="2000" kern="1200" dirty="0">
            <a:solidFill>
              <a:srgbClr val="000000"/>
            </a:solidFill>
          </a:endParaRPr>
        </a:p>
      </dsp:txBody>
      <dsp:txXfrm>
        <a:off x="2885180" y="1138577"/>
        <a:ext cx="2855039" cy="2345094"/>
      </dsp:txXfrm>
    </dsp:sp>
    <dsp:sp modelId="{9E316615-ACF7-4F50-B953-A825F7728B68}">
      <dsp:nvSpPr>
        <dsp:cNvPr id="0" name=""/>
        <dsp:cNvSpPr/>
      </dsp:nvSpPr>
      <dsp:spPr>
        <a:xfrm>
          <a:off x="-3603" y="0"/>
          <a:ext cx="1003791" cy="1003791"/>
        </a:xfrm>
        <a:prstGeom prst="plus">
          <a:avLst>
            <a:gd name="adj" fmla="val 3281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CA471-01D9-4E9E-B8D0-A1A8A2F6C068}">
      <dsp:nvSpPr>
        <dsp:cNvPr id="0" name=""/>
        <dsp:cNvSpPr/>
      </dsp:nvSpPr>
      <dsp:spPr>
        <a:xfrm>
          <a:off x="4896542" y="297665"/>
          <a:ext cx="944744" cy="323755"/>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32B82-E672-436C-B359-4A7DFE3C9EA8}">
      <dsp:nvSpPr>
        <dsp:cNvPr id="0" name=""/>
        <dsp:cNvSpPr/>
      </dsp:nvSpPr>
      <dsp:spPr>
        <a:xfrm>
          <a:off x="3096340" y="1180408"/>
          <a:ext cx="590" cy="2169163"/>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4E7A-C491-47E1-8ECE-B55753BB1A2F}">
      <dsp:nvSpPr>
        <dsp:cNvPr id="0" name=""/>
        <dsp:cNvSpPr/>
      </dsp:nvSpPr>
      <dsp:spPr>
        <a:xfrm>
          <a:off x="0" y="0"/>
          <a:ext cx="788920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9387B-BEFA-4AF3-86B7-BAB03B944690}">
      <dsp:nvSpPr>
        <dsp:cNvPr id="0" name=""/>
        <dsp:cNvSpPr/>
      </dsp:nvSpPr>
      <dsp:spPr>
        <a:xfrm>
          <a:off x="0" y="0"/>
          <a:ext cx="1577841" cy="4104456"/>
        </a:xfrm>
        <a:prstGeom prst="rect">
          <a:avLst/>
        </a:prstGeom>
        <a:solidFill>
          <a:srgbClr val="BC8F00"/>
        </a:solidFill>
        <a:ln>
          <a:noFill/>
        </a:ln>
        <a:effectLst/>
      </dsp:spPr>
      <dsp:style>
        <a:lnRef idx="0">
          <a:scrgbClr r="0" g="0" b="0"/>
        </a:lnRef>
        <a:fillRef idx="0">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rPr>
            <a:t>Подготовка СОУТ</a:t>
          </a:r>
        </a:p>
        <a:p>
          <a:pPr lvl="0" algn="ctr" defTabSz="1244600">
            <a:lnSpc>
              <a:spcPct val="90000"/>
            </a:lnSpc>
            <a:spcBef>
              <a:spcPct val="0"/>
            </a:spcBef>
            <a:spcAft>
              <a:spcPct val="35000"/>
            </a:spcAft>
          </a:pPr>
          <a:r>
            <a:rPr lang="ru-RU" sz="1800" b="1" kern="1200" dirty="0" smtClean="0">
              <a:solidFill>
                <a:schemeClr val="bg1"/>
              </a:solidFill>
            </a:rPr>
            <a:t> (проводится Работодателем) </a:t>
          </a:r>
          <a:endParaRPr lang="ru-RU" sz="1800" b="1" kern="1200" dirty="0">
            <a:solidFill>
              <a:schemeClr val="bg1"/>
            </a:solidFill>
          </a:endParaRPr>
        </a:p>
      </dsp:txBody>
      <dsp:txXfrm>
        <a:off x="0" y="0"/>
        <a:ext cx="1577841" cy="4104456"/>
      </dsp:txXfrm>
    </dsp:sp>
    <dsp:sp modelId="{758A02DD-4EA4-440F-A0AC-590AC100983E}">
      <dsp:nvSpPr>
        <dsp:cNvPr id="0" name=""/>
        <dsp:cNvSpPr/>
      </dsp:nvSpPr>
      <dsp:spPr>
        <a:xfrm>
          <a:off x="1696179" y="48249"/>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solidFill>
                <a:srgbClr val="000000"/>
              </a:solidFill>
              <a:latin typeface="Times New Roman" pitchFamily="18" charset="0"/>
              <a:cs typeface="Arial" charset="0"/>
            </a:rPr>
            <a:t>- выбор аккредитованной организации, проводящей специальную оценку условий труда;</a:t>
          </a:r>
          <a:endParaRPr lang="ru-RU" sz="2200" kern="1200" dirty="0"/>
        </a:p>
      </dsp:txBody>
      <dsp:txXfrm>
        <a:off x="1696179" y="48249"/>
        <a:ext cx="6193025" cy="964988"/>
      </dsp:txXfrm>
    </dsp:sp>
    <dsp:sp modelId="{E69C409A-ADDC-451C-92DD-675E8DD4EA34}">
      <dsp:nvSpPr>
        <dsp:cNvPr id="0" name=""/>
        <dsp:cNvSpPr/>
      </dsp:nvSpPr>
      <dsp:spPr>
        <a:xfrm>
          <a:off x="1577841" y="1013237"/>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02B8B-E634-4418-8866-24C93C18B05D}">
      <dsp:nvSpPr>
        <dsp:cNvPr id="0" name=""/>
        <dsp:cNvSpPr/>
      </dsp:nvSpPr>
      <dsp:spPr>
        <a:xfrm>
          <a:off x="1696179" y="1061486"/>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solidFill>
                <a:srgbClr val="000000"/>
              </a:solidFill>
              <a:latin typeface="Times New Roman" pitchFamily="18" charset="0"/>
              <a:cs typeface="Arial" charset="0"/>
            </a:rPr>
            <a:t>- формирование комиссии по проведению СОУТ (далее – комиссия);</a:t>
          </a:r>
          <a:endParaRPr lang="ru-RU" sz="2200" kern="1200" dirty="0"/>
        </a:p>
      </dsp:txBody>
      <dsp:txXfrm>
        <a:off x="1696179" y="1061486"/>
        <a:ext cx="6193025" cy="964988"/>
      </dsp:txXfrm>
    </dsp:sp>
    <dsp:sp modelId="{E2EC642F-A87D-4147-9C53-006A97832521}">
      <dsp:nvSpPr>
        <dsp:cNvPr id="0" name=""/>
        <dsp:cNvSpPr/>
      </dsp:nvSpPr>
      <dsp:spPr>
        <a:xfrm>
          <a:off x="1577841" y="2026474"/>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505E-7EF7-4808-8EF6-C460E6916602}">
      <dsp:nvSpPr>
        <dsp:cNvPr id="0" name=""/>
        <dsp:cNvSpPr/>
      </dsp:nvSpPr>
      <dsp:spPr>
        <a:xfrm>
          <a:off x="1696179" y="2074724"/>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solidFill>
                <a:srgbClr val="000000"/>
              </a:solidFill>
              <a:latin typeface="Times New Roman" pitchFamily="18" charset="0"/>
              <a:cs typeface="Arial" charset="0"/>
            </a:rPr>
            <a:t>- утверждение графика проведения СОУТ;</a:t>
          </a:r>
        </a:p>
      </dsp:txBody>
      <dsp:txXfrm>
        <a:off x="1696179" y="2074724"/>
        <a:ext cx="6193025" cy="964988"/>
      </dsp:txXfrm>
    </dsp:sp>
    <dsp:sp modelId="{5268AA8D-8769-4C8F-9A76-AD48FE67569D}">
      <dsp:nvSpPr>
        <dsp:cNvPr id="0" name=""/>
        <dsp:cNvSpPr/>
      </dsp:nvSpPr>
      <dsp:spPr>
        <a:xfrm>
          <a:off x="1577841" y="3039712"/>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9ECD40-8ABA-4F69-B50F-30BCF33C2B8F}">
      <dsp:nvSpPr>
        <dsp:cNvPr id="0" name=""/>
        <dsp:cNvSpPr/>
      </dsp:nvSpPr>
      <dsp:spPr>
        <a:xfrm>
          <a:off x="1696179" y="3087961"/>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solidFill>
                <a:srgbClr val="000000"/>
              </a:solidFill>
              <a:latin typeface="Times New Roman" pitchFamily="18" charset="0"/>
              <a:cs typeface="Arial" charset="0"/>
            </a:rPr>
            <a:t>- утверждение перечня рабочих мест, на которых проводится СОУТ.   </a:t>
          </a:r>
          <a:endParaRPr lang="ru-RU" sz="2200" kern="1200" dirty="0"/>
        </a:p>
      </dsp:txBody>
      <dsp:txXfrm>
        <a:off x="1696179" y="3087961"/>
        <a:ext cx="6193025" cy="964988"/>
      </dsp:txXfrm>
    </dsp:sp>
    <dsp:sp modelId="{112FAD3D-C073-4B0A-93A9-A3240F47AD44}">
      <dsp:nvSpPr>
        <dsp:cNvPr id="0" name=""/>
        <dsp:cNvSpPr/>
      </dsp:nvSpPr>
      <dsp:spPr>
        <a:xfrm>
          <a:off x="1577841" y="4052949"/>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4E7A-C491-47E1-8ECE-B55753BB1A2F}">
      <dsp:nvSpPr>
        <dsp:cNvPr id="0" name=""/>
        <dsp:cNvSpPr/>
      </dsp:nvSpPr>
      <dsp:spPr>
        <a:xfrm>
          <a:off x="0" y="2601"/>
          <a:ext cx="788920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9387B-BEFA-4AF3-86B7-BAB03B944690}">
      <dsp:nvSpPr>
        <dsp:cNvPr id="0" name=""/>
        <dsp:cNvSpPr/>
      </dsp:nvSpPr>
      <dsp:spPr>
        <a:xfrm>
          <a:off x="0" y="2601"/>
          <a:ext cx="1577841" cy="5323388"/>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rPr>
            <a:t>Идентификация потенциально ВОПФ</a:t>
          </a:r>
        </a:p>
        <a:p>
          <a:pPr lvl="0" algn="ctr" defTabSz="1066800">
            <a:lnSpc>
              <a:spcPct val="90000"/>
            </a:lnSpc>
            <a:spcBef>
              <a:spcPct val="0"/>
            </a:spcBef>
            <a:spcAft>
              <a:spcPct val="35000"/>
            </a:spcAft>
          </a:pPr>
          <a:r>
            <a:rPr lang="ru-RU" sz="1600" b="1" kern="1200" dirty="0" smtClean="0">
              <a:solidFill>
                <a:schemeClr val="bg1"/>
              </a:solidFill>
            </a:rPr>
            <a:t>  (проводится экспертом)</a:t>
          </a:r>
          <a:endParaRPr lang="ru-RU" sz="1600" b="1" kern="1200" dirty="0">
            <a:solidFill>
              <a:schemeClr val="bg1"/>
            </a:solidFill>
          </a:endParaRPr>
        </a:p>
      </dsp:txBody>
      <dsp:txXfrm>
        <a:off x="0" y="2601"/>
        <a:ext cx="1577841" cy="5323388"/>
      </dsp:txXfrm>
    </dsp:sp>
    <dsp:sp modelId="{758A02DD-4EA4-440F-A0AC-590AC100983E}">
      <dsp:nvSpPr>
        <dsp:cNvPr id="0" name=""/>
        <dsp:cNvSpPr/>
      </dsp:nvSpPr>
      <dsp:spPr>
        <a:xfrm>
          <a:off x="1696179" y="44515"/>
          <a:ext cx="6193025" cy="83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latin typeface="Times New Roman" pitchFamily="18" charset="0"/>
              <a:cs typeface="Arial" charset="0"/>
            </a:rPr>
            <a:t>- сбор и анализ информации о производственном оборудовании, материалах и сырье, используемым работником;</a:t>
          </a:r>
          <a:endParaRPr lang="ru-RU" sz="1800" kern="1200" dirty="0"/>
        </a:p>
      </dsp:txBody>
      <dsp:txXfrm>
        <a:off x="1696179" y="44515"/>
        <a:ext cx="6193025" cy="838277"/>
      </dsp:txXfrm>
    </dsp:sp>
    <dsp:sp modelId="{E69C409A-ADDC-451C-92DD-675E8DD4EA34}">
      <dsp:nvSpPr>
        <dsp:cNvPr id="0" name=""/>
        <dsp:cNvSpPr/>
      </dsp:nvSpPr>
      <dsp:spPr>
        <a:xfrm>
          <a:off x="1577841" y="882793"/>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59BAA-FD70-4E54-AE5E-C02D9962B1B7}">
      <dsp:nvSpPr>
        <dsp:cNvPr id="0" name=""/>
        <dsp:cNvSpPr/>
      </dsp:nvSpPr>
      <dsp:spPr>
        <a:xfrm>
          <a:off x="1696179" y="924707"/>
          <a:ext cx="6193025" cy="83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latin typeface="Times New Roman" pitchFamily="18" charset="0"/>
              <a:cs typeface="Arial" charset="0"/>
            </a:rPr>
            <a:t>- анализ сведений по обязательным медицинским осмотрам работников;</a:t>
          </a:r>
          <a:endParaRPr lang="ru-RU" sz="1800" kern="1200" dirty="0">
            <a:solidFill>
              <a:srgbClr val="000000"/>
            </a:solidFill>
            <a:latin typeface="Times New Roman" pitchFamily="18" charset="0"/>
            <a:cs typeface="Arial" charset="0"/>
          </a:endParaRPr>
        </a:p>
      </dsp:txBody>
      <dsp:txXfrm>
        <a:off x="1696179" y="924707"/>
        <a:ext cx="6193025" cy="838277"/>
      </dsp:txXfrm>
    </dsp:sp>
    <dsp:sp modelId="{AD41CF27-39C0-4CE1-B5D3-31CBF90D7BB2}">
      <dsp:nvSpPr>
        <dsp:cNvPr id="0" name=""/>
        <dsp:cNvSpPr/>
      </dsp:nvSpPr>
      <dsp:spPr>
        <a:xfrm>
          <a:off x="1577841" y="1762985"/>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02B8B-E634-4418-8866-24C93C18B05D}">
      <dsp:nvSpPr>
        <dsp:cNvPr id="0" name=""/>
        <dsp:cNvSpPr/>
      </dsp:nvSpPr>
      <dsp:spPr>
        <a:xfrm>
          <a:off x="1696179" y="1804898"/>
          <a:ext cx="6193025" cy="83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latin typeface="Times New Roman" pitchFamily="18" charset="0"/>
              <a:cs typeface="Arial" charset="0"/>
            </a:rPr>
            <a:t>- анализ, результатов ранее проводившихся на данных рабочих местах исследований и измерений;</a:t>
          </a:r>
          <a:endParaRPr lang="ru-RU" sz="1800" kern="1200" dirty="0"/>
        </a:p>
      </dsp:txBody>
      <dsp:txXfrm>
        <a:off x="1696179" y="1804898"/>
        <a:ext cx="6193025" cy="838277"/>
      </dsp:txXfrm>
    </dsp:sp>
    <dsp:sp modelId="{E2EC642F-A87D-4147-9C53-006A97832521}">
      <dsp:nvSpPr>
        <dsp:cNvPr id="0" name=""/>
        <dsp:cNvSpPr/>
      </dsp:nvSpPr>
      <dsp:spPr>
        <a:xfrm>
          <a:off x="1577841" y="2643176"/>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505E-7EF7-4808-8EF6-C460E6916602}">
      <dsp:nvSpPr>
        <dsp:cNvPr id="0" name=""/>
        <dsp:cNvSpPr/>
      </dsp:nvSpPr>
      <dsp:spPr>
        <a:xfrm>
          <a:off x="1696179" y="2685090"/>
          <a:ext cx="6193025" cy="83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latin typeface="Times New Roman" pitchFamily="18" charset="0"/>
              <a:cs typeface="Arial" charset="0"/>
            </a:rPr>
            <a:t>- анализ случаев производственного травматизма и (или) установления профессионального заболевания, возникшего по причине воздействия ВОПФ;</a:t>
          </a:r>
        </a:p>
      </dsp:txBody>
      <dsp:txXfrm>
        <a:off x="1696179" y="2685090"/>
        <a:ext cx="6193025" cy="838277"/>
      </dsp:txXfrm>
    </dsp:sp>
    <dsp:sp modelId="{5268AA8D-8769-4C8F-9A76-AD48FE67569D}">
      <dsp:nvSpPr>
        <dsp:cNvPr id="0" name=""/>
        <dsp:cNvSpPr/>
      </dsp:nvSpPr>
      <dsp:spPr>
        <a:xfrm>
          <a:off x="1577841" y="3523368"/>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9ECD40-8ABA-4F69-B50F-30BCF33C2B8F}">
      <dsp:nvSpPr>
        <dsp:cNvPr id="0" name=""/>
        <dsp:cNvSpPr/>
      </dsp:nvSpPr>
      <dsp:spPr>
        <a:xfrm>
          <a:off x="1696179" y="3565282"/>
          <a:ext cx="6193025" cy="83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latin typeface="Times New Roman" pitchFamily="18" charset="0"/>
              <a:cs typeface="Arial" charset="0"/>
            </a:rPr>
            <a:t>- анализ предложений работников по выявлению потенциально ВОПФ на их рабочих местах;</a:t>
          </a:r>
        </a:p>
      </dsp:txBody>
      <dsp:txXfrm>
        <a:off x="1696179" y="3565282"/>
        <a:ext cx="6193025" cy="838277"/>
      </dsp:txXfrm>
    </dsp:sp>
    <dsp:sp modelId="{112FAD3D-C073-4B0A-93A9-A3240F47AD44}">
      <dsp:nvSpPr>
        <dsp:cNvPr id="0" name=""/>
        <dsp:cNvSpPr/>
      </dsp:nvSpPr>
      <dsp:spPr>
        <a:xfrm>
          <a:off x="1577841" y="4403559"/>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BAF91F-3E28-4418-9046-EDC456F14334}">
      <dsp:nvSpPr>
        <dsp:cNvPr id="0" name=""/>
        <dsp:cNvSpPr/>
      </dsp:nvSpPr>
      <dsp:spPr>
        <a:xfrm>
          <a:off x="1696179" y="4445473"/>
          <a:ext cx="6193025" cy="83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latin typeface="Times New Roman" pitchFamily="18" charset="0"/>
              <a:cs typeface="Arial" charset="0"/>
            </a:rPr>
            <a:t>- составление заключения и перечня рабочих мест, на которых не выявлены ВОПФ и/или условия труда на данных рабочих местах признаются комиссией допустимыми. </a:t>
          </a:r>
        </a:p>
      </dsp:txBody>
      <dsp:txXfrm>
        <a:off x="1696179" y="4445473"/>
        <a:ext cx="6193025" cy="838277"/>
      </dsp:txXfrm>
    </dsp:sp>
    <dsp:sp modelId="{C591BA88-B41D-4355-B5CF-912F3825B4DE}">
      <dsp:nvSpPr>
        <dsp:cNvPr id="0" name=""/>
        <dsp:cNvSpPr/>
      </dsp:nvSpPr>
      <dsp:spPr>
        <a:xfrm>
          <a:off x="1577841" y="5283751"/>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9A72-4591-47B3-A7CF-62E98E132334}">
      <dsp:nvSpPr>
        <dsp:cNvPr id="0" name=""/>
        <dsp:cNvSpPr/>
      </dsp:nvSpPr>
      <dsp:spPr>
        <a:xfrm>
          <a:off x="4914475" y="3470837"/>
          <a:ext cx="342237" cy="383001"/>
        </a:xfrm>
        <a:custGeom>
          <a:avLst/>
          <a:gdLst/>
          <a:ahLst/>
          <a:cxnLst/>
          <a:rect l="0" t="0" r="0" b="0"/>
          <a:pathLst>
            <a:path>
              <a:moveTo>
                <a:pt x="0" y="0"/>
              </a:moveTo>
              <a:lnTo>
                <a:pt x="171118" y="0"/>
              </a:lnTo>
              <a:lnTo>
                <a:pt x="171118" y="383001"/>
              </a:lnTo>
              <a:lnTo>
                <a:pt x="342237" y="3830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5072752" y="3649497"/>
        <a:ext cx="25681" cy="25681"/>
      </dsp:txXfrm>
    </dsp:sp>
    <dsp:sp modelId="{3BF213F9-F543-4D7D-A167-9CC28C5566E2}">
      <dsp:nvSpPr>
        <dsp:cNvPr id="0" name=""/>
        <dsp:cNvSpPr/>
      </dsp:nvSpPr>
      <dsp:spPr>
        <a:xfrm>
          <a:off x="7056256" y="1978472"/>
          <a:ext cx="244270" cy="1059295"/>
        </a:xfrm>
        <a:custGeom>
          <a:avLst/>
          <a:gdLst/>
          <a:ahLst/>
          <a:cxnLst/>
          <a:rect l="0" t="0" r="0" b="0"/>
          <a:pathLst>
            <a:path>
              <a:moveTo>
                <a:pt x="0" y="1059295"/>
              </a:moveTo>
              <a:lnTo>
                <a:pt x="122135" y="1059295"/>
              </a:lnTo>
              <a:lnTo>
                <a:pt x="122135" y="0"/>
              </a:lnTo>
              <a:lnTo>
                <a:pt x="24427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7151214" y="2480942"/>
        <a:ext cx="54354" cy="54354"/>
      </dsp:txXfrm>
    </dsp:sp>
    <dsp:sp modelId="{23572746-1BD2-4A74-A6B1-8EBA08213ECF}">
      <dsp:nvSpPr>
        <dsp:cNvPr id="0" name=""/>
        <dsp:cNvSpPr/>
      </dsp:nvSpPr>
      <dsp:spPr>
        <a:xfrm>
          <a:off x="4914475" y="3037767"/>
          <a:ext cx="342237" cy="433070"/>
        </a:xfrm>
        <a:custGeom>
          <a:avLst/>
          <a:gdLst/>
          <a:ahLst/>
          <a:cxnLst/>
          <a:rect l="0" t="0" r="0" b="0"/>
          <a:pathLst>
            <a:path>
              <a:moveTo>
                <a:pt x="0" y="433070"/>
              </a:moveTo>
              <a:lnTo>
                <a:pt x="171118" y="433070"/>
              </a:lnTo>
              <a:lnTo>
                <a:pt x="171118" y="0"/>
              </a:lnTo>
              <a:lnTo>
                <a:pt x="34223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5071794" y="3240503"/>
        <a:ext cx="27598" cy="27598"/>
      </dsp:txXfrm>
    </dsp:sp>
    <dsp:sp modelId="{EAA9FD83-1BE5-45C9-A6FB-E975FD753E2B}">
      <dsp:nvSpPr>
        <dsp:cNvPr id="0" name=""/>
        <dsp:cNvSpPr/>
      </dsp:nvSpPr>
      <dsp:spPr>
        <a:xfrm>
          <a:off x="2735767" y="3416646"/>
          <a:ext cx="270651" cy="91440"/>
        </a:xfrm>
        <a:custGeom>
          <a:avLst/>
          <a:gdLst/>
          <a:ahLst/>
          <a:cxnLst/>
          <a:rect l="0" t="0" r="0" b="0"/>
          <a:pathLst>
            <a:path>
              <a:moveTo>
                <a:pt x="0" y="45720"/>
              </a:moveTo>
              <a:lnTo>
                <a:pt x="135325" y="45720"/>
              </a:lnTo>
              <a:lnTo>
                <a:pt x="135325" y="54191"/>
              </a:lnTo>
              <a:lnTo>
                <a:pt x="270651" y="54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2864323" y="3455597"/>
        <a:ext cx="13539" cy="13539"/>
      </dsp:txXfrm>
    </dsp:sp>
    <dsp:sp modelId="{1E821EE5-8C2C-4D45-AED3-E1A990F85C93}">
      <dsp:nvSpPr>
        <dsp:cNvPr id="0" name=""/>
        <dsp:cNvSpPr/>
      </dsp:nvSpPr>
      <dsp:spPr>
        <a:xfrm>
          <a:off x="548641" y="2375400"/>
          <a:ext cx="387581" cy="1086965"/>
        </a:xfrm>
        <a:custGeom>
          <a:avLst/>
          <a:gdLst/>
          <a:ahLst/>
          <a:cxnLst/>
          <a:rect l="0" t="0" r="0" b="0"/>
          <a:pathLst>
            <a:path>
              <a:moveTo>
                <a:pt x="0" y="0"/>
              </a:moveTo>
              <a:lnTo>
                <a:pt x="193790" y="0"/>
              </a:lnTo>
              <a:lnTo>
                <a:pt x="193790" y="1086965"/>
              </a:lnTo>
              <a:lnTo>
                <a:pt x="387581" y="10869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713582" y="2890033"/>
        <a:ext cx="57699" cy="57699"/>
      </dsp:txXfrm>
    </dsp:sp>
    <dsp:sp modelId="{306707F0-606E-4B84-A542-70E1278800C9}">
      <dsp:nvSpPr>
        <dsp:cNvPr id="0" name=""/>
        <dsp:cNvSpPr/>
      </dsp:nvSpPr>
      <dsp:spPr>
        <a:xfrm>
          <a:off x="2715198" y="1185534"/>
          <a:ext cx="346844" cy="748898"/>
        </a:xfrm>
        <a:custGeom>
          <a:avLst/>
          <a:gdLst/>
          <a:ahLst/>
          <a:cxnLst/>
          <a:rect l="0" t="0" r="0" b="0"/>
          <a:pathLst>
            <a:path>
              <a:moveTo>
                <a:pt x="0" y="0"/>
              </a:moveTo>
              <a:lnTo>
                <a:pt x="173422" y="0"/>
              </a:lnTo>
              <a:lnTo>
                <a:pt x="173422" y="748898"/>
              </a:lnTo>
              <a:lnTo>
                <a:pt x="346844" y="748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2867987" y="1539350"/>
        <a:ext cx="41265" cy="41265"/>
      </dsp:txXfrm>
    </dsp:sp>
    <dsp:sp modelId="{77405670-46C9-4FA8-B5AB-D8DBE3F3B890}">
      <dsp:nvSpPr>
        <dsp:cNvPr id="0" name=""/>
        <dsp:cNvSpPr/>
      </dsp:nvSpPr>
      <dsp:spPr>
        <a:xfrm>
          <a:off x="4856367" y="842633"/>
          <a:ext cx="359908" cy="342900"/>
        </a:xfrm>
        <a:custGeom>
          <a:avLst/>
          <a:gdLst/>
          <a:ahLst/>
          <a:cxnLst/>
          <a:rect l="0" t="0" r="0" b="0"/>
          <a:pathLst>
            <a:path>
              <a:moveTo>
                <a:pt x="0" y="0"/>
              </a:moveTo>
              <a:lnTo>
                <a:pt x="179954" y="0"/>
              </a:lnTo>
              <a:lnTo>
                <a:pt x="179954" y="342900"/>
              </a:lnTo>
              <a:lnTo>
                <a:pt x="359908" y="3429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5023894" y="1001656"/>
        <a:ext cx="24855" cy="24855"/>
      </dsp:txXfrm>
    </dsp:sp>
    <dsp:sp modelId="{80C370A6-999D-4F16-B926-C048EE599560}">
      <dsp:nvSpPr>
        <dsp:cNvPr id="0" name=""/>
        <dsp:cNvSpPr/>
      </dsp:nvSpPr>
      <dsp:spPr>
        <a:xfrm>
          <a:off x="4856367" y="499732"/>
          <a:ext cx="359908" cy="342900"/>
        </a:xfrm>
        <a:custGeom>
          <a:avLst/>
          <a:gdLst/>
          <a:ahLst/>
          <a:cxnLst/>
          <a:rect l="0" t="0" r="0" b="0"/>
          <a:pathLst>
            <a:path>
              <a:moveTo>
                <a:pt x="0" y="342900"/>
              </a:moveTo>
              <a:lnTo>
                <a:pt x="179954" y="342900"/>
              </a:lnTo>
              <a:lnTo>
                <a:pt x="179954" y="0"/>
              </a:lnTo>
              <a:lnTo>
                <a:pt x="35990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5023894" y="658755"/>
        <a:ext cx="24855" cy="24855"/>
      </dsp:txXfrm>
    </dsp:sp>
    <dsp:sp modelId="{CFB87B6E-A480-4FB3-99F3-6974DF66D44E}">
      <dsp:nvSpPr>
        <dsp:cNvPr id="0" name=""/>
        <dsp:cNvSpPr/>
      </dsp:nvSpPr>
      <dsp:spPr>
        <a:xfrm>
          <a:off x="2715198" y="842633"/>
          <a:ext cx="359908" cy="342900"/>
        </a:xfrm>
        <a:custGeom>
          <a:avLst/>
          <a:gdLst/>
          <a:ahLst/>
          <a:cxnLst/>
          <a:rect l="0" t="0" r="0" b="0"/>
          <a:pathLst>
            <a:path>
              <a:moveTo>
                <a:pt x="0" y="342900"/>
              </a:moveTo>
              <a:lnTo>
                <a:pt x="179954" y="342900"/>
              </a:lnTo>
              <a:lnTo>
                <a:pt x="179954" y="0"/>
              </a:lnTo>
              <a:lnTo>
                <a:pt x="35990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2882724" y="1001656"/>
        <a:ext cx="24855" cy="24855"/>
      </dsp:txXfrm>
    </dsp:sp>
    <dsp:sp modelId="{C48DF09F-A0CA-4FE2-BAD5-50ACC461CEB4}">
      <dsp:nvSpPr>
        <dsp:cNvPr id="0" name=""/>
        <dsp:cNvSpPr/>
      </dsp:nvSpPr>
      <dsp:spPr>
        <a:xfrm>
          <a:off x="548641" y="1185534"/>
          <a:ext cx="367012" cy="1189866"/>
        </a:xfrm>
        <a:custGeom>
          <a:avLst/>
          <a:gdLst/>
          <a:ahLst/>
          <a:cxnLst/>
          <a:rect l="0" t="0" r="0" b="0"/>
          <a:pathLst>
            <a:path>
              <a:moveTo>
                <a:pt x="0" y="1189866"/>
              </a:moveTo>
              <a:lnTo>
                <a:pt x="183506" y="1189866"/>
              </a:lnTo>
              <a:lnTo>
                <a:pt x="183506" y="0"/>
              </a:lnTo>
              <a:lnTo>
                <a:pt x="36701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701018" y="1749338"/>
        <a:ext cx="62259" cy="62259"/>
      </dsp:txXfrm>
    </dsp:sp>
    <dsp:sp modelId="{AE741C47-B351-45E5-87EF-EF4F37481B73}">
      <dsp:nvSpPr>
        <dsp:cNvPr id="0" name=""/>
        <dsp:cNvSpPr/>
      </dsp:nvSpPr>
      <dsp:spPr>
        <a:xfrm rot="16200000">
          <a:off x="-1956628" y="2101079"/>
          <a:ext cx="4461899" cy="54864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ВЫЯВЛЕНЫ потенциально ВОПФ</a:t>
          </a:r>
          <a:endParaRPr lang="ru-RU" sz="1400" kern="1200" dirty="0"/>
        </a:p>
      </dsp:txBody>
      <dsp:txXfrm>
        <a:off x="-1956628" y="2101079"/>
        <a:ext cx="4461899" cy="548641"/>
      </dsp:txXfrm>
    </dsp:sp>
    <dsp:sp modelId="{B159ECF5-FEF9-4D0B-8632-07968A8889E6}">
      <dsp:nvSpPr>
        <dsp:cNvPr id="0" name=""/>
        <dsp:cNvSpPr/>
      </dsp:nvSpPr>
      <dsp:spPr>
        <a:xfrm>
          <a:off x="915654" y="719315"/>
          <a:ext cx="1799544" cy="93243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ЕСТЬ</a:t>
          </a:r>
        </a:p>
        <a:p>
          <a:pPr lvl="0" algn="ctr" defTabSz="533400">
            <a:lnSpc>
              <a:spcPct val="90000"/>
            </a:lnSpc>
            <a:spcBef>
              <a:spcPct val="0"/>
            </a:spcBef>
            <a:spcAft>
              <a:spcPct val="35000"/>
            </a:spcAft>
          </a:pPr>
          <a:r>
            <a:rPr lang="ru-RU" sz="1200" kern="1200" dirty="0" smtClean="0"/>
            <a:t> РЕЗУЛЬТАТЫ ИЗМЕРЕНИЙ</a:t>
          </a:r>
          <a:endParaRPr lang="ru-RU" sz="1200" kern="1200" dirty="0"/>
        </a:p>
      </dsp:txBody>
      <dsp:txXfrm>
        <a:off x="915654" y="719315"/>
        <a:ext cx="1799544" cy="932438"/>
      </dsp:txXfrm>
    </dsp:sp>
    <dsp:sp modelId="{CFA117AE-2DF3-4161-916D-20C65AA9AE11}">
      <dsp:nvSpPr>
        <dsp:cNvPr id="0" name=""/>
        <dsp:cNvSpPr/>
      </dsp:nvSpPr>
      <dsp:spPr>
        <a:xfrm>
          <a:off x="3075107" y="558659"/>
          <a:ext cx="1781260" cy="567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АРМ (5 лет) </a:t>
          </a:r>
        </a:p>
      </dsp:txBody>
      <dsp:txXfrm>
        <a:off x="3075107" y="558659"/>
        <a:ext cx="1781260" cy="567948"/>
      </dsp:txXfrm>
    </dsp:sp>
    <dsp:sp modelId="{B583C4B6-9E4A-4968-AD89-A0C349111444}">
      <dsp:nvSpPr>
        <dsp:cNvPr id="0" name=""/>
        <dsp:cNvSpPr/>
      </dsp:nvSpPr>
      <dsp:spPr>
        <a:xfrm>
          <a:off x="5216276" y="225412"/>
          <a:ext cx="1799544" cy="5486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Оптимальные и допустимые УТ</a:t>
          </a:r>
          <a:endParaRPr lang="ru-RU" sz="1200" kern="1200" dirty="0"/>
        </a:p>
      </dsp:txBody>
      <dsp:txXfrm>
        <a:off x="5216276" y="225412"/>
        <a:ext cx="1799544" cy="548641"/>
      </dsp:txXfrm>
    </dsp:sp>
    <dsp:sp modelId="{090022E3-72B1-43A7-851B-9C94585125FB}">
      <dsp:nvSpPr>
        <dsp:cNvPr id="0" name=""/>
        <dsp:cNvSpPr/>
      </dsp:nvSpPr>
      <dsp:spPr>
        <a:xfrm>
          <a:off x="5216276" y="911213"/>
          <a:ext cx="1799544" cy="5486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Вредные и опасные УТ</a:t>
          </a:r>
          <a:endParaRPr lang="ru-RU" sz="1200" kern="1200" dirty="0"/>
        </a:p>
      </dsp:txBody>
      <dsp:txXfrm>
        <a:off x="5216276" y="911213"/>
        <a:ext cx="1799544" cy="548641"/>
      </dsp:txXfrm>
    </dsp:sp>
    <dsp:sp modelId="{4D5C9F41-D05C-4555-A5FA-613C9F0F3E44}">
      <dsp:nvSpPr>
        <dsp:cNvPr id="0" name=""/>
        <dsp:cNvSpPr/>
      </dsp:nvSpPr>
      <dsp:spPr>
        <a:xfrm>
          <a:off x="3062042" y="1660112"/>
          <a:ext cx="1799544" cy="5486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Производственный контроль (6 мес.)</a:t>
          </a:r>
          <a:endParaRPr lang="ru-RU" sz="1200" kern="1200" dirty="0"/>
        </a:p>
      </dsp:txBody>
      <dsp:txXfrm>
        <a:off x="3062042" y="1660112"/>
        <a:ext cx="1799544" cy="548641"/>
      </dsp:txXfrm>
    </dsp:sp>
    <dsp:sp modelId="{7B823467-D723-46E4-9239-8F0071296C04}">
      <dsp:nvSpPr>
        <dsp:cNvPr id="0" name=""/>
        <dsp:cNvSpPr/>
      </dsp:nvSpPr>
      <dsp:spPr>
        <a:xfrm>
          <a:off x="936222" y="3028328"/>
          <a:ext cx="1799544" cy="86807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НЕТ</a:t>
          </a:r>
        </a:p>
        <a:p>
          <a:pPr lvl="0" algn="ctr" defTabSz="533400">
            <a:lnSpc>
              <a:spcPct val="90000"/>
            </a:lnSpc>
            <a:spcBef>
              <a:spcPct val="0"/>
            </a:spcBef>
            <a:spcAft>
              <a:spcPct val="35000"/>
            </a:spcAft>
          </a:pPr>
          <a:r>
            <a:rPr lang="ru-RU" sz="1200" kern="1200" dirty="0" smtClean="0"/>
            <a:t> РЕЗУЛЬТАТОВ ИЗМЕРЕНИЙ</a:t>
          </a:r>
          <a:endParaRPr lang="ru-RU" sz="1200" kern="1200" dirty="0"/>
        </a:p>
      </dsp:txBody>
      <dsp:txXfrm>
        <a:off x="936222" y="3028328"/>
        <a:ext cx="1799544" cy="868077"/>
      </dsp:txXfrm>
    </dsp:sp>
    <dsp:sp modelId="{4DECD729-9E2B-41ED-8E43-5DA12B73906F}">
      <dsp:nvSpPr>
        <dsp:cNvPr id="0" name=""/>
        <dsp:cNvSpPr/>
      </dsp:nvSpPr>
      <dsp:spPr>
        <a:xfrm>
          <a:off x="3006418" y="3100337"/>
          <a:ext cx="1908056" cy="741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Измерения и (или) </a:t>
          </a:r>
          <a:r>
            <a:rPr lang="ru-RU" sz="1200" b="0" kern="1200" dirty="0" smtClean="0"/>
            <a:t>оценка</a:t>
          </a:r>
          <a:r>
            <a:rPr lang="ru-RU" sz="1200" kern="1200" dirty="0" smtClean="0"/>
            <a:t> (СОУТ)</a:t>
          </a:r>
          <a:endParaRPr lang="ru-RU" sz="1200" kern="1200" dirty="0"/>
        </a:p>
      </dsp:txBody>
      <dsp:txXfrm>
        <a:off x="3006418" y="3100337"/>
        <a:ext cx="1908056" cy="741000"/>
      </dsp:txXfrm>
    </dsp:sp>
    <dsp:sp modelId="{72D1C5BB-AF17-477B-8FB0-3224B3434148}">
      <dsp:nvSpPr>
        <dsp:cNvPr id="0" name=""/>
        <dsp:cNvSpPr/>
      </dsp:nvSpPr>
      <dsp:spPr>
        <a:xfrm>
          <a:off x="5256712" y="2763446"/>
          <a:ext cx="1799544" cy="5486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Оптимальные и допустимые УТ</a:t>
          </a:r>
          <a:endParaRPr lang="ru-RU" sz="1200" kern="1200" dirty="0"/>
        </a:p>
      </dsp:txBody>
      <dsp:txXfrm>
        <a:off x="5256712" y="2763446"/>
        <a:ext cx="1799544" cy="548641"/>
      </dsp:txXfrm>
    </dsp:sp>
    <dsp:sp modelId="{55E2B684-7823-4E8C-ADC7-6533DE74FDB6}">
      <dsp:nvSpPr>
        <dsp:cNvPr id="0" name=""/>
        <dsp:cNvSpPr/>
      </dsp:nvSpPr>
      <dsp:spPr>
        <a:xfrm>
          <a:off x="7300526" y="681061"/>
          <a:ext cx="411249" cy="2594821"/>
        </a:xfrm>
        <a:prstGeom prst="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Декларирование</a:t>
          </a:r>
          <a:endParaRPr lang="ru-RU" sz="1600" b="1" kern="1200" dirty="0"/>
        </a:p>
      </dsp:txBody>
      <dsp:txXfrm>
        <a:off x="7300526" y="681061"/>
        <a:ext cx="411249" cy="2594821"/>
      </dsp:txXfrm>
    </dsp:sp>
    <dsp:sp modelId="{5454E267-BE4A-4D18-96C8-82FB18794D2D}">
      <dsp:nvSpPr>
        <dsp:cNvPr id="0" name=""/>
        <dsp:cNvSpPr/>
      </dsp:nvSpPr>
      <dsp:spPr>
        <a:xfrm>
          <a:off x="5256712" y="3579518"/>
          <a:ext cx="1799544" cy="5486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Вредные и опасные УТ</a:t>
          </a:r>
          <a:endParaRPr lang="ru-RU" sz="1200" kern="1200" dirty="0"/>
        </a:p>
      </dsp:txBody>
      <dsp:txXfrm>
        <a:off x="5256712" y="3579518"/>
        <a:ext cx="1799544" cy="5486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56D2-77E3-49C4-85DA-9C58D5E33640}">
      <dsp:nvSpPr>
        <dsp:cNvPr id="0" name=""/>
        <dsp:cNvSpPr/>
      </dsp:nvSpPr>
      <dsp:spPr>
        <a:xfrm>
          <a:off x="72917" y="225787"/>
          <a:ext cx="3565219" cy="624069"/>
        </a:xfrm>
        <a:prstGeom prst="roundRect">
          <a:avLst>
            <a:gd name="adj" fmla="val 10000"/>
          </a:avLst>
        </a:prstGeom>
        <a:solidFill>
          <a:srgbClr val="FF6600">
            <a:alpha val="90000"/>
          </a:srgbClr>
        </a:solidFill>
        <a:ln w="25400" cap="flat" cmpd="sng" algn="ctr">
          <a:solidFill>
            <a:srgbClr val="FF66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rPr>
            <a:t>Декларирование</a:t>
          </a:r>
          <a:endParaRPr lang="ru-RU" sz="2800" b="1" kern="1200" dirty="0">
            <a:solidFill>
              <a:schemeClr val="bg1"/>
            </a:solidFill>
          </a:endParaRPr>
        </a:p>
      </dsp:txBody>
      <dsp:txXfrm>
        <a:off x="91195" y="244065"/>
        <a:ext cx="3528663" cy="587513"/>
      </dsp:txXfrm>
    </dsp:sp>
    <dsp:sp modelId="{2B4A9C67-9AC4-47E0-94AB-07484867105D}">
      <dsp:nvSpPr>
        <dsp:cNvPr id="0" name=""/>
        <dsp:cNvSpPr/>
      </dsp:nvSpPr>
      <dsp:spPr>
        <a:xfrm>
          <a:off x="2462396" y="889366"/>
          <a:ext cx="1123324" cy="624069"/>
        </a:xfrm>
        <a:prstGeom prst="roundRect">
          <a:avLst>
            <a:gd name="adj" fmla="val 1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ru-RU" sz="2300" kern="1200" dirty="0">
            <a:ln>
              <a:solidFill>
                <a:schemeClr val="bg1"/>
              </a:solidFill>
            </a:ln>
            <a:solidFill>
              <a:schemeClr val="bg1"/>
            </a:solidFill>
          </a:endParaRPr>
        </a:p>
      </dsp:txBody>
      <dsp:txXfrm>
        <a:off x="2480674" y="907644"/>
        <a:ext cx="1086768" cy="587513"/>
      </dsp:txXfrm>
    </dsp:sp>
    <dsp:sp modelId="{2EF76A6B-D745-4854-AF65-B2EDD8A0C38E}">
      <dsp:nvSpPr>
        <dsp:cNvPr id="0" name=""/>
        <dsp:cNvSpPr/>
      </dsp:nvSpPr>
      <dsp:spPr>
        <a:xfrm>
          <a:off x="1638182" y="3124121"/>
          <a:ext cx="468052" cy="468052"/>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7FD88-32E8-4F65-8A4A-9A202C6E4BA3}">
      <dsp:nvSpPr>
        <dsp:cNvPr id="0" name=""/>
        <dsp:cNvSpPr/>
      </dsp:nvSpPr>
      <dsp:spPr>
        <a:xfrm rot="2221306">
          <a:off x="468052" y="2928163"/>
          <a:ext cx="2808311" cy="1897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ED051-1081-487A-90E6-374135A4E69D}">
      <dsp:nvSpPr>
        <dsp:cNvPr id="0" name=""/>
        <dsp:cNvSpPr/>
      </dsp:nvSpPr>
      <dsp:spPr>
        <a:xfrm rot="2173674">
          <a:off x="985643" y="1378431"/>
          <a:ext cx="1123324" cy="10342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Фактическое значение</a:t>
          </a:r>
          <a:endParaRPr lang="ru-RU" sz="1400" b="1" kern="1200" dirty="0"/>
        </a:p>
      </dsp:txBody>
      <dsp:txXfrm>
        <a:off x="1036131" y="1428919"/>
        <a:ext cx="1022348" cy="933268"/>
      </dsp:txXfrm>
    </dsp:sp>
    <dsp:sp modelId="{5DB8BF4E-B913-4F41-A035-45B883AB5BD8}">
      <dsp:nvSpPr>
        <dsp:cNvPr id="0" name=""/>
        <dsp:cNvSpPr/>
      </dsp:nvSpPr>
      <dsp:spPr>
        <a:xfrm rot="2127466">
          <a:off x="2348174" y="2320671"/>
          <a:ext cx="1123324" cy="100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Нормативное значение</a:t>
          </a:r>
          <a:endParaRPr lang="ru-RU" sz="1400" b="1" kern="1200" dirty="0"/>
        </a:p>
      </dsp:txBody>
      <dsp:txXfrm>
        <a:off x="2397334" y="2369831"/>
        <a:ext cx="1025004" cy="9087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56D2-77E3-49C4-85DA-9C58D5E33640}">
      <dsp:nvSpPr>
        <dsp:cNvPr id="0" name=""/>
        <dsp:cNvSpPr/>
      </dsp:nvSpPr>
      <dsp:spPr>
        <a:xfrm>
          <a:off x="72917" y="225787"/>
          <a:ext cx="3565219" cy="624069"/>
        </a:xfrm>
        <a:prstGeom prst="roundRect">
          <a:avLst>
            <a:gd name="adj" fmla="val 10000"/>
          </a:avLst>
        </a:prstGeom>
        <a:solidFill>
          <a:srgbClr val="FF6600">
            <a:alpha val="90000"/>
          </a:srgbClr>
        </a:solidFill>
        <a:ln w="25400" cap="flat" cmpd="sng" algn="ctr">
          <a:solidFill>
            <a:srgbClr val="FF66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rPr>
            <a:t>Проведение измерений и оценок</a:t>
          </a:r>
          <a:endParaRPr lang="ru-RU" sz="2400" b="1" kern="1200" dirty="0">
            <a:solidFill>
              <a:schemeClr val="bg1"/>
            </a:solidFill>
          </a:endParaRPr>
        </a:p>
      </dsp:txBody>
      <dsp:txXfrm>
        <a:off x="91195" y="244065"/>
        <a:ext cx="3528663" cy="587513"/>
      </dsp:txXfrm>
    </dsp:sp>
    <dsp:sp modelId="{2B4A9C67-9AC4-47E0-94AB-07484867105D}">
      <dsp:nvSpPr>
        <dsp:cNvPr id="0" name=""/>
        <dsp:cNvSpPr/>
      </dsp:nvSpPr>
      <dsp:spPr>
        <a:xfrm>
          <a:off x="2462396" y="889366"/>
          <a:ext cx="1123324" cy="624069"/>
        </a:xfrm>
        <a:prstGeom prst="roundRect">
          <a:avLst>
            <a:gd name="adj" fmla="val 1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ru-RU" sz="2300" kern="1200" dirty="0">
            <a:ln>
              <a:solidFill>
                <a:schemeClr val="bg1"/>
              </a:solidFill>
            </a:ln>
            <a:solidFill>
              <a:schemeClr val="bg1"/>
            </a:solidFill>
          </a:endParaRPr>
        </a:p>
      </dsp:txBody>
      <dsp:txXfrm>
        <a:off x="2480674" y="907644"/>
        <a:ext cx="1086768" cy="587513"/>
      </dsp:txXfrm>
    </dsp:sp>
    <dsp:sp modelId="{2EF76A6B-D745-4854-AF65-B2EDD8A0C38E}">
      <dsp:nvSpPr>
        <dsp:cNvPr id="0" name=""/>
        <dsp:cNvSpPr/>
      </dsp:nvSpPr>
      <dsp:spPr>
        <a:xfrm>
          <a:off x="1638182" y="3124121"/>
          <a:ext cx="468052" cy="468052"/>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7FD88-32E8-4F65-8A4A-9A202C6E4BA3}">
      <dsp:nvSpPr>
        <dsp:cNvPr id="0" name=""/>
        <dsp:cNvSpPr/>
      </dsp:nvSpPr>
      <dsp:spPr>
        <a:xfrm rot="285530">
          <a:off x="468052" y="2928163"/>
          <a:ext cx="2808311" cy="1897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ED051-1081-487A-90E6-374135A4E69D}">
      <dsp:nvSpPr>
        <dsp:cNvPr id="0" name=""/>
        <dsp:cNvSpPr/>
      </dsp:nvSpPr>
      <dsp:spPr>
        <a:xfrm rot="327607">
          <a:off x="622843" y="1707279"/>
          <a:ext cx="1123324" cy="10342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Фактическое значение</a:t>
          </a:r>
          <a:endParaRPr lang="ru-RU" sz="1400" b="1" kern="1200" dirty="0"/>
        </a:p>
      </dsp:txBody>
      <dsp:txXfrm>
        <a:off x="673331" y="1757767"/>
        <a:ext cx="1022348" cy="933268"/>
      </dsp:txXfrm>
    </dsp:sp>
    <dsp:sp modelId="{5DB8BF4E-B913-4F41-A035-45B883AB5BD8}">
      <dsp:nvSpPr>
        <dsp:cNvPr id="0" name=""/>
        <dsp:cNvSpPr/>
      </dsp:nvSpPr>
      <dsp:spPr>
        <a:xfrm rot="327236">
          <a:off x="2277685" y="1851299"/>
          <a:ext cx="1123324" cy="100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Нормативное значение</a:t>
          </a:r>
          <a:endParaRPr lang="ru-RU" sz="1400" b="1" kern="1200" dirty="0"/>
        </a:p>
      </dsp:txBody>
      <dsp:txXfrm>
        <a:off x="2326845" y="1900459"/>
        <a:ext cx="1025004" cy="9087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4E7A-C491-47E1-8ECE-B55753BB1A2F}">
      <dsp:nvSpPr>
        <dsp:cNvPr id="0" name=""/>
        <dsp:cNvSpPr/>
      </dsp:nvSpPr>
      <dsp:spPr>
        <a:xfrm>
          <a:off x="0" y="0"/>
          <a:ext cx="788920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9387B-BEFA-4AF3-86B7-BAB03B944690}">
      <dsp:nvSpPr>
        <dsp:cNvPr id="0" name=""/>
        <dsp:cNvSpPr/>
      </dsp:nvSpPr>
      <dsp:spPr>
        <a:xfrm>
          <a:off x="0" y="0"/>
          <a:ext cx="1577841" cy="4104456"/>
        </a:xfrm>
        <a:prstGeom prst="rect">
          <a:avLst/>
        </a:prstGeom>
        <a:solidFill>
          <a:srgbClr val="BC8F00"/>
        </a:solid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rPr>
            <a:t>Утверждение результатов идентификации ВОПФ комиссией</a:t>
          </a:r>
          <a:r>
            <a:rPr lang="ru-RU" sz="1400" b="1" kern="1200" dirty="0" smtClean="0">
              <a:solidFill>
                <a:schemeClr val="bg1"/>
              </a:solidFill>
            </a:rPr>
            <a:t> </a:t>
          </a:r>
        </a:p>
        <a:p>
          <a:pPr lvl="0" algn="ctr" defTabSz="889000">
            <a:lnSpc>
              <a:spcPct val="90000"/>
            </a:lnSpc>
            <a:spcBef>
              <a:spcPct val="0"/>
            </a:spcBef>
            <a:spcAft>
              <a:spcPct val="35000"/>
            </a:spcAft>
          </a:pPr>
          <a:r>
            <a:rPr lang="ru-RU" sz="1400" b="1" kern="1200" dirty="0" smtClean="0">
              <a:solidFill>
                <a:schemeClr val="bg1"/>
              </a:solidFill>
            </a:rPr>
            <a:t>(проводится Работодателем) </a:t>
          </a:r>
          <a:endParaRPr lang="ru-RU" sz="1400" b="1" kern="1200" dirty="0">
            <a:solidFill>
              <a:schemeClr val="bg1"/>
            </a:solidFill>
          </a:endParaRPr>
        </a:p>
      </dsp:txBody>
      <dsp:txXfrm>
        <a:off x="0" y="0"/>
        <a:ext cx="1577841" cy="4104456"/>
      </dsp:txXfrm>
    </dsp:sp>
    <dsp:sp modelId="{F9602B8B-E634-4418-8866-24C93C18B05D}">
      <dsp:nvSpPr>
        <dsp:cNvPr id="0" name=""/>
        <dsp:cNvSpPr/>
      </dsp:nvSpPr>
      <dsp:spPr>
        <a:xfrm>
          <a:off x="1696179" y="48249"/>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Arial" charset="0"/>
            </a:rPr>
            <a:t>- рассмотрение подготовленного экспертом организации, проводящей СОУТ, заключения  и перечня рабочих мест, подлежащих декларированию;  </a:t>
          </a:r>
          <a:endParaRPr lang="ru-RU" sz="2000" kern="1200" dirty="0">
            <a:solidFill>
              <a:srgbClr val="000000"/>
            </a:solidFill>
            <a:latin typeface="Times New Roman" pitchFamily="18" charset="0"/>
            <a:cs typeface="Arial" charset="0"/>
          </a:endParaRPr>
        </a:p>
      </dsp:txBody>
      <dsp:txXfrm>
        <a:off x="1696179" y="48249"/>
        <a:ext cx="6193025" cy="964988"/>
      </dsp:txXfrm>
    </dsp:sp>
    <dsp:sp modelId="{E2EC642F-A87D-4147-9C53-006A97832521}">
      <dsp:nvSpPr>
        <dsp:cNvPr id="0" name=""/>
        <dsp:cNvSpPr/>
      </dsp:nvSpPr>
      <dsp:spPr>
        <a:xfrm>
          <a:off x="1577841" y="1013237"/>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79294-B6ED-4930-8113-CEE7FC4F3E75}">
      <dsp:nvSpPr>
        <dsp:cNvPr id="0" name=""/>
        <dsp:cNvSpPr/>
      </dsp:nvSpPr>
      <dsp:spPr>
        <a:xfrm>
          <a:off x="1696179" y="1061486"/>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Arial" charset="0"/>
            </a:rPr>
            <a:t>- проведения совещания комиссии по утверждению перечня рабочих мест, подлежащих декларированию;</a:t>
          </a:r>
          <a:endParaRPr lang="ru-RU" sz="2000" kern="1200" dirty="0">
            <a:solidFill>
              <a:srgbClr val="000000"/>
            </a:solidFill>
            <a:latin typeface="Times New Roman" pitchFamily="18" charset="0"/>
            <a:cs typeface="Arial" charset="0"/>
          </a:endParaRPr>
        </a:p>
      </dsp:txBody>
      <dsp:txXfrm>
        <a:off x="1696179" y="1061486"/>
        <a:ext cx="6193025" cy="964988"/>
      </dsp:txXfrm>
    </dsp:sp>
    <dsp:sp modelId="{F5994836-41A1-4685-93AF-D9C8CBDAB128}">
      <dsp:nvSpPr>
        <dsp:cNvPr id="0" name=""/>
        <dsp:cNvSpPr/>
      </dsp:nvSpPr>
      <dsp:spPr>
        <a:xfrm>
          <a:off x="1577841" y="2026474"/>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505E-7EF7-4808-8EF6-C460E6916602}">
      <dsp:nvSpPr>
        <dsp:cNvPr id="0" name=""/>
        <dsp:cNvSpPr/>
      </dsp:nvSpPr>
      <dsp:spPr>
        <a:xfrm>
          <a:off x="1696179" y="2074724"/>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Arial" charset="0"/>
            </a:rPr>
            <a:t>- оформление протокола совещания комиссии;</a:t>
          </a:r>
        </a:p>
      </dsp:txBody>
      <dsp:txXfrm>
        <a:off x="1696179" y="2074724"/>
        <a:ext cx="6193025" cy="964988"/>
      </dsp:txXfrm>
    </dsp:sp>
    <dsp:sp modelId="{5268AA8D-8769-4C8F-9A76-AD48FE67569D}">
      <dsp:nvSpPr>
        <dsp:cNvPr id="0" name=""/>
        <dsp:cNvSpPr/>
      </dsp:nvSpPr>
      <dsp:spPr>
        <a:xfrm>
          <a:off x="1577841" y="3039712"/>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DEBC5-4DE6-4B61-A911-11C6135CE6F3}">
      <dsp:nvSpPr>
        <dsp:cNvPr id="0" name=""/>
        <dsp:cNvSpPr/>
      </dsp:nvSpPr>
      <dsp:spPr>
        <a:xfrm>
          <a:off x="1696179" y="3087961"/>
          <a:ext cx="6193025" cy="9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Arial" charset="0"/>
            </a:rPr>
            <a:t>- заполнение и утверждение декларации соответствия условий труда государственным нормативным требованиям охраны труда.</a:t>
          </a:r>
        </a:p>
      </dsp:txBody>
      <dsp:txXfrm>
        <a:off x="1696179" y="3087961"/>
        <a:ext cx="6193025" cy="964988"/>
      </dsp:txXfrm>
    </dsp:sp>
    <dsp:sp modelId="{D745C735-1866-495B-9DD5-3ECFE16ADAC9}">
      <dsp:nvSpPr>
        <dsp:cNvPr id="0" name=""/>
        <dsp:cNvSpPr/>
      </dsp:nvSpPr>
      <dsp:spPr>
        <a:xfrm>
          <a:off x="1577841" y="4052949"/>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4E7A-C491-47E1-8ECE-B55753BB1A2F}">
      <dsp:nvSpPr>
        <dsp:cNvPr id="0" name=""/>
        <dsp:cNvSpPr/>
      </dsp:nvSpPr>
      <dsp:spPr>
        <a:xfrm>
          <a:off x="0" y="2004"/>
          <a:ext cx="83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9387B-BEFA-4AF3-86B7-BAB03B944690}">
      <dsp:nvSpPr>
        <dsp:cNvPr id="0" name=""/>
        <dsp:cNvSpPr/>
      </dsp:nvSpPr>
      <dsp:spPr>
        <a:xfrm>
          <a:off x="0" y="2004"/>
          <a:ext cx="1626797" cy="4100447"/>
        </a:xfrm>
        <a:prstGeom prst="rect">
          <a:avLst/>
        </a:prstGeom>
        <a:solidFill>
          <a:srgbClr val="BC8F00"/>
        </a:solid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rPr>
            <a:t>Передача документов в ГИТ</a:t>
          </a:r>
        </a:p>
        <a:p>
          <a:pPr lvl="0" algn="ctr" defTabSz="889000">
            <a:lnSpc>
              <a:spcPct val="90000"/>
            </a:lnSpc>
            <a:spcBef>
              <a:spcPct val="0"/>
            </a:spcBef>
            <a:spcAft>
              <a:spcPct val="35000"/>
            </a:spcAft>
          </a:pPr>
          <a:r>
            <a:rPr lang="ru-RU" sz="1400" b="1" kern="1200" dirty="0" smtClean="0">
              <a:solidFill>
                <a:schemeClr val="bg1"/>
              </a:solidFill>
            </a:rPr>
            <a:t>(проводится Работодателем) </a:t>
          </a:r>
          <a:endParaRPr lang="ru-RU" sz="1400" b="1" kern="1200" dirty="0">
            <a:solidFill>
              <a:schemeClr val="bg1"/>
            </a:solidFill>
          </a:endParaRPr>
        </a:p>
      </dsp:txBody>
      <dsp:txXfrm>
        <a:off x="0" y="2004"/>
        <a:ext cx="1626797" cy="4100447"/>
      </dsp:txXfrm>
    </dsp:sp>
    <dsp:sp modelId="{2C37D950-6AC1-4E6D-9F15-F0A2892CFB7B}">
      <dsp:nvSpPr>
        <dsp:cNvPr id="0" name=""/>
        <dsp:cNvSpPr/>
      </dsp:nvSpPr>
      <dsp:spPr>
        <a:xfrm>
          <a:off x="1748806" y="50206"/>
          <a:ext cx="6566709" cy="96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Arial" charset="0"/>
            </a:rPr>
            <a:t>- декларация соответствия условий труда государственным нормативным требованиям охраны труда;</a:t>
          </a:r>
        </a:p>
        <a:p>
          <a:pPr lvl="0" algn="l" defTabSz="889000">
            <a:lnSpc>
              <a:spcPct val="90000"/>
            </a:lnSpc>
            <a:spcBef>
              <a:spcPct val="0"/>
            </a:spcBef>
            <a:spcAft>
              <a:spcPct val="35000"/>
            </a:spcAft>
          </a:pPr>
          <a:endParaRPr lang="ru-RU" sz="2000" kern="1200" dirty="0">
            <a:solidFill>
              <a:srgbClr val="000000"/>
            </a:solidFill>
            <a:latin typeface="Times New Roman" pitchFamily="18" charset="0"/>
            <a:cs typeface="Arial" charset="0"/>
          </a:endParaRPr>
        </a:p>
      </dsp:txBody>
      <dsp:txXfrm>
        <a:off x="1748806" y="50206"/>
        <a:ext cx="6566709" cy="964045"/>
      </dsp:txXfrm>
    </dsp:sp>
    <dsp:sp modelId="{61B6F774-A818-4BBF-BC6D-913888284E57}">
      <dsp:nvSpPr>
        <dsp:cNvPr id="0" name=""/>
        <dsp:cNvSpPr/>
      </dsp:nvSpPr>
      <dsp:spPr>
        <a:xfrm>
          <a:off x="1626797" y="1014252"/>
          <a:ext cx="65071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0336C-2655-482A-8827-6D84E1FF3C62}">
      <dsp:nvSpPr>
        <dsp:cNvPr id="0" name=""/>
        <dsp:cNvSpPr/>
      </dsp:nvSpPr>
      <dsp:spPr>
        <a:xfrm>
          <a:off x="1748806" y="1062454"/>
          <a:ext cx="6385178" cy="96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Times New Roman" pitchFamily="18" charset="0"/>
            </a:rPr>
            <a:t>- перечень рабочих мест, подлежащих декларированию;</a:t>
          </a:r>
        </a:p>
      </dsp:txBody>
      <dsp:txXfrm>
        <a:off x="1748806" y="1062454"/>
        <a:ext cx="6385178" cy="964045"/>
      </dsp:txXfrm>
    </dsp:sp>
    <dsp:sp modelId="{E69090CC-BC1A-4F36-A78D-85D915ECA358}">
      <dsp:nvSpPr>
        <dsp:cNvPr id="0" name=""/>
        <dsp:cNvSpPr/>
      </dsp:nvSpPr>
      <dsp:spPr>
        <a:xfrm>
          <a:off x="1626797" y="2026500"/>
          <a:ext cx="65071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6AC55-3406-4FE6-8835-9053290B0235}">
      <dsp:nvSpPr>
        <dsp:cNvPr id="0" name=""/>
        <dsp:cNvSpPr/>
      </dsp:nvSpPr>
      <dsp:spPr>
        <a:xfrm>
          <a:off x="1748806" y="2074702"/>
          <a:ext cx="6385178" cy="96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Times New Roman" pitchFamily="18" charset="0"/>
            </a:rPr>
            <a:t>- опись вложения;</a:t>
          </a:r>
        </a:p>
      </dsp:txBody>
      <dsp:txXfrm>
        <a:off x="1748806" y="2074702"/>
        <a:ext cx="6385178" cy="964045"/>
      </dsp:txXfrm>
    </dsp:sp>
    <dsp:sp modelId="{871CABE8-174C-40F0-8FD9-1D50EE596887}">
      <dsp:nvSpPr>
        <dsp:cNvPr id="0" name=""/>
        <dsp:cNvSpPr/>
      </dsp:nvSpPr>
      <dsp:spPr>
        <a:xfrm>
          <a:off x="1626797" y="3038748"/>
          <a:ext cx="65071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7B90F-DF94-4FB0-98DA-AC5E77D485CE}">
      <dsp:nvSpPr>
        <dsp:cNvPr id="0" name=""/>
        <dsp:cNvSpPr/>
      </dsp:nvSpPr>
      <dsp:spPr>
        <a:xfrm>
          <a:off x="1748806" y="3086950"/>
          <a:ext cx="6385178" cy="96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solidFill>
                <a:srgbClr val="000000"/>
              </a:solidFill>
              <a:latin typeface="Times New Roman" pitchFamily="18" charset="0"/>
              <a:cs typeface="Times New Roman" pitchFamily="18" charset="0"/>
            </a:rPr>
            <a:t>- уведомление о вручении.</a:t>
          </a:r>
          <a:endParaRPr lang="ru-RU" sz="2000" kern="1200" dirty="0">
            <a:solidFill>
              <a:srgbClr val="000000"/>
            </a:solidFill>
            <a:latin typeface="Times New Roman" pitchFamily="18" charset="0"/>
            <a:cs typeface="Times New Roman" pitchFamily="18" charset="0"/>
          </a:endParaRPr>
        </a:p>
      </dsp:txBody>
      <dsp:txXfrm>
        <a:off x="1748806" y="3086950"/>
        <a:ext cx="6385178" cy="964045"/>
      </dsp:txXfrm>
    </dsp:sp>
    <dsp:sp modelId="{AB115D8D-A39C-456B-87C5-26C5BC737A07}">
      <dsp:nvSpPr>
        <dsp:cNvPr id="0" name=""/>
        <dsp:cNvSpPr/>
      </dsp:nvSpPr>
      <dsp:spPr>
        <a:xfrm>
          <a:off x="1626797" y="4050996"/>
          <a:ext cx="65071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E227-8328-4B91-8684-DE71C503A716}">
      <dsp:nvSpPr>
        <dsp:cNvPr id="0" name=""/>
        <dsp:cNvSpPr/>
      </dsp:nvSpPr>
      <dsp:spPr>
        <a:xfrm rot="5400000">
          <a:off x="3211481" y="-1002393"/>
          <a:ext cx="1299519" cy="363410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solidFill>
                <a:srgbClr val="000000"/>
              </a:solidFill>
            </a:rPr>
            <a:t>По месту нахождения работодателя</a:t>
          </a:r>
          <a:endParaRPr lang="ru-RU" sz="1800" kern="1200" dirty="0">
            <a:solidFill>
              <a:srgbClr val="000000"/>
            </a:solidFill>
          </a:endParaRPr>
        </a:p>
      </dsp:txBody>
      <dsp:txXfrm rot="-5400000">
        <a:off x="2044187" y="228338"/>
        <a:ext cx="3570672" cy="1172645"/>
      </dsp:txXfrm>
    </dsp:sp>
    <dsp:sp modelId="{DFA0F56E-6722-4C33-A0C4-A657A24C1D2D}">
      <dsp:nvSpPr>
        <dsp:cNvPr id="0" name=""/>
        <dsp:cNvSpPr/>
      </dsp:nvSpPr>
      <dsp:spPr>
        <a:xfrm>
          <a:off x="0" y="2461"/>
          <a:ext cx="2044186" cy="16243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Лично</a:t>
          </a:r>
          <a:endParaRPr lang="ru-RU" sz="2000" kern="1200" dirty="0"/>
        </a:p>
      </dsp:txBody>
      <dsp:txXfrm>
        <a:off x="79297" y="81758"/>
        <a:ext cx="1885592" cy="1465805"/>
      </dsp:txXfrm>
    </dsp:sp>
    <dsp:sp modelId="{585C7704-B328-45D9-A96C-A79562A16A66}">
      <dsp:nvSpPr>
        <dsp:cNvPr id="0" name=""/>
        <dsp:cNvSpPr/>
      </dsp:nvSpPr>
      <dsp:spPr>
        <a:xfrm rot="5400000">
          <a:off x="3211481" y="703225"/>
          <a:ext cx="1299519" cy="363410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000000"/>
              </a:solidFill>
            </a:rPr>
            <a:t>С описью вложения и уведомления о вручении</a:t>
          </a:r>
          <a:endParaRPr lang="ru-RU" sz="2000" kern="1200" dirty="0">
            <a:solidFill>
              <a:srgbClr val="000000"/>
            </a:solidFill>
          </a:endParaRPr>
        </a:p>
      </dsp:txBody>
      <dsp:txXfrm rot="-5400000">
        <a:off x="2044187" y="1933957"/>
        <a:ext cx="3570672" cy="1172645"/>
      </dsp:txXfrm>
    </dsp:sp>
    <dsp:sp modelId="{0EBE761F-3B47-4591-82F4-22DC1F6423B3}">
      <dsp:nvSpPr>
        <dsp:cNvPr id="0" name=""/>
        <dsp:cNvSpPr/>
      </dsp:nvSpPr>
      <dsp:spPr>
        <a:xfrm>
          <a:off x="36995" y="1668298"/>
          <a:ext cx="2044186" cy="16243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Почтовым отправлением</a:t>
          </a:r>
          <a:endParaRPr lang="ru-RU" sz="2000" kern="1200" dirty="0"/>
        </a:p>
      </dsp:txBody>
      <dsp:txXfrm>
        <a:off x="116292" y="1747595"/>
        <a:ext cx="1885592" cy="1465805"/>
      </dsp:txXfrm>
    </dsp:sp>
    <dsp:sp modelId="{3FFB1EE6-A488-4525-BEDA-1F890A0EEDF4}">
      <dsp:nvSpPr>
        <dsp:cNvPr id="0" name=""/>
        <dsp:cNvSpPr/>
      </dsp:nvSpPr>
      <dsp:spPr>
        <a:xfrm rot="5400000">
          <a:off x="3211481" y="2408844"/>
          <a:ext cx="1299519" cy="363410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00"/>
              </a:solidFill>
            </a:rPr>
            <a:t>Посредством заполнения формы на официальном сайте ГИТ;</a:t>
          </a:r>
          <a:endParaRPr lang="ru-RU" sz="1600" kern="1200" dirty="0">
            <a:solidFill>
              <a:srgbClr val="000000"/>
            </a:solidFill>
          </a:endParaRPr>
        </a:p>
        <a:p>
          <a:pPr marL="171450" lvl="1" indent="-171450" algn="l" defTabSz="711200">
            <a:lnSpc>
              <a:spcPct val="90000"/>
            </a:lnSpc>
            <a:spcBef>
              <a:spcPct val="0"/>
            </a:spcBef>
            <a:spcAft>
              <a:spcPct val="15000"/>
            </a:spcAft>
            <a:buChar char="••"/>
          </a:pPr>
          <a:r>
            <a:rPr lang="ru-RU" sz="1600" kern="1200" dirty="0" smtClean="0">
              <a:solidFill>
                <a:srgbClr val="000000"/>
              </a:solidFill>
            </a:rPr>
            <a:t>Наличие квалифицированной электронной подписи в декларации;</a:t>
          </a:r>
          <a:endParaRPr lang="ru-RU" sz="1600" kern="1200" dirty="0">
            <a:solidFill>
              <a:srgbClr val="000000"/>
            </a:solidFill>
          </a:endParaRPr>
        </a:p>
      </dsp:txBody>
      <dsp:txXfrm rot="-5400000">
        <a:off x="2044187" y="3639576"/>
        <a:ext cx="3570672" cy="1172645"/>
      </dsp:txXfrm>
    </dsp:sp>
    <dsp:sp modelId="{3B33EE17-CF9C-4738-8A04-33296A57792C}">
      <dsp:nvSpPr>
        <dsp:cNvPr id="0" name=""/>
        <dsp:cNvSpPr/>
      </dsp:nvSpPr>
      <dsp:spPr>
        <a:xfrm>
          <a:off x="0" y="3413699"/>
          <a:ext cx="2044186" cy="16243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t>В форме электронного документа</a:t>
          </a:r>
          <a:endParaRPr lang="ru-RU" sz="2000" kern="1200" dirty="0"/>
        </a:p>
      </dsp:txBody>
      <dsp:txXfrm>
        <a:off x="79297" y="3492996"/>
        <a:ext cx="1885592" cy="146580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4E7A-C491-47E1-8ECE-B55753BB1A2F}">
      <dsp:nvSpPr>
        <dsp:cNvPr id="0" name=""/>
        <dsp:cNvSpPr/>
      </dsp:nvSpPr>
      <dsp:spPr>
        <a:xfrm>
          <a:off x="0" y="2250"/>
          <a:ext cx="788920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9387B-BEFA-4AF3-86B7-BAB03B944690}">
      <dsp:nvSpPr>
        <dsp:cNvPr id="0" name=""/>
        <dsp:cNvSpPr/>
      </dsp:nvSpPr>
      <dsp:spPr>
        <a:xfrm>
          <a:off x="39950" y="2250"/>
          <a:ext cx="1577841" cy="4604011"/>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rPr>
            <a:t>Регистрация декларации</a:t>
          </a:r>
          <a:endParaRPr lang="ru-RU" sz="1400" b="1" kern="1200" dirty="0" smtClean="0">
            <a:solidFill>
              <a:schemeClr val="bg1"/>
            </a:solidFill>
          </a:endParaRPr>
        </a:p>
        <a:p>
          <a:pPr lvl="0" algn="ctr" defTabSz="889000">
            <a:lnSpc>
              <a:spcPct val="90000"/>
            </a:lnSpc>
            <a:spcBef>
              <a:spcPct val="0"/>
            </a:spcBef>
            <a:spcAft>
              <a:spcPct val="35000"/>
            </a:spcAft>
          </a:pPr>
          <a:r>
            <a:rPr lang="ru-RU" sz="1800" b="0" kern="1200" dirty="0" smtClean="0">
              <a:solidFill>
                <a:schemeClr val="bg1"/>
              </a:solidFill>
            </a:rPr>
            <a:t>(выполняется ГИТ)</a:t>
          </a:r>
          <a:endParaRPr lang="ru-RU" sz="1800" b="0" kern="1200" dirty="0">
            <a:solidFill>
              <a:schemeClr val="bg1"/>
            </a:solidFill>
          </a:endParaRPr>
        </a:p>
      </dsp:txBody>
      <dsp:txXfrm>
        <a:off x="39950" y="2250"/>
        <a:ext cx="1577841" cy="4604011"/>
      </dsp:txXfrm>
    </dsp:sp>
    <dsp:sp modelId="{2C37D950-6AC1-4E6D-9F15-F0A2892CFB7B}">
      <dsp:nvSpPr>
        <dsp:cNvPr id="0" name=""/>
        <dsp:cNvSpPr/>
      </dsp:nvSpPr>
      <dsp:spPr>
        <a:xfrm>
          <a:off x="1696179" y="56372"/>
          <a:ext cx="6193025" cy="108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smtClean="0">
              <a:solidFill>
                <a:srgbClr val="000000"/>
              </a:solidFill>
              <a:latin typeface="Times New Roman" pitchFamily="18" charset="0"/>
              <a:cs typeface="Times New Roman" pitchFamily="18" charset="0"/>
            </a:rPr>
            <a:t>- верификация сведений, представленных в декларации;</a:t>
          </a:r>
          <a:endParaRPr lang="ru-RU" sz="2400" kern="1200" dirty="0">
            <a:solidFill>
              <a:srgbClr val="000000"/>
            </a:solidFill>
            <a:latin typeface="Times New Roman" pitchFamily="18" charset="0"/>
            <a:cs typeface="Times New Roman" pitchFamily="18" charset="0"/>
          </a:endParaRPr>
        </a:p>
      </dsp:txBody>
      <dsp:txXfrm>
        <a:off x="1696179" y="56372"/>
        <a:ext cx="6193025" cy="1082437"/>
      </dsp:txXfrm>
    </dsp:sp>
    <dsp:sp modelId="{61B6F774-A818-4BBF-BC6D-913888284E57}">
      <dsp:nvSpPr>
        <dsp:cNvPr id="0" name=""/>
        <dsp:cNvSpPr/>
      </dsp:nvSpPr>
      <dsp:spPr>
        <a:xfrm>
          <a:off x="1577841" y="1138809"/>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41B514-A1E8-4E31-AB42-34586E5AD90E}">
      <dsp:nvSpPr>
        <dsp:cNvPr id="0" name=""/>
        <dsp:cNvSpPr/>
      </dsp:nvSpPr>
      <dsp:spPr>
        <a:xfrm>
          <a:off x="1696179" y="1192931"/>
          <a:ext cx="6193025" cy="108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smtClean="0">
              <a:solidFill>
                <a:srgbClr val="000000"/>
              </a:solidFill>
              <a:latin typeface="Times New Roman" pitchFamily="18" charset="0"/>
              <a:cs typeface="Times New Roman" pitchFamily="18" charset="0"/>
            </a:rPr>
            <a:t>- регистрация декларации;</a:t>
          </a:r>
          <a:endParaRPr lang="ru-RU" sz="2400" kern="1200" dirty="0">
            <a:solidFill>
              <a:srgbClr val="000000"/>
            </a:solidFill>
            <a:latin typeface="Times New Roman" pitchFamily="18" charset="0"/>
            <a:cs typeface="Times New Roman" pitchFamily="18" charset="0"/>
          </a:endParaRPr>
        </a:p>
      </dsp:txBody>
      <dsp:txXfrm>
        <a:off x="1696179" y="1192931"/>
        <a:ext cx="6193025" cy="1082437"/>
      </dsp:txXfrm>
    </dsp:sp>
    <dsp:sp modelId="{FD1BA0A8-24A7-4660-AA1B-9141D3E9428B}">
      <dsp:nvSpPr>
        <dsp:cNvPr id="0" name=""/>
        <dsp:cNvSpPr/>
      </dsp:nvSpPr>
      <dsp:spPr>
        <a:xfrm>
          <a:off x="1577841" y="2275368"/>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4A721-52F3-4202-B0DF-BDF91A77115E}">
      <dsp:nvSpPr>
        <dsp:cNvPr id="0" name=""/>
        <dsp:cNvSpPr/>
      </dsp:nvSpPr>
      <dsp:spPr>
        <a:xfrm>
          <a:off x="1696179" y="2329490"/>
          <a:ext cx="6193025" cy="108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smtClean="0">
              <a:solidFill>
                <a:srgbClr val="000000"/>
              </a:solidFill>
              <a:latin typeface="Times New Roman" pitchFamily="18" charset="0"/>
              <a:cs typeface="Times New Roman" pitchFamily="18" charset="0"/>
            </a:rPr>
            <a:t>- внесение в реестр сведений о поступившей декларации;</a:t>
          </a:r>
        </a:p>
      </dsp:txBody>
      <dsp:txXfrm>
        <a:off x="1696179" y="2329490"/>
        <a:ext cx="6193025" cy="1082437"/>
      </dsp:txXfrm>
    </dsp:sp>
    <dsp:sp modelId="{00D4A93C-D69D-4D2B-A93D-7BE5C8EBBA9C}">
      <dsp:nvSpPr>
        <dsp:cNvPr id="0" name=""/>
        <dsp:cNvSpPr/>
      </dsp:nvSpPr>
      <dsp:spPr>
        <a:xfrm>
          <a:off x="1577841" y="3411927"/>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24566-D9DE-4576-BD53-57D21B7D9C72}">
      <dsp:nvSpPr>
        <dsp:cNvPr id="0" name=""/>
        <dsp:cNvSpPr/>
      </dsp:nvSpPr>
      <dsp:spPr>
        <a:xfrm>
          <a:off x="1696179" y="3466049"/>
          <a:ext cx="6193025" cy="108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smtClean="0">
              <a:solidFill>
                <a:srgbClr val="000000"/>
              </a:solidFill>
              <a:latin typeface="Times New Roman" pitchFamily="18" charset="0"/>
              <a:cs typeface="Times New Roman" pitchFamily="18" charset="0"/>
            </a:rPr>
            <a:t>- внесение в реестр записи о прекращении действия декларации (в случае выявления факта недостоверных сведений).</a:t>
          </a:r>
        </a:p>
      </dsp:txBody>
      <dsp:txXfrm>
        <a:off x="1696179" y="3466049"/>
        <a:ext cx="6193025" cy="1082437"/>
      </dsp:txXfrm>
    </dsp:sp>
    <dsp:sp modelId="{A8A8B962-A9C0-4230-81EC-8B75DFB4C0EE}">
      <dsp:nvSpPr>
        <dsp:cNvPr id="0" name=""/>
        <dsp:cNvSpPr/>
      </dsp:nvSpPr>
      <dsp:spPr>
        <a:xfrm>
          <a:off x="1577841" y="4548486"/>
          <a:ext cx="63113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8328F-47A8-4F69-9129-1E10C36DADE7}">
      <dsp:nvSpPr>
        <dsp:cNvPr id="0" name=""/>
        <dsp:cNvSpPr/>
      </dsp:nvSpPr>
      <dsp:spPr>
        <a:xfrm>
          <a:off x="0" y="2459"/>
          <a:ext cx="5245937" cy="549374"/>
        </a:xfrm>
        <a:prstGeom prst="roundRect">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rPr>
            <a:t>Работодатели, осуществляющие свою деятельность на территории РФ </a:t>
          </a:r>
          <a:endParaRPr lang="ru-RU" sz="1800" kern="1200" dirty="0">
            <a:solidFill>
              <a:schemeClr val="bg1"/>
            </a:solidFill>
          </a:endParaRPr>
        </a:p>
      </dsp:txBody>
      <dsp:txXfrm>
        <a:off x="26818" y="29277"/>
        <a:ext cx="5192301" cy="495738"/>
      </dsp:txXfrm>
    </dsp:sp>
    <dsp:sp modelId="{CB86DA86-30EE-40C4-926C-717D6417BD07}">
      <dsp:nvSpPr>
        <dsp:cNvPr id="0" name=""/>
        <dsp:cNvSpPr/>
      </dsp:nvSpPr>
      <dsp:spPr>
        <a:xfrm>
          <a:off x="0" y="551834"/>
          <a:ext cx="5245937" cy="2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1" kern="1200" dirty="0" smtClean="0">
              <a:solidFill>
                <a:srgbClr val="000000"/>
              </a:solidFill>
            </a:rPr>
            <a:t>4867</a:t>
          </a:r>
          <a:r>
            <a:rPr lang="ru-RU" sz="2000" kern="1200" dirty="0" smtClean="0">
              <a:solidFill>
                <a:srgbClr val="000000"/>
              </a:solidFill>
            </a:rPr>
            <a:t> тыс. на конец 2011 г.</a:t>
          </a:r>
          <a:endParaRPr lang="ru-RU" sz="2000" kern="1200" dirty="0"/>
        </a:p>
      </dsp:txBody>
      <dsp:txXfrm>
        <a:off x="0" y="551834"/>
        <a:ext cx="5245937" cy="255561"/>
      </dsp:txXfrm>
    </dsp:sp>
    <dsp:sp modelId="{41BEF957-11FB-4965-930A-44A82152ACF0}">
      <dsp:nvSpPr>
        <dsp:cNvPr id="0" name=""/>
        <dsp:cNvSpPr/>
      </dsp:nvSpPr>
      <dsp:spPr>
        <a:xfrm>
          <a:off x="0" y="807395"/>
          <a:ext cx="5245937" cy="549374"/>
        </a:xfrm>
        <a:prstGeom prst="roundRect">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rPr>
            <a:t>Работники</a:t>
          </a:r>
          <a:endParaRPr lang="ru-RU" sz="1800" kern="1200" dirty="0">
            <a:solidFill>
              <a:schemeClr val="bg1"/>
            </a:solidFill>
          </a:endParaRPr>
        </a:p>
      </dsp:txBody>
      <dsp:txXfrm>
        <a:off x="26818" y="834213"/>
        <a:ext cx="5192301" cy="495738"/>
      </dsp:txXfrm>
    </dsp:sp>
    <dsp:sp modelId="{F2DEDBDB-62A7-4FE8-B425-702B92563457}">
      <dsp:nvSpPr>
        <dsp:cNvPr id="0" name=""/>
        <dsp:cNvSpPr/>
      </dsp:nvSpPr>
      <dsp:spPr>
        <a:xfrm>
          <a:off x="0" y="1356769"/>
          <a:ext cx="5245937" cy="2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1" kern="1200" dirty="0" smtClean="0">
              <a:solidFill>
                <a:srgbClr val="000000"/>
              </a:solidFill>
            </a:rPr>
            <a:t>71,7</a:t>
          </a:r>
          <a:r>
            <a:rPr lang="ru-RU" sz="2000" kern="1200" dirty="0" smtClean="0">
              <a:solidFill>
                <a:srgbClr val="000000"/>
              </a:solidFill>
            </a:rPr>
            <a:t> млн. чел в 2012 г.</a:t>
          </a:r>
          <a:endParaRPr lang="ru-RU" sz="2000" kern="1200" dirty="0"/>
        </a:p>
      </dsp:txBody>
      <dsp:txXfrm>
        <a:off x="0" y="1356769"/>
        <a:ext cx="5245937" cy="255561"/>
      </dsp:txXfrm>
    </dsp:sp>
    <dsp:sp modelId="{7BD8A71B-A427-4204-9344-CE336ED8BD2D}">
      <dsp:nvSpPr>
        <dsp:cNvPr id="0" name=""/>
        <dsp:cNvSpPr/>
      </dsp:nvSpPr>
      <dsp:spPr>
        <a:xfrm>
          <a:off x="0" y="1612330"/>
          <a:ext cx="5245937" cy="54937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rPr>
            <a:t>Организации, проводящие СОУТ </a:t>
          </a:r>
          <a:endParaRPr lang="ru-RU" sz="1800" kern="1200" dirty="0">
            <a:solidFill>
              <a:schemeClr val="bg1"/>
            </a:solidFill>
          </a:endParaRPr>
        </a:p>
      </dsp:txBody>
      <dsp:txXfrm>
        <a:off x="26818" y="1639148"/>
        <a:ext cx="5192301" cy="495738"/>
      </dsp:txXfrm>
    </dsp:sp>
    <dsp:sp modelId="{FE91B447-ECC5-44EC-B6D8-74B6B8D94950}">
      <dsp:nvSpPr>
        <dsp:cNvPr id="0" name=""/>
        <dsp:cNvSpPr/>
      </dsp:nvSpPr>
      <dsp:spPr>
        <a:xfrm>
          <a:off x="0" y="2161705"/>
          <a:ext cx="5245937" cy="2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solidFill>
                <a:srgbClr val="000000"/>
              </a:solidFill>
            </a:rPr>
            <a:t>около </a:t>
          </a:r>
          <a:r>
            <a:rPr lang="ru-RU" sz="2000" b="1" kern="1200" dirty="0" smtClean="0">
              <a:solidFill>
                <a:srgbClr val="000000"/>
              </a:solidFill>
            </a:rPr>
            <a:t>900</a:t>
          </a:r>
          <a:endParaRPr lang="ru-RU" sz="2000" kern="1200" dirty="0"/>
        </a:p>
      </dsp:txBody>
      <dsp:txXfrm>
        <a:off x="0" y="2161705"/>
        <a:ext cx="5245937" cy="255561"/>
      </dsp:txXfrm>
    </dsp:sp>
    <dsp:sp modelId="{6512BEC5-3898-44FD-B216-17FD122D0CF1}">
      <dsp:nvSpPr>
        <dsp:cNvPr id="0" name=""/>
        <dsp:cNvSpPr/>
      </dsp:nvSpPr>
      <dsp:spPr>
        <a:xfrm>
          <a:off x="0" y="2417266"/>
          <a:ext cx="5245937" cy="54937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rPr>
            <a:t>Эксперты, аттестованные на проведение СОУТ </a:t>
          </a:r>
          <a:endParaRPr lang="ru-RU" sz="1800" kern="1200" dirty="0">
            <a:solidFill>
              <a:schemeClr val="bg1"/>
            </a:solidFill>
          </a:endParaRPr>
        </a:p>
      </dsp:txBody>
      <dsp:txXfrm>
        <a:off x="26818" y="2444084"/>
        <a:ext cx="5192301" cy="495738"/>
      </dsp:txXfrm>
    </dsp:sp>
    <dsp:sp modelId="{89DA3138-7319-4F3D-A0AA-5B37F51691E0}">
      <dsp:nvSpPr>
        <dsp:cNvPr id="0" name=""/>
        <dsp:cNvSpPr/>
      </dsp:nvSpPr>
      <dsp:spPr>
        <a:xfrm>
          <a:off x="0" y="2966640"/>
          <a:ext cx="5245937" cy="2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1" kern="1200" dirty="0" smtClean="0">
              <a:solidFill>
                <a:srgbClr val="000000"/>
              </a:solidFill>
            </a:rPr>
            <a:t>4500</a:t>
          </a:r>
          <a:endParaRPr lang="ru-RU" sz="2000" kern="1200" dirty="0"/>
        </a:p>
      </dsp:txBody>
      <dsp:txXfrm>
        <a:off x="0" y="2966640"/>
        <a:ext cx="5245937" cy="255561"/>
      </dsp:txXfrm>
    </dsp:sp>
    <dsp:sp modelId="{65289D47-D43D-4C28-93DC-917AD8DAAC91}">
      <dsp:nvSpPr>
        <dsp:cNvPr id="0" name=""/>
        <dsp:cNvSpPr/>
      </dsp:nvSpPr>
      <dsp:spPr>
        <a:xfrm>
          <a:off x="0" y="3222202"/>
          <a:ext cx="5245937" cy="54937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rPr>
            <a:t>Федеральная служба по труду и занятости </a:t>
          </a:r>
          <a:endParaRPr lang="ru-RU" sz="1800" kern="1200" dirty="0">
            <a:solidFill>
              <a:schemeClr val="bg1"/>
            </a:solidFill>
          </a:endParaRPr>
        </a:p>
      </dsp:txBody>
      <dsp:txXfrm>
        <a:off x="26818" y="3249020"/>
        <a:ext cx="5192301" cy="495738"/>
      </dsp:txXfrm>
    </dsp:sp>
    <dsp:sp modelId="{1863E5A4-1C7E-4FD8-925E-B6B28ED10BF0}">
      <dsp:nvSpPr>
        <dsp:cNvPr id="0" name=""/>
        <dsp:cNvSpPr/>
      </dsp:nvSpPr>
      <dsp:spPr>
        <a:xfrm>
          <a:off x="0" y="3771576"/>
          <a:ext cx="5245937" cy="2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solidFill>
                <a:srgbClr val="000000"/>
              </a:solidFill>
            </a:rPr>
            <a:t>1</a:t>
          </a:r>
          <a:endParaRPr lang="ru-RU" sz="2000" kern="1200" dirty="0">
            <a:solidFill>
              <a:srgbClr val="000000"/>
            </a:solidFill>
          </a:endParaRPr>
        </a:p>
      </dsp:txBody>
      <dsp:txXfrm>
        <a:off x="0" y="3771576"/>
        <a:ext cx="5245937" cy="255561"/>
      </dsp:txXfrm>
    </dsp:sp>
    <dsp:sp modelId="{C3B54B7D-C8F8-4DCE-AFF7-738F65BA3939}">
      <dsp:nvSpPr>
        <dsp:cNvPr id="0" name=""/>
        <dsp:cNvSpPr/>
      </dsp:nvSpPr>
      <dsp:spPr>
        <a:xfrm>
          <a:off x="0" y="4027137"/>
          <a:ext cx="5245937" cy="54937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rPr>
            <a:t>Государственная инспекция труда по субъектам РФ </a:t>
          </a:r>
          <a:endParaRPr lang="ru-RU" sz="1800" kern="1200" dirty="0">
            <a:solidFill>
              <a:schemeClr val="bg1"/>
            </a:solidFill>
          </a:endParaRPr>
        </a:p>
      </dsp:txBody>
      <dsp:txXfrm>
        <a:off x="26818" y="4053955"/>
        <a:ext cx="5192301" cy="495738"/>
      </dsp:txXfrm>
    </dsp:sp>
    <dsp:sp modelId="{14E636F3-8AE7-498E-8DC9-023971B2404E}">
      <dsp:nvSpPr>
        <dsp:cNvPr id="0" name=""/>
        <dsp:cNvSpPr/>
      </dsp:nvSpPr>
      <dsp:spPr>
        <a:xfrm>
          <a:off x="0" y="4576511"/>
          <a:ext cx="5245937" cy="2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solidFill>
                <a:srgbClr val="000000"/>
              </a:solidFill>
            </a:rPr>
            <a:t>83</a:t>
          </a:r>
          <a:endParaRPr lang="ru-RU" sz="2000" kern="1200" dirty="0">
            <a:solidFill>
              <a:srgbClr val="000000"/>
            </a:solidFill>
          </a:endParaRPr>
        </a:p>
      </dsp:txBody>
      <dsp:txXfrm>
        <a:off x="0" y="4576511"/>
        <a:ext cx="5245937" cy="255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69B5-B484-4DE1-A231-D28225332498}">
      <dsp:nvSpPr>
        <dsp:cNvPr id="0" name=""/>
        <dsp:cNvSpPr/>
      </dsp:nvSpPr>
      <dsp:spPr>
        <a:xfrm>
          <a:off x="-5009487" y="-773293"/>
          <a:ext cx="6011082" cy="6011082"/>
        </a:xfrm>
        <a:prstGeom prst="blockArc">
          <a:avLst>
            <a:gd name="adj1" fmla="val 18900000"/>
            <a:gd name="adj2" fmla="val 2700000"/>
            <a:gd name="adj3" fmla="val 359"/>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85048-4C1D-4BDC-B843-ACB6DDA58C84}">
      <dsp:nvSpPr>
        <dsp:cNvPr id="0" name=""/>
        <dsp:cNvSpPr/>
      </dsp:nvSpPr>
      <dsp:spPr>
        <a:xfrm>
          <a:off x="820685" y="165351"/>
          <a:ext cx="5708356" cy="22203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2362" tIns="60960" rIns="60960" bIns="60960" numCol="1" spcCol="1270" anchor="ctr" anchorCtr="0">
          <a:noAutofit/>
        </a:bodyPr>
        <a:lstStyle/>
        <a:p>
          <a:pPr lvl="0" algn="l" defTabSz="1066800">
            <a:lnSpc>
              <a:spcPct val="90000"/>
            </a:lnSpc>
            <a:spcBef>
              <a:spcPct val="0"/>
            </a:spcBef>
            <a:spcAft>
              <a:spcPct val="35000"/>
            </a:spcAft>
          </a:pPr>
          <a:r>
            <a:rPr lang="ru-RU" sz="2400" b="0" kern="1200" dirty="0" smtClean="0">
              <a:solidFill>
                <a:schemeClr val="bg1"/>
              </a:solidFill>
            </a:rPr>
            <a:t>Декларированию подлежат все рабочие места, на которых вредные и (или) опасные производственные факторы не выявлены.</a:t>
          </a:r>
        </a:p>
      </dsp:txBody>
      <dsp:txXfrm>
        <a:off x="820685" y="165351"/>
        <a:ext cx="5708356" cy="2220310"/>
      </dsp:txXfrm>
    </dsp:sp>
    <dsp:sp modelId="{8D8B8620-EECB-41F2-A495-DBCAF2E56BC3}">
      <dsp:nvSpPr>
        <dsp:cNvPr id="0" name=""/>
        <dsp:cNvSpPr/>
      </dsp:nvSpPr>
      <dsp:spPr>
        <a:xfrm>
          <a:off x="23550" y="478370"/>
          <a:ext cx="1594271" cy="15942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116DB-9EEB-4F1D-8811-6EB77FBD10BB}">
      <dsp:nvSpPr>
        <dsp:cNvPr id="0" name=""/>
        <dsp:cNvSpPr/>
      </dsp:nvSpPr>
      <dsp:spPr>
        <a:xfrm>
          <a:off x="820685" y="2551280"/>
          <a:ext cx="5708356" cy="12754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2362"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t>Декларация подается работодателем в ГИТ</a:t>
          </a:r>
          <a:endParaRPr lang="ru-RU" sz="2400" kern="1200" dirty="0"/>
        </a:p>
      </dsp:txBody>
      <dsp:txXfrm>
        <a:off x="820685" y="2551280"/>
        <a:ext cx="5708356" cy="1275417"/>
      </dsp:txXfrm>
    </dsp:sp>
    <dsp:sp modelId="{BFB1C025-FDAA-48E6-B83B-68960A76ADF6}">
      <dsp:nvSpPr>
        <dsp:cNvPr id="0" name=""/>
        <dsp:cNvSpPr/>
      </dsp:nvSpPr>
      <dsp:spPr>
        <a:xfrm>
          <a:off x="23550" y="2391853"/>
          <a:ext cx="1594271" cy="15942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25CD3-58A1-45BD-B546-571B3B7A6E24}">
      <dsp:nvSpPr>
        <dsp:cNvPr id="0" name=""/>
        <dsp:cNvSpPr/>
      </dsp:nvSpPr>
      <dsp:spPr>
        <a:xfrm>
          <a:off x="50745" y="13"/>
          <a:ext cx="2120426" cy="2704625"/>
        </a:xfrm>
        <a:prstGeom prst="round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AE86F-AA41-4D2E-824A-4D9F917DF196}">
      <dsp:nvSpPr>
        <dsp:cNvPr id="0" name=""/>
        <dsp:cNvSpPr/>
      </dsp:nvSpPr>
      <dsp:spPr>
        <a:xfrm>
          <a:off x="144020" y="720085"/>
          <a:ext cx="1632728" cy="10467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b" anchorCtr="0">
          <a:noAutofit/>
        </a:bodyPr>
        <a:lstStyle/>
        <a:p>
          <a:pPr lvl="0" algn="ctr" defTabSz="1022350">
            <a:lnSpc>
              <a:spcPct val="90000"/>
            </a:lnSpc>
            <a:spcBef>
              <a:spcPct val="0"/>
            </a:spcBef>
            <a:spcAft>
              <a:spcPct val="35000"/>
            </a:spcAft>
          </a:pPr>
          <a:r>
            <a:rPr lang="ru-RU" sz="2300" kern="1200" dirty="0" smtClean="0">
              <a:solidFill>
                <a:srgbClr val="000000"/>
              </a:solidFill>
            </a:rPr>
            <a:t>Цель принятия НПА</a:t>
          </a:r>
          <a:endParaRPr lang="ru-RU" sz="2300" kern="1200" dirty="0">
            <a:solidFill>
              <a:srgbClr val="000000"/>
            </a:solidFill>
          </a:endParaRPr>
        </a:p>
      </dsp:txBody>
      <dsp:txXfrm>
        <a:off x="144020" y="720085"/>
        <a:ext cx="1632728" cy="1046706"/>
      </dsp:txXfrm>
    </dsp:sp>
    <dsp:sp modelId="{521A72FE-7E12-47E6-A525-E749C09E4A9B}">
      <dsp:nvSpPr>
        <dsp:cNvPr id="0" name=""/>
        <dsp:cNvSpPr/>
      </dsp:nvSpPr>
      <dsp:spPr>
        <a:xfrm>
          <a:off x="1806047" y="275794"/>
          <a:ext cx="730248" cy="7302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D7AC5-1107-4E94-B6B0-3E667EA3AFEF}">
      <dsp:nvSpPr>
        <dsp:cNvPr id="0" name=""/>
        <dsp:cNvSpPr/>
      </dsp:nvSpPr>
      <dsp:spPr>
        <a:xfrm>
          <a:off x="2536296" y="67764"/>
          <a:ext cx="1604181" cy="114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00"/>
              </a:solidFill>
            </a:rPr>
            <a:t>Установление на территории РФ единой формы декларации соответствия</a:t>
          </a:r>
          <a:endParaRPr lang="ru-RU" sz="1400" kern="1200" dirty="0"/>
        </a:p>
      </dsp:txBody>
      <dsp:txXfrm>
        <a:off x="2536296" y="67764"/>
        <a:ext cx="1604181" cy="1146308"/>
      </dsp:txXfrm>
    </dsp:sp>
    <dsp:sp modelId="{441A6300-364B-48EA-BECA-E2A08531ADE7}">
      <dsp:nvSpPr>
        <dsp:cNvPr id="0" name=""/>
        <dsp:cNvSpPr/>
      </dsp:nvSpPr>
      <dsp:spPr>
        <a:xfrm>
          <a:off x="1806047" y="1760773"/>
          <a:ext cx="730248" cy="7302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E302D3-2133-43AE-8314-58560C6438FD}">
      <dsp:nvSpPr>
        <dsp:cNvPr id="0" name=""/>
        <dsp:cNvSpPr/>
      </dsp:nvSpPr>
      <dsp:spPr>
        <a:xfrm>
          <a:off x="2536296" y="1345517"/>
          <a:ext cx="1607454" cy="1560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00"/>
              </a:solidFill>
            </a:rPr>
            <a:t>Формирование информационного ресурса в области декларирования</a:t>
          </a:r>
          <a:endParaRPr lang="ru-RU" sz="1400" kern="1200" dirty="0"/>
        </a:p>
      </dsp:txBody>
      <dsp:txXfrm>
        <a:off x="2536296" y="1345517"/>
        <a:ext cx="1607454" cy="15607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E227-8328-4B91-8684-DE71C503A716}">
      <dsp:nvSpPr>
        <dsp:cNvPr id="0" name=""/>
        <dsp:cNvSpPr/>
      </dsp:nvSpPr>
      <dsp:spPr>
        <a:xfrm rot="5400000">
          <a:off x="1824406" y="-411184"/>
          <a:ext cx="1542469" cy="2442956"/>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форму декларации;</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Порядок подачи декларации;</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Порядок формирования и ведения реестра деклараций.</a:t>
          </a:r>
          <a:endParaRPr lang="ru-RU" sz="1400" kern="1200" dirty="0">
            <a:solidFill>
              <a:srgbClr val="000000"/>
            </a:solidFill>
          </a:endParaRPr>
        </a:p>
      </dsp:txBody>
      <dsp:txXfrm rot="-5400000">
        <a:off x="1374163" y="114356"/>
        <a:ext cx="2367659" cy="1391875"/>
      </dsp:txXfrm>
    </dsp:sp>
    <dsp:sp modelId="{DFA0F56E-6722-4C33-A0C4-A657A24C1D2D}">
      <dsp:nvSpPr>
        <dsp:cNvPr id="0" name=""/>
        <dsp:cNvSpPr/>
      </dsp:nvSpPr>
      <dsp:spPr>
        <a:xfrm>
          <a:off x="0" y="519"/>
          <a:ext cx="1374162" cy="161954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Утвердить</a:t>
          </a:r>
          <a:endParaRPr lang="ru-RU" sz="1400" kern="1200" dirty="0"/>
        </a:p>
      </dsp:txBody>
      <dsp:txXfrm>
        <a:off x="67081" y="67600"/>
        <a:ext cx="1240000" cy="1485385"/>
      </dsp:txXfrm>
    </dsp:sp>
    <dsp:sp modelId="{585C7704-B328-45D9-A96C-A79562A16A66}">
      <dsp:nvSpPr>
        <dsp:cNvPr id="0" name=""/>
        <dsp:cNvSpPr/>
      </dsp:nvSpPr>
      <dsp:spPr>
        <a:xfrm rot="5400000">
          <a:off x="1499672" y="1574193"/>
          <a:ext cx="2186867" cy="2440570"/>
        </a:xfrm>
        <a:prstGeom prst="round2Same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прием от работодателей деклараций (в т.ч. в электронном виде на официальном сайте в сети «Интернет»);</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формирование и ведение реестра деклараций.</a:t>
          </a:r>
          <a:endParaRPr lang="ru-RU" sz="1400" kern="1200" dirty="0">
            <a:solidFill>
              <a:srgbClr val="000000"/>
            </a:solidFill>
          </a:endParaRPr>
        </a:p>
      </dsp:txBody>
      <dsp:txXfrm rot="-5400000">
        <a:off x="1372821" y="1807798"/>
        <a:ext cx="2333816" cy="1973359"/>
      </dsp:txXfrm>
    </dsp:sp>
    <dsp:sp modelId="{0EBE761F-3B47-4591-82F4-22DC1F6423B3}">
      <dsp:nvSpPr>
        <dsp:cNvPr id="0" name=""/>
        <dsp:cNvSpPr/>
      </dsp:nvSpPr>
      <dsp:spPr>
        <a:xfrm>
          <a:off x="0" y="1984704"/>
          <a:ext cx="1372820" cy="161954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 Федеральной службе по труду и занятости</a:t>
          </a:r>
        </a:p>
        <a:p>
          <a:pPr lvl="0" algn="ctr" defTabSz="622300">
            <a:lnSpc>
              <a:spcPct val="90000"/>
            </a:lnSpc>
            <a:spcBef>
              <a:spcPct val="0"/>
            </a:spcBef>
            <a:spcAft>
              <a:spcPct val="35000"/>
            </a:spcAft>
          </a:pPr>
          <a:r>
            <a:rPr lang="ru-RU" sz="1400" kern="1200" dirty="0" smtClean="0"/>
            <a:t>организовать</a:t>
          </a:r>
          <a:endParaRPr lang="ru-RU" sz="1400" kern="1200" dirty="0"/>
        </a:p>
      </dsp:txBody>
      <dsp:txXfrm>
        <a:off x="67016" y="2051720"/>
        <a:ext cx="1238788" cy="148551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1F481-F630-4B4D-94AF-2AA012D708FB}">
      <dsp:nvSpPr>
        <dsp:cNvPr id="0" name=""/>
        <dsp:cNvSpPr/>
      </dsp:nvSpPr>
      <dsp:spPr>
        <a:xfrm>
          <a:off x="0" y="472739"/>
          <a:ext cx="5131296" cy="1795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46" tIns="624840" rIns="398246"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000000"/>
              </a:solidFill>
            </a:rPr>
            <a:t>В течение  не более </a:t>
          </a:r>
          <a:r>
            <a:rPr lang="ru-RU" sz="2800" kern="1200" dirty="0" smtClean="0">
              <a:solidFill>
                <a:srgbClr val="000000"/>
              </a:solidFill>
            </a:rPr>
            <a:t>10 рабочих дней </a:t>
          </a:r>
          <a:r>
            <a:rPr lang="ru-RU" sz="2000" kern="1200" dirty="0" smtClean="0">
              <a:solidFill>
                <a:srgbClr val="000000"/>
              </a:solidFill>
            </a:rPr>
            <a:t>со дня поступления декларации</a:t>
          </a:r>
          <a:endParaRPr lang="ru-RU" sz="2000" kern="1200" dirty="0">
            <a:solidFill>
              <a:srgbClr val="000000"/>
            </a:solidFill>
          </a:endParaRPr>
        </a:p>
      </dsp:txBody>
      <dsp:txXfrm>
        <a:off x="0" y="472739"/>
        <a:ext cx="5131296" cy="1795500"/>
      </dsp:txXfrm>
    </dsp:sp>
    <dsp:sp modelId="{02261D85-AE0C-405D-B0BB-36C91C35AD2C}">
      <dsp:nvSpPr>
        <dsp:cNvPr id="0" name=""/>
        <dsp:cNvSpPr/>
      </dsp:nvSpPr>
      <dsp:spPr>
        <a:xfrm>
          <a:off x="256564" y="29939"/>
          <a:ext cx="4781510" cy="88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766" tIns="0" rIns="135766" bIns="0" numCol="1" spcCol="1270" anchor="ctr" anchorCtr="0">
          <a:noAutofit/>
        </a:bodyPr>
        <a:lstStyle/>
        <a:p>
          <a:pPr lvl="0" algn="l" defTabSz="889000">
            <a:lnSpc>
              <a:spcPct val="90000"/>
            </a:lnSpc>
            <a:spcBef>
              <a:spcPct val="0"/>
            </a:spcBef>
            <a:spcAft>
              <a:spcPct val="35000"/>
            </a:spcAft>
          </a:pPr>
          <a:r>
            <a:rPr lang="ru-RU" sz="2000" kern="1200" dirty="0" smtClean="0"/>
            <a:t>Возвращение декларации работодателю (с указанием причин)</a:t>
          </a:r>
          <a:endParaRPr lang="ru-RU" sz="2000" kern="1200" dirty="0"/>
        </a:p>
      </dsp:txBody>
      <dsp:txXfrm>
        <a:off x="299795" y="73170"/>
        <a:ext cx="4695048" cy="799138"/>
      </dsp:txXfrm>
    </dsp:sp>
    <dsp:sp modelId="{2450A307-CC6A-4F8E-A128-44D70BEEBD26}">
      <dsp:nvSpPr>
        <dsp:cNvPr id="0" name=""/>
        <dsp:cNvSpPr/>
      </dsp:nvSpPr>
      <dsp:spPr>
        <a:xfrm>
          <a:off x="0" y="2873040"/>
          <a:ext cx="5131296" cy="1417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46" tIns="624840" rIns="398246"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000000"/>
              </a:solidFill>
            </a:rPr>
            <a:t>Не позднее </a:t>
          </a:r>
          <a:r>
            <a:rPr lang="ru-RU" sz="2800" b="1" kern="1200" dirty="0" smtClean="0">
              <a:solidFill>
                <a:srgbClr val="000000"/>
              </a:solidFill>
            </a:rPr>
            <a:t>6 месяцев </a:t>
          </a:r>
          <a:r>
            <a:rPr lang="ru-RU" sz="2000" kern="1200" dirty="0" smtClean="0">
              <a:solidFill>
                <a:srgbClr val="000000"/>
              </a:solidFill>
            </a:rPr>
            <a:t>со дня отказа в принятии декларации</a:t>
          </a:r>
          <a:endParaRPr lang="ru-RU" sz="2000" kern="1200" dirty="0">
            <a:solidFill>
              <a:srgbClr val="000000"/>
            </a:solidFill>
          </a:endParaRPr>
        </a:p>
      </dsp:txBody>
      <dsp:txXfrm>
        <a:off x="0" y="2873040"/>
        <a:ext cx="5131296" cy="1417500"/>
      </dsp:txXfrm>
    </dsp:sp>
    <dsp:sp modelId="{CA6FB7DA-3953-490B-9BA9-A7DF973B9AE3}">
      <dsp:nvSpPr>
        <dsp:cNvPr id="0" name=""/>
        <dsp:cNvSpPr/>
      </dsp:nvSpPr>
      <dsp:spPr>
        <a:xfrm>
          <a:off x="256564" y="2430239"/>
          <a:ext cx="4823967" cy="88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766" tIns="0" rIns="135766" bIns="0" numCol="1" spcCol="1270" anchor="ctr" anchorCtr="0">
          <a:noAutofit/>
        </a:bodyPr>
        <a:lstStyle/>
        <a:p>
          <a:pPr lvl="0" algn="l" defTabSz="889000">
            <a:lnSpc>
              <a:spcPct val="90000"/>
            </a:lnSpc>
            <a:spcBef>
              <a:spcPct val="0"/>
            </a:spcBef>
            <a:spcAft>
              <a:spcPct val="35000"/>
            </a:spcAft>
          </a:pPr>
          <a:r>
            <a:rPr lang="ru-RU" sz="2000" kern="1200" dirty="0" smtClean="0"/>
            <a:t>Повторная подача декларации (в случае устранения несоответствий)</a:t>
          </a:r>
          <a:endParaRPr lang="ru-RU" sz="2000" kern="1200" dirty="0"/>
        </a:p>
      </dsp:txBody>
      <dsp:txXfrm>
        <a:off x="299795" y="2473470"/>
        <a:ext cx="4737505" cy="7991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7DB2-2FEF-48F2-ACB3-B0D7B93ABE90}">
      <dsp:nvSpPr>
        <dsp:cNvPr id="0" name=""/>
        <dsp:cNvSpPr/>
      </dsp:nvSpPr>
      <dsp:spPr>
        <a:xfrm>
          <a:off x="0" y="-82810"/>
          <a:ext cx="5181600" cy="1274541"/>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t>Принятие декларации в ГИТ</a:t>
          </a:r>
          <a:endParaRPr lang="ru-RU" sz="2400" b="0" kern="1200" dirty="0"/>
        </a:p>
      </dsp:txBody>
      <dsp:txXfrm>
        <a:off x="37330" y="-45480"/>
        <a:ext cx="3806270" cy="1199881"/>
      </dsp:txXfrm>
    </dsp:sp>
    <dsp:sp modelId="{5E222088-87B6-4A14-B57F-D3B873E13D4B}">
      <dsp:nvSpPr>
        <dsp:cNvPr id="0" name=""/>
        <dsp:cNvSpPr/>
      </dsp:nvSpPr>
      <dsp:spPr>
        <a:xfrm>
          <a:off x="525752" y="1296150"/>
          <a:ext cx="5181600" cy="1274541"/>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Верификация сведений декларации</a:t>
          </a:r>
          <a:endParaRPr lang="ru-RU" sz="2400" kern="1200" dirty="0"/>
        </a:p>
      </dsp:txBody>
      <dsp:txXfrm>
        <a:off x="563082" y="1333480"/>
        <a:ext cx="3821287" cy="1199881"/>
      </dsp:txXfrm>
    </dsp:sp>
    <dsp:sp modelId="{9368BE83-3101-46EB-8732-D35C1606BAC9}">
      <dsp:nvSpPr>
        <dsp:cNvPr id="0" name=""/>
        <dsp:cNvSpPr/>
      </dsp:nvSpPr>
      <dsp:spPr>
        <a:xfrm>
          <a:off x="914399" y="2725499"/>
          <a:ext cx="5181600" cy="1605782"/>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Возвращение декларации Работодателю с указанием причин возврата в течении не более</a:t>
          </a:r>
        </a:p>
        <a:p>
          <a:pPr lvl="0" algn="l" defTabSz="711200">
            <a:lnSpc>
              <a:spcPct val="100000"/>
            </a:lnSpc>
            <a:spcBef>
              <a:spcPct val="0"/>
            </a:spcBef>
            <a:spcAft>
              <a:spcPct val="35000"/>
            </a:spcAft>
          </a:pPr>
          <a:r>
            <a:rPr lang="ru-RU" sz="2800" kern="1200" dirty="0" smtClean="0"/>
            <a:t>10 рабочих дней </a:t>
          </a:r>
          <a:r>
            <a:rPr lang="ru-RU" sz="1600" kern="1200" dirty="0" smtClean="0"/>
            <a:t>со дня поступления декларации</a:t>
          </a:r>
          <a:endParaRPr lang="ru-RU" sz="1600" kern="1200" dirty="0"/>
        </a:p>
      </dsp:txBody>
      <dsp:txXfrm>
        <a:off x="961431" y="2772531"/>
        <a:ext cx="3801883" cy="1511718"/>
      </dsp:txXfrm>
    </dsp:sp>
    <dsp:sp modelId="{D3D179CD-569D-41EE-B142-7AAF22F74A75}">
      <dsp:nvSpPr>
        <dsp:cNvPr id="0" name=""/>
        <dsp:cNvSpPr/>
      </dsp:nvSpPr>
      <dsp:spPr>
        <a:xfrm>
          <a:off x="4353147" y="883717"/>
          <a:ext cx="828452" cy="82845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4539549" y="883717"/>
        <a:ext cx="455648" cy="623410"/>
      </dsp:txXfrm>
    </dsp:sp>
    <dsp:sp modelId="{AD76E414-E809-4E8D-9078-909B4092BBAB}">
      <dsp:nvSpPr>
        <dsp:cNvPr id="0" name=""/>
        <dsp:cNvSpPr/>
      </dsp:nvSpPr>
      <dsp:spPr>
        <a:xfrm>
          <a:off x="4810347" y="2362185"/>
          <a:ext cx="828452" cy="82845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4996749" y="2362185"/>
        <a:ext cx="455648" cy="6234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C2CE4-1DB0-416B-B78E-9D58DD795197}">
      <dsp:nvSpPr>
        <dsp:cNvPr id="0" name=""/>
        <dsp:cNvSpPr/>
      </dsp:nvSpPr>
      <dsp:spPr>
        <a:xfrm>
          <a:off x="2308604" y="2804418"/>
          <a:ext cx="91440" cy="327780"/>
        </a:xfrm>
        <a:custGeom>
          <a:avLst/>
          <a:gdLst/>
          <a:ahLst/>
          <a:cxnLst/>
          <a:rect l="0" t="0" r="0" b="0"/>
          <a:pathLst>
            <a:path>
              <a:moveTo>
                <a:pt x="45720" y="0"/>
              </a:moveTo>
              <a:lnTo>
                <a:pt x="45720" y="32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E6DF1-5499-40CE-87E9-C11933CB31F1}">
      <dsp:nvSpPr>
        <dsp:cNvPr id="0" name=""/>
        <dsp:cNvSpPr/>
      </dsp:nvSpPr>
      <dsp:spPr>
        <a:xfrm>
          <a:off x="1665578" y="1760969"/>
          <a:ext cx="688745" cy="327780"/>
        </a:xfrm>
        <a:custGeom>
          <a:avLst/>
          <a:gdLst/>
          <a:ahLst/>
          <a:cxnLst/>
          <a:rect l="0" t="0" r="0" b="0"/>
          <a:pathLst>
            <a:path>
              <a:moveTo>
                <a:pt x="0" y="0"/>
              </a:moveTo>
              <a:lnTo>
                <a:pt x="0" y="223372"/>
              </a:lnTo>
              <a:lnTo>
                <a:pt x="688745" y="223372"/>
              </a:lnTo>
              <a:lnTo>
                <a:pt x="688745" y="32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FE5D0-4AC9-4E9C-A0C6-49BB2126F9B6}">
      <dsp:nvSpPr>
        <dsp:cNvPr id="0" name=""/>
        <dsp:cNvSpPr/>
      </dsp:nvSpPr>
      <dsp:spPr>
        <a:xfrm>
          <a:off x="931113" y="2804418"/>
          <a:ext cx="91440" cy="327780"/>
        </a:xfrm>
        <a:custGeom>
          <a:avLst/>
          <a:gdLst/>
          <a:ahLst/>
          <a:cxnLst/>
          <a:rect l="0" t="0" r="0" b="0"/>
          <a:pathLst>
            <a:path>
              <a:moveTo>
                <a:pt x="45720" y="0"/>
              </a:moveTo>
              <a:lnTo>
                <a:pt x="45720" y="32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816E7-239E-4E3B-ADB4-E1304D5401B2}">
      <dsp:nvSpPr>
        <dsp:cNvPr id="0" name=""/>
        <dsp:cNvSpPr/>
      </dsp:nvSpPr>
      <dsp:spPr>
        <a:xfrm>
          <a:off x="976833" y="1760969"/>
          <a:ext cx="688745" cy="327780"/>
        </a:xfrm>
        <a:custGeom>
          <a:avLst/>
          <a:gdLst/>
          <a:ahLst/>
          <a:cxnLst/>
          <a:rect l="0" t="0" r="0" b="0"/>
          <a:pathLst>
            <a:path>
              <a:moveTo>
                <a:pt x="688745" y="0"/>
              </a:moveTo>
              <a:lnTo>
                <a:pt x="688745" y="223372"/>
              </a:lnTo>
              <a:lnTo>
                <a:pt x="0" y="223372"/>
              </a:lnTo>
              <a:lnTo>
                <a:pt x="0" y="32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06249-9BAD-4DCC-B022-BD6AD58D1D30}">
      <dsp:nvSpPr>
        <dsp:cNvPr id="0" name=""/>
        <dsp:cNvSpPr/>
      </dsp:nvSpPr>
      <dsp:spPr>
        <a:xfrm>
          <a:off x="1619858" y="717520"/>
          <a:ext cx="91440" cy="327780"/>
        </a:xfrm>
        <a:custGeom>
          <a:avLst/>
          <a:gdLst/>
          <a:ahLst/>
          <a:cxnLst/>
          <a:rect l="0" t="0" r="0" b="0"/>
          <a:pathLst>
            <a:path>
              <a:moveTo>
                <a:pt x="45720" y="0"/>
              </a:moveTo>
              <a:lnTo>
                <a:pt x="45720" y="32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A40C4-106E-4002-81CC-16EBACE857DB}">
      <dsp:nvSpPr>
        <dsp:cNvPr id="0" name=""/>
        <dsp:cNvSpPr/>
      </dsp:nvSpPr>
      <dsp:spPr>
        <a:xfrm>
          <a:off x="1102059" y="1851"/>
          <a:ext cx="1127037" cy="715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A8747-F795-423C-A592-7D1BEBF06B78}">
      <dsp:nvSpPr>
        <dsp:cNvPr id="0" name=""/>
        <dsp:cNvSpPr/>
      </dsp:nvSpPr>
      <dsp:spPr>
        <a:xfrm>
          <a:off x="1227286" y="120816"/>
          <a:ext cx="1127037" cy="7156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rgbClr val="000000"/>
              </a:solidFill>
            </a:rPr>
            <a:t>Передача работодателем декларации в ГИТ</a:t>
          </a:r>
          <a:endParaRPr lang="ru-RU" sz="1000" kern="1200" dirty="0">
            <a:solidFill>
              <a:srgbClr val="000000"/>
            </a:solidFill>
          </a:endParaRPr>
        </a:p>
      </dsp:txBody>
      <dsp:txXfrm>
        <a:off x="1248247" y="141777"/>
        <a:ext cx="1085115" cy="673746"/>
      </dsp:txXfrm>
    </dsp:sp>
    <dsp:sp modelId="{3908DA9E-5E6C-4F31-BEB7-94F6444B6EAC}">
      <dsp:nvSpPr>
        <dsp:cNvPr id="0" name=""/>
        <dsp:cNvSpPr/>
      </dsp:nvSpPr>
      <dsp:spPr>
        <a:xfrm>
          <a:off x="1102059" y="1045300"/>
          <a:ext cx="1127037" cy="715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D12A6-6745-4A88-BE55-DA53B5F7C09E}">
      <dsp:nvSpPr>
        <dsp:cNvPr id="0" name=""/>
        <dsp:cNvSpPr/>
      </dsp:nvSpPr>
      <dsp:spPr>
        <a:xfrm>
          <a:off x="1227286" y="1164265"/>
          <a:ext cx="1127037" cy="7156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rgbClr val="000000"/>
              </a:solidFill>
            </a:rPr>
            <a:t>Верификация  сведений декларации</a:t>
          </a:r>
          <a:endParaRPr lang="ru-RU" sz="1000" kern="1200" dirty="0">
            <a:solidFill>
              <a:srgbClr val="000000"/>
            </a:solidFill>
          </a:endParaRPr>
        </a:p>
      </dsp:txBody>
      <dsp:txXfrm>
        <a:off x="1248247" y="1185226"/>
        <a:ext cx="1085115" cy="673746"/>
      </dsp:txXfrm>
    </dsp:sp>
    <dsp:sp modelId="{603EA4D1-04DA-4EE3-B47B-F13AC7806AD9}">
      <dsp:nvSpPr>
        <dsp:cNvPr id="0" name=""/>
        <dsp:cNvSpPr/>
      </dsp:nvSpPr>
      <dsp:spPr>
        <a:xfrm>
          <a:off x="413314" y="2088749"/>
          <a:ext cx="1127037" cy="715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5FFDD-219E-442B-89C3-EDC2ABA3935E}">
      <dsp:nvSpPr>
        <dsp:cNvPr id="0" name=""/>
        <dsp:cNvSpPr/>
      </dsp:nvSpPr>
      <dsp:spPr>
        <a:xfrm>
          <a:off x="538541" y="2207714"/>
          <a:ext cx="1127037" cy="7156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rgbClr val="000000"/>
              </a:solidFill>
            </a:rPr>
            <a:t>Не выявлены несоответствия</a:t>
          </a:r>
          <a:endParaRPr lang="ru-RU" sz="1000" kern="1200" dirty="0">
            <a:solidFill>
              <a:srgbClr val="000000"/>
            </a:solidFill>
          </a:endParaRPr>
        </a:p>
      </dsp:txBody>
      <dsp:txXfrm>
        <a:off x="559502" y="2228675"/>
        <a:ext cx="1085115" cy="673746"/>
      </dsp:txXfrm>
    </dsp:sp>
    <dsp:sp modelId="{4F73D64D-0604-42DB-99AD-F79247228B19}">
      <dsp:nvSpPr>
        <dsp:cNvPr id="0" name=""/>
        <dsp:cNvSpPr/>
      </dsp:nvSpPr>
      <dsp:spPr>
        <a:xfrm>
          <a:off x="413314" y="3132198"/>
          <a:ext cx="1127037" cy="1499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69D6A-2398-4D56-87A6-1DA4F4349762}">
      <dsp:nvSpPr>
        <dsp:cNvPr id="0" name=""/>
        <dsp:cNvSpPr/>
      </dsp:nvSpPr>
      <dsp:spPr>
        <a:xfrm>
          <a:off x="538541" y="3251163"/>
          <a:ext cx="1127037" cy="14995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solidFill>
                <a:srgbClr val="000000"/>
              </a:solidFill>
            </a:rPr>
            <a:t>Внесение в реестр сведений о декларации в течение</a:t>
          </a:r>
        </a:p>
        <a:p>
          <a:pPr lvl="0" algn="ctr" defTabSz="400050">
            <a:lnSpc>
              <a:spcPct val="90000"/>
            </a:lnSpc>
            <a:spcBef>
              <a:spcPct val="0"/>
            </a:spcBef>
            <a:spcAft>
              <a:spcPct val="35000"/>
            </a:spcAft>
          </a:pPr>
          <a:r>
            <a:rPr lang="ru-RU" sz="900" kern="1200" dirty="0" smtClean="0">
              <a:solidFill>
                <a:srgbClr val="000000"/>
              </a:solidFill>
            </a:rPr>
            <a:t> </a:t>
          </a:r>
          <a:r>
            <a:rPr lang="ru-RU" sz="900" b="1" kern="1200" dirty="0" smtClean="0">
              <a:solidFill>
                <a:srgbClr val="000000"/>
              </a:solidFill>
            </a:rPr>
            <a:t>15 рабочих дней</a:t>
          </a:r>
        </a:p>
        <a:p>
          <a:pPr lvl="0" algn="ctr" defTabSz="400050">
            <a:lnSpc>
              <a:spcPct val="90000"/>
            </a:lnSpc>
            <a:spcBef>
              <a:spcPct val="0"/>
            </a:spcBef>
            <a:spcAft>
              <a:spcPct val="35000"/>
            </a:spcAft>
          </a:pPr>
          <a:r>
            <a:rPr lang="ru-RU" sz="900" kern="1200" dirty="0" smtClean="0">
              <a:solidFill>
                <a:srgbClr val="000000"/>
              </a:solidFill>
            </a:rPr>
            <a:t> (со дня поступления декларации)</a:t>
          </a:r>
          <a:endParaRPr lang="ru-RU" sz="900" kern="1200" dirty="0">
            <a:solidFill>
              <a:srgbClr val="000000"/>
            </a:solidFill>
          </a:endParaRPr>
        </a:p>
      </dsp:txBody>
      <dsp:txXfrm>
        <a:off x="571551" y="3284173"/>
        <a:ext cx="1061017" cy="1433492"/>
      </dsp:txXfrm>
    </dsp:sp>
    <dsp:sp modelId="{C46626DC-38FB-4518-8200-3287A408734B}">
      <dsp:nvSpPr>
        <dsp:cNvPr id="0" name=""/>
        <dsp:cNvSpPr/>
      </dsp:nvSpPr>
      <dsp:spPr>
        <a:xfrm>
          <a:off x="1790805" y="2088749"/>
          <a:ext cx="1127037" cy="715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948D0-7B45-4FEA-871E-78067E4D14C0}">
      <dsp:nvSpPr>
        <dsp:cNvPr id="0" name=""/>
        <dsp:cNvSpPr/>
      </dsp:nvSpPr>
      <dsp:spPr>
        <a:xfrm>
          <a:off x="1916031" y="2207714"/>
          <a:ext cx="1127037" cy="7156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rgbClr val="000000"/>
              </a:solidFill>
            </a:rPr>
            <a:t>Выявлены несоответствия</a:t>
          </a:r>
          <a:endParaRPr lang="ru-RU" sz="1000" kern="1200" dirty="0">
            <a:solidFill>
              <a:srgbClr val="000000"/>
            </a:solidFill>
          </a:endParaRPr>
        </a:p>
      </dsp:txBody>
      <dsp:txXfrm>
        <a:off x="1936992" y="2228675"/>
        <a:ext cx="1085115" cy="673746"/>
      </dsp:txXfrm>
    </dsp:sp>
    <dsp:sp modelId="{46EB4B6D-AC32-415C-B2B7-4764595FD7CE}">
      <dsp:nvSpPr>
        <dsp:cNvPr id="0" name=""/>
        <dsp:cNvSpPr/>
      </dsp:nvSpPr>
      <dsp:spPr>
        <a:xfrm>
          <a:off x="1790805" y="3132198"/>
          <a:ext cx="1127037" cy="1479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F4862-CC15-4101-A327-0B659DD7C6BE}">
      <dsp:nvSpPr>
        <dsp:cNvPr id="0" name=""/>
        <dsp:cNvSpPr/>
      </dsp:nvSpPr>
      <dsp:spPr>
        <a:xfrm>
          <a:off x="1916031" y="3251163"/>
          <a:ext cx="1127037" cy="14791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solidFill>
                <a:srgbClr val="000000"/>
              </a:solidFill>
            </a:rPr>
            <a:t>Возвращение работодателю в течение</a:t>
          </a:r>
        </a:p>
        <a:p>
          <a:pPr lvl="0" algn="ctr" defTabSz="400050">
            <a:lnSpc>
              <a:spcPct val="90000"/>
            </a:lnSpc>
            <a:spcBef>
              <a:spcPct val="0"/>
            </a:spcBef>
            <a:spcAft>
              <a:spcPct val="35000"/>
            </a:spcAft>
          </a:pPr>
          <a:r>
            <a:rPr lang="ru-RU" sz="900" kern="1200" dirty="0" smtClean="0">
              <a:solidFill>
                <a:srgbClr val="000000"/>
              </a:solidFill>
            </a:rPr>
            <a:t> </a:t>
          </a:r>
          <a:r>
            <a:rPr lang="ru-RU" sz="900" b="1" kern="1200" dirty="0" smtClean="0">
              <a:solidFill>
                <a:srgbClr val="000000"/>
              </a:solidFill>
            </a:rPr>
            <a:t>10 рабочих дней</a:t>
          </a:r>
        </a:p>
        <a:p>
          <a:pPr lvl="0" algn="ctr" defTabSz="400050">
            <a:lnSpc>
              <a:spcPct val="90000"/>
            </a:lnSpc>
            <a:spcBef>
              <a:spcPct val="0"/>
            </a:spcBef>
            <a:spcAft>
              <a:spcPct val="35000"/>
            </a:spcAft>
          </a:pPr>
          <a:r>
            <a:rPr lang="ru-RU" sz="900" kern="1200" dirty="0" smtClean="0">
              <a:solidFill>
                <a:srgbClr val="000000"/>
              </a:solidFill>
            </a:rPr>
            <a:t> (со дня поступления декларации)</a:t>
          </a:r>
        </a:p>
        <a:p>
          <a:pPr lvl="0" algn="ctr" defTabSz="400050">
            <a:lnSpc>
              <a:spcPct val="90000"/>
            </a:lnSpc>
            <a:spcBef>
              <a:spcPct val="0"/>
            </a:spcBef>
            <a:spcAft>
              <a:spcPct val="35000"/>
            </a:spcAft>
          </a:pPr>
          <a:r>
            <a:rPr lang="ru-RU" sz="900" kern="1200" dirty="0" smtClean="0">
              <a:solidFill>
                <a:srgbClr val="000000"/>
              </a:solidFill>
            </a:rPr>
            <a:t> с указанием причин возврата</a:t>
          </a:r>
          <a:endParaRPr lang="ru-RU" sz="900" kern="1200" dirty="0">
            <a:solidFill>
              <a:srgbClr val="000000"/>
            </a:solidFill>
          </a:endParaRPr>
        </a:p>
      </dsp:txBody>
      <dsp:txXfrm>
        <a:off x="1949041" y="3284173"/>
        <a:ext cx="1061017" cy="14131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15714-62E4-4EEA-A5F0-25844FA01574}">
      <dsp:nvSpPr>
        <dsp:cNvPr id="0" name=""/>
        <dsp:cNvSpPr/>
      </dsp:nvSpPr>
      <dsp:spPr>
        <a:xfrm>
          <a:off x="2504375" y="2309266"/>
          <a:ext cx="91440" cy="430266"/>
        </a:xfrm>
        <a:custGeom>
          <a:avLst/>
          <a:gdLst/>
          <a:ahLst/>
          <a:cxnLst/>
          <a:rect l="0" t="0" r="0" b="0"/>
          <a:pathLst>
            <a:path>
              <a:moveTo>
                <a:pt x="45720" y="0"/>
              </a:moveTo>
              <a:lnTo>
                <a:pt x="45720" y="4302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FB58F-AE4D-43E9-A14E-325672385C0C}">
      <dsp:nvSpPr>
        <dsp:cNvPr id="0" name=""/>
        <dsp:cNvSpPr/>
      </dsp:nvSpPr>
      <dsp:spPr>
        <a:xfrm>
          <a:off x="1646001" y="939563"/>
          <a:ext cx="904094" cy="430266"/>
        </a:xfrm>
        <a:custGeom>
          <a:avLst/>
          <a:gdLst/>
          <a:ahLst/>
          <a:cxnLst/>
          <a:rect l="0" t="0" r="0" b="0"/>
          <a:pathLst>
            <a:path>
              <a:moveTo>
                <a:pt x="0" y="0"/>
              </a:moveTo>
              <a:lnTo>
                <a:pt x="0" y="293214"/>
              </a:lnTo>
              <a:lnTo>
                <a:pt x="904094" y="293214"/>
              </a:lnTo>
              <a:lnTo>
                <a:pt x="904094" y="4302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69DF84-0B51-4FFD-B151-E372AC6EFDEA}">
      <dsp:nvSpPr>
        <dsp:cNvPr id="0" name=""/>
        <dsp:cNvSpPr/>
      </dsp:nvSpPr>
      <dsp:spPr>
        <a:xfrm>
          <a:off x="696187" y="2309266"/>
          <a:ext cx="91440" cy="430266"/>
        </a:xfrm>
        <a:custGeom>
          <a:avLst/>
          <a:gdLst/>
          <a:ahLst/>
          <a:cxnLst/>
          <a:rect l="0" t="0" r="0" b="0"/>
          <a:pathLst>
            <a:path>
              <a:moveTo>
                <a:pt x="45720" y="0"/>
              </a:moveTo>
              <a:lnTo>
                <a:pt x="45720" y="4302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8C86A-B4A1-4930-A9DD-3EEECABECB59}">
      <dsp:nvSpPr>
        <dsp:cNvPr id="0" name=""/>
        <dsp:cNvSpPr/>
      </dsp:nvSpPr>
      <dsp:spPr>
        <a:xfrm>
          <a:off x="741907" y="939563"/>
          <a:ext cx="904094" cy="430266"/>
        </a:xfrm>
        <a:custGeom>
          <a:avLst/>
          <a:gdLst/>
          <a:ahLst/>
          <a:cxnLst/>
          <a:rect l="0" t="0" r="0" b="0"/>
          <a:pathLst>
            <a:path>
              <a:moveTo>
                <a:pt x="904094" y="0"/>
              </a:moveTo>
              <a:lnTo>
                <a:pt x="904094" y="293214"/>
              </a:lnTo>
              <a:lnTo>
                <a:pt x="0" y="293214"/>
              </a:lnTo>
              <a:lnTo>
                <a:pt x="0" y="4302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A40C4-106E-4002-81CC-16EBACE857DB}">
      <dsp:nvSpPr>
        <dsp:cNvPr id="0" name=""/>
        <dsp:cNvSpPr/>
      </dsp:nvSpPr>
      <dsp:spPr>
        <a:xfrm>
          <a:off x="906288" y="127"/>
          <a:ext cx="1479426" cy="939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A8747-F795-423C-A592-7D1BEBF06B78}">
      <dsp:nvSpPr>
        <dsp:cNvPr id="0" name=""/>
        <dsp:cNvSpPr/>
      </dsp:nvSpPr>
      <dsp:spPr>
        <a:xfrm>
          <a:off x="1070668" y="156289"/>
          <a:ext cx="1479426" cy="939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00"/>
              </a:solidFill>
            </a:rPr>
            <a:t> Решение о прекращении действия декларации</a:t>
          </a:r>
          <a:endParaRPr lang="ru-RU" sz="1200" kern="1200" dirty="0">
            <a:solidFill>
              <a:srgbClr val="000000"/>
            </a:solidFill>
          </a:endParaRPr>
        </a:p>
      </dsp:txBody>
      <dsp:txXfrm>
        <a:off x="1098183" y="183804"/>
        <a:ext cx="1424396" cy="884406"/>
      </dsp:txXfrm>
    </dsp:sp>
    <dsp:sp modelId="{06321A4F-B945-4C87-8C78-D4AA67C72A41}">
      <dsp:nvSpPr>
        <dsp:cNvPr id="0" name=""/>
        <dsp:cNvSpPr/>
      </dsp:nvSpPr>
      <dsp:spPr>
        <a:xfrm>
          <a:off x="2193" y="1369830"/>
          <a:ext cx="1479426" cy="939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27BD7-B460-403D-A960-BE59BB2BC24E}">
      <dsp:nvSpPr>
        <dsp:cNvPr id="0" name=""/>
        <dsp:cNvSpPr/>
      </dsp:nvSpPr>
      <dsp:spPr>
        <a:xfrm>
          <a:off x="166574" y="1525992"/>
          <a:ext cx="1479426" cy="939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00"/>
              </a:solidFill>
            </a:rPr>
            <a:t>НС или ПЗ</a:t>
          </a:r>
          <a:endParaRPr lang="ru-RU" sz="1200" kern="1200" dirty="0">
            <a:solidFill>
              <a:srgbClr val="000000"/>
            </a:solidFill>
          </a:endParaRPr>
        </a:p>
      </dsp:txBody>
      <dsp:txXfrm>
        <a:off x="194089" y="1553507"/>
        <a:ext cx="1424396" cy="884406"/>
      </dsp:txXfrm>
    </dsp:sp>
    <dsp:sp modelId="{6CEF2E7C-609F-47D2-9FC2-EE947AEAA35A}">
      <dsp:nvSpPr>
        <dsp:cNvPr id="0" name=""/>
        <dsp:cNvSpPr/>
      </dsp:nvSpPr>
      <dsp:spPr>
        <a:xfrm>
          <a:off x="2193" y="2739533"/>
          <a:ext cx="1479426" cy="1613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ECC35-4E08-4294-96FB-4D6F7FD53F1D}">
      <dsp:nvSpPr>
        <dsp:cNvPr id="0" name=""/>
        <dsp:cNvSpPr/>
      </dsp:nvSpPr>
      <dsp:spPr>
        <a:xfrm>
          <a:off x="166574" y="2895694"/>
          <a:ext cx="1479426" cy="16136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solidFill>
                <a:srgbClr val="000000"/>
              </a:solidFill>
            </a:rPr>
            <a:t>Запись в реестре деклараций в течение</a:t>
          </a:r>
        </a:p>
        <a:p>
          <a:pPr lvl="0" algn="ctr" defTabSz="400050">
            <a:lnSpc>
              <a:spcPct val="90000"/>
            </a:lnSpc>
            <a:spcBef>
              <a:spcPct val="0"/>
            </a:spcBef>
            <a:spcAft>
              <a:spcPct val="35000"/>
            </a:spcAft>
          </a:pPr>
          <a:r>
            <a:rPr lang="ru-RU" sz="900" kern="1200" dirty="0" smtClean="0">
              <a:solidFill>
                <a:srgbClr val="000000"/>
              </a:solidFill>
            </a:rPr>
            <a:t> </a:t>
          </a:r>
          <a:r>
            <a:rPr lang="ru-RU" sz="1100" b="1" kern="1200" dirty="0" smtClean="0">
              <a:solidFill>
                <a:srgbClr val="000000"/>
              </a:solidFill>
            </a:rPr>
            <a:t>10 календарных дней</a:t>
          </a:r>
        </a:p>
        <a:p>
          <a:pPr lvl="0" algn="ctr" defTabSz="400050">
            <a:lnSpc>
              <a:spcPct val="90000"/>
            </a:lnSpc>
            <a:spcBef>
              <a:spcPct val="0"/>
            </a:spcBef>
            <a:spcAft>
              <a:spcPct val="35000"/>
            </a:spcAft>
          </a:pPr>
          <a:r>
            <a:rPr lang="ru-RU" sz="900" kern="1200" dirty="0" smtClean="0">
              <a:solidFill>
                <a:srgbClr val="000000"/>
              </a:solidFill>
            </a:rPr>
            <a:t>  (со дня наступления события)</a:t>
          </a:r>
          <a:endParaRPr lang="ru-RU" sz="900" kern="1200" dirty="0">
            <a:solidFill>
              <a:srgbClr val="000000"/>
            </a:solidFill>
          </a:endParaRPr>
        </a:p>
      </dsp:txBody>
      <dsp:txXfrm>
        <a:off x="209905" y="2939025"/>
        <a:ext cx="1392764" cy="1526969"/>
      </dsp:txXfrm>
    </dsp:sp>
    <dsp:sp modelId="{796AD83E-A1FC-4BE4-812D-5039F075DA7F}">
      <dsp:nvSpPr>
        <dsp:cNvPr id="0" name=""/>
        <dsp:cNvSpPr/>
      </dsp:nvSpPr>
      <dsp:spPr>
        <a:xfrm>
          <a:off x="1810382" y="1369830"/>
          <a:ext cx="1479426" cy="939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F697-431F-4B96-8146-73A79D4AB434}">
      <dsp:nvSpPr>
        <dsp:cNvPr id="0" name=""/>
        <dsp:cNvSpPr/>
      </dsp:nvSpPr>
      <dsp:spPr>
        <a:xfrm>
          <a:off x="1974763" y="1525992"/>
          <a:ext cx="1479426" cy="939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00"/>
              </a:solidFill>
            </a:rPr>
            <a:t>Выявление факта недостоверности сведений, указанных в декларации</a:t>
          </a:r>
          <a:endParaRPr lang="ru-RU" sz="1200" kern="1200" dirty="0">
            <a:solidFill>
              <a:srgbClr val="000000"/>
            </a:solidFill>
          </a:endParaRPr>
        </a:p>
      </dsp:txBody>
      <dsp:txXfrm>
        <a:off x="2002278" y="1553507"/>
        <a:ext cx="1424396" cy="884406"/>
      </dsp:txXfrm>
    </dsp:sp>
    <dsp:sp modelId="{A0E0028A-82B0-4F5B-A835-02AF26FF4E81}">
      <dsp:nvSpPr>
        <dsp:cNvPr id="0" name=""/>
        <dsp:cNvSpPr/>
      </dsp:nvSpPr>
      <dsp:spPr>
        <a:xfrm>
          <a:off x="1810382" y="2739533"/>
          <a:ext cx="1479426" cy="1616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DAE86-F104-4111-A393-BD53CCE97790}">
      <dsp:nvSpPr>
        <dsp:cNvPr id="0" name=""/>
        <dsp:cNvSpPr/>
      </dsp:nvSpPr>
      <dsp:spPr>
        <a:xfrm>
          <a:off x="1974763" y="2895694"/>
          <a:ext cx="1479426" cy="16163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solidFill>
                <a:srgbClr val="000000"/>
              </a:solidFill>
            </a:rPr>
            <a:t>Запись в реестре деклараций в течение</a:t>
          </a:r>
        </a:p>
        <a:p>
          <a:pPr lvl="0" algn="ctr" defTabSz="400050">
            <a:lnSpc>
              <a:spcPct val="90000"/>
            </a:lnSpc>
            <a:spcBef>
              <a:spcPct val="0"/>
            </a:spcBef>
            <a:spcAft>
              <a:spcPct val="35000"/>
            </a:spcAft>
          </a:pPr>
          <a:r>
            <a:rPr lang="ru-RU" sz="700" kern="1200" dirty="0" smtClean="0">
              <a:solidFill>
                <a:srgbClr val="000000"/>
              </a:solidFill>
            </a:rPr>
            <a:t> </a:t>
          </a:r>
          <a:r>
            <a:rPr lang="ru-RU" sz="1100" b="1" kern="1200" dirty="0" smtClean="0">
              <a:solidFill>
                <a:srgbClr val="000000"/>
              </a:solidFill>
            </a:rPr>
            <a:t>5 рабочих дней</a:t>
          </a:r>
        </a:p>
        <a:p>
          <a:pPr lvl="0" algn="ctr" defTabSz="400050">
            <a:lnSpc>
              <a:spcPct val="90000"/>
            </a:lnSpc>
            <a:spcBef>
              <a:spcPct val="0"/>
            </a:spcBef>
            <a:spcAft>
              <a:spcPct val="35000"/>
            </a:spcAft>
          </a:pPr>
          <a:r>
            <a:rPr lang="ru-RU" sz="900" kern="1200" dirty="0" smtClean="0">
              <a:solidFill>
                <a:srgbClr val="000000"/>
              </a:solidFill>
            </a:rPr>
            <a:t>  (с момента выявления факта недостоверности сведений, указанных в декларации)</a:t>
          </a:r>
          <a:endParaRPr lang="ru-RU" sz="900" kern="1200" dirty="0">
            <a:solidFill>
              <a:srgbClr val="000000"/>
            </a:solidFill>
          </a:endParaRPr>
        </a:p>
      </dsp:txBody>
      <dsp:txXfrm>
        <a:off x="2018094" y="2939025"/>
        <a:ext cx="1392764" cy="152972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8AD68-5190-4165-86AF-91C9464BCB8C}">
      <dsp:nvSpPr>
        <dsp:cNvPr id="0" name=""/>
        <dsp:cNvSpPr/>
      </dsp:nvSpPr>
      <dsp:spPr>
        <a:xfrm>
          <a:off x="-4139963" y="-635331"/>
          <a:ext cx="4933054" cy="4933054"/>
        </a:xfrm>
        <a:prstGeom prst="blockArc">
          <a:avLst>
            <a:gd name="adj1" fmla="val 18900000"/>
            <a:gd name="adj2" fmla="val 2700000"/>
            <a:gd name="adj3" fmla="val 43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752B1-7B94-42D9-9117-AC41C414BBEF}">
      <dsp:nvSpPr>
        <dsp:cNvPr id="0" name=""/>
        <dsp:cNvSpPr/>
      </dsp:nvSpPr>
      <dsp:spPr>
        <a:xfrm>
          <a:off x="510037" y="366239"/>
          <a:ext cx="5076098" cy="7324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1405"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rPr>
            <a:t>Применение </a:t>
          </a:r>
          <a:r>
            <a:rPr lang="ru-RU" sz="1800" kern="1200" dirty="0" smtClean="0">
              <a:solidFill>
                <a:schemeClr val="bg1"/>
              </a:solidFill>
              <a:effectLst/>
              <a:latin typeface="+mn-lt"/>
              <a:ea typeface="+mn-ea"/>
              <a:cs typeface="+mn-cs"/>
            </a:rPr>
            <a:t>стандартизированных технических и программных средств</a:t>
          </a:r>
          <a:endParaRPr lang="ru-RU" sz="1800" kern="1200" dirty="0">
            <a:solidFill>
              <a:schemeClr val="bg1"/>
            </a:solidFill>
          </a:endParaRPr>
        </a:p>
      </dsp:txBody>
      <dsp:txXfrm>
        <a:off x="510037" y="366239"/>
        <a:ext cx="5076098" cy="732478"/>
      </dsp:txXfrm>
    </dsp:sp>
    <dsp:sp modelId="{55DB3FA7-7713-43AC-8DEB-4D4A87E033E9}">
      <dsp:nvSpPr>
        <dsp:cNvPr id="0" name=""/>
        <dsp:cNvSpPr/>
      </dsp:nvSpPr>
      <dsp:spPr>
        <a:xfrm>
          <a:off x="52238" y="274679"/>
          <a:ext cx="915598" cy="91559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B60DA-E923-4A16-BE2B-7CCAE913FD3D}">
      <dsp:nvSpPr>
        <dsp:cNvPr id="0" name=""/>
        <dsp:cNvSpPr/>
      </dsp:nvSpPr>
      <dsp:spPr>
        <a:xfrm>
          <a:off x="776293" y="1464956"/>
          <a:ext cx="4809843" cy="7324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1405"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effectLst/>
              <a:latin typeface="+mn-lt"/>
              <a:ea typeface="+mn-ea"/>
              <a:cs typeface="+mn-cs"/>
            </a:rPr>
            <a:t>Единые форматы и стандартные протоколы</a:t>
          </a:r>
          <a:endParaRPr lang="ru-RU" sz="1800" kern="1200" dirty="0">
            <a:solidFill>
              <a:schemeClr val="bg1"/>
            </a:solidFill>
          </a:endParaRPr>
        </a:p>
      </dsp:txBody>
      <dsp:txXfrm>
        <a:off x="776293" y="1464956"/>
        <a:ext cx="4809843" cy="732478"/>
      </dsp:txXfrm>
    </dsp:sp>
    <dsp:sp modelId="{8DAC59AE-A213-4161-BEAD-7B57D28D659E}">
      <dsp:nvSpPr>
        <dsp:cNvPr id="0" name=""/>
        <dsp:cNvSpPr/>
      </dsp:nvSpPr>
      <dsp:spPr>
        <a:xfrm>
          <a:off x="318494" y="1373397"/>
          <a:ext cx="915598" cy="91559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0FA27-2064-4CED-AA42-F0265BE715C7}">
      <dsp:nvSpPr>
        <dsp:cNvPr id="0" name=""/>
        <dsp:cNvSpPr/>
      </dsp:nvSpPr>
      <dsp:spPr>
        <a:xfrm>
          <a:off x="510037" y="2563674"/>
          <a:ext cx="5076098" cy="7324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1405"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effectLst/>
              <a:latin typeface="+mn-lt"/>
              <a:ea typeface="+mn-ea"/>
              <a:cs typeface="+mn-cs"/>
            </a:rPr>
            <a:t>Соблюдение требований в области информационных технологий и защиты информации</a:t>
          </a:r>
          <a:endParaRPr lang="ru-RU" sz="1800" kern="1200" dirty="0">
            <a:solidFill>
              <a:schemeClr val="bg1"/>
            </a:solidFill>
          </a:endParaRPr>
        </a:p>
      </dsp:txBody>
      <dsp:txXfrm>
        <a:off x="510037" y="2563674"/>
        <a:ext cx="5076098" cy="732478"/>
      </dsp:txXfrm>
    </dsp:sp>
    <dsp:sp modelId="{0C5A372F-B666-4A99-924C-85A1A67466ED}">
      <dsp:nvSpPr>
        <dsp:cNvPr id="0" name=""/>
        <dsp:cNvSpPr/>
      </dsp:nvSpPr>
      <dsp:spPr>
        <a:xfrm>
          <a:off x="52238" y="2472114"/>
          <a:ext cx="915598" cy="91559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5C1FB-211C-44CB-9F0D-BA05D4F33859}">
      <dsp:nvSpPr>
        <dsp:cNvPr id="0" name=""/>
        <dsp:cNvSpPr/>
      </dsp:nvSpPr>
      <dsp:spPr>
        <a:xfrm>
          <a:off x="531465" y="1547"/>
          <a:ext cx="903089" cy="90308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0F19344-F298-432D-8E44-71E034F27EAB}">
      <dsp:nvSpPr>
        <dsp:cNvPr id="0" name=""/>
        <dsp:cNvSpPr/>
      </dsp:nvSpPr>
      <dsp:spPr>
        <a:xfrm>
          <a:off x="983009" y="1547"/>
          <a:ext cx="4818310" cy="9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ru-RU" sz="1600" kern="1200" dirty="0" smtClean="0">
              <a:solidFill>
                <a:srgbClr val="000000"/>
              </a:solidFill>
            </a:rPr>
            <a:t>техническое функционирование реестра;</a:t>
          </a:r>
          <a:endParaRPr lang="ru-RU" sz="1600" kern="1200" dirty="0">
            <a:solidFill>
              <a:srgbClr val="000000"/>
            </a:solidFill>
          </a:endParaRPr>
        </a:p>
      </dsp:txBody>
      <dsp:txXfrm>
        <a:off x="983009" y="1547"/>
        <a:ext cx="4818310" cy="903089"/>
      </dsp:txXfrm>
    </dsp:sp>
    <dsp:sp modelId="{FF9C0239-1803-475B-A9E4-B1C6176DF18A}">
      <dsp:nvSpPr>
        <dsp:cNvPr id="0" name=""/>
        <dsp:cNvSpPr/>
      </dsp:nvSpPr>
      <dsp:spPr>
        <a:xfrm>
          <a:off x="531465" y="904636"/>
          <a:ext cx="903089" cy="90308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354BB5-E965-4208-A83D-1975D4D2A7B1}">
      <dsp:nvSpPr>
        <dsp:cNvPr id="0" name=""/>
        <dsp:cNvSpPr/>
      </dsp:nvSpPr>
      <dsp:spPr>
        <a:xfrm>
          <a:off x="983009" y="904636"/>
          <a:ext cx="4818310" cy="9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ru-RU" sz="1600" kern="1200" dirty="0" smtClean="0">
              <a:solidFill>
                <a:srgbClr val="000000"/>
              </a:solidFill>
            </a:rPr>
            <a:t>безопасное хранение и использование информации, содержащейся в реестре;</a:t>
          </a:r>
          <a:endParaRPr lang="ru-RU" sz="1600" kern="1200" dirty="0">
            <a:solidFill>
              <a:srgbClr val="000000"/>
            </a:solidFill>
          </a:endParaRPr>
        </a:p>
      </dsp:txBody>
      <dsp:txXfrm>
        <a:off x="983009" y="904636"/>
        <a:ext cx="4818310" cy="903089"/>
      </dsp:txXfrm>
    </dsp:sp>
    <dsp:sp modelId="{34EB1258-EEAF-4557-A9A8-9D4454CEFC2D}">
      <dsp:nvSpPr>
        <dsp:cNvPr id="0" name=""/>
        <dsp:cNvSpPr/>
      </dsp:nvSpPr>
      <dsp:spPr>
        <a:xfrm>
          <a:off x="531465" y="1807725"/>
          <a:ext cx="903089" cy="90308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6A5E1BE-94EE-4422-90ED-0DE6F8F42FA9}">
      <dsp:nvSpPr>
        <dsp:cNvPr id="0" name=""/>
        <dsp:cNvSpPr/>
      </dsp:nvSpPr>
      <dsp:spPr>
        <a:xfrm>
          <a:off x="983009" y="1807725"/>
          <a:ext cx="4818310" cy="9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ru-RU" sz="1600" kern="1200" dirty="0" smtClean="0">
              <a:solidFill>
                <a:srgbClr val="000000"/>
              </a:solidFill>
            </a:rPr>
            <a:t>осуществление автоматизированного сбора, хранения, обработки, обобщения и анализа информации, содержащейся в реестре;</a:t>
          </a:r>
          <a:endParaRPr lang="ru-RU" sz="1600" kern="1200" dirty="0">
            <a:solidFill>
              <a:srgbClr val="000000"/>
            </a:solidFill>
          </a:endParaRPr>
        </a:p>
      </dsp:txBody>
      <dsp:txXfrm>
        <a:off x="983009" y="1807725"/>
        <a:ext cx="4818310" cy="903089"/>
      </dsp:txXfrm>
    </dsp:sp>
    <dsp:sp modelId="{9DC4E75C-EB8F-4A8F-B976-F70EF210134C}">
      <dsp:nvSpPr>
        <dsp:cNvPr id="0" name=""/>
        <dsp:cNvSpPr/>
      </dsp:nvSpPr>
      <dsp:spPr>
        <a:xfrm>
          <a:off x="531465" y="2710815"/>
          <a:ext cx="903089" cy="90308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FF8F9CE-D573-4D56-B995-39C4F903B4E6}">
      <dsp:nvSpPr>
        <dsp:cNvPr id="0" name=""/>
        <dsp:cNvSpPr/>
      </dsp:nvSpPr>
      <dsp:spPr>
        <a:xfrm>
          <a:off x="983009" y="2710815"/>
          <a:ext cx="4818310" cy="9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ru-RU" sz="1600" kern="1200" dirty="0" smtClean="0">
              <a:solidFill>
                <a:srgbClr val="000000"/>
              </a:solidFill>
            </a:rPr>
            <a:t>доступ в установленном порядке к информации, содержащейся в реестре;</a:t>
          </a:r>
          <a:endParaRPr lang="ru-RU" sz="1600" kern="1200" dirty="0">
            <a:solidFill>
              <a:srgbClr val="000000"/>
            </a:solidFill>
          </a:endParaRPr>
        </a:p>
      </dsp:txBody>
      <dsp:txXfrm>
        <a:off x="983009" y="2710815"/>
        <a:ext cx="4818310" cy="903089"/>
      </dsp:txXfrm>
    </dsp:sp>
    <dsp:sp modelId="{95B76ED2-EB74-491A-97FB-0CD97F3FCAAB}">
      <dsp:nvSpPr>
        <dsp:cNvPr id="0" name=""/>
        <dsp:cNvSpPr/>
      </dsp:nvSpPr>
      <dsp:spPr>
        <a:xfrm>
          <a:off x="531465" y="3613904"/>
          <a:ext cx="903089" cy="90308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86ABB55-9953-4D00-9CB8-EACC80A204D0}">
      <dsp:nvSpPr>
        <dsp:cNvPr id="0" name=""/>
        <dsp:cNvSpPr/>
      </dsp:nvSpPr>
      <dsp:spPr>
        <a:xfrm>
          <a:off x="983009" y="3613904"/>
          <a:ext cx="4818310" cy="9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ru-RU" sz="1600" kern="1200" dirty="0" smtClean="0">
              <a:solidFill>
                <a:srgbClr val="000000"/>
              </a:solidFill>
            </a:rPr>
            <a:t>защиту информации, содержащейся в реестре, от уничтожения, модификации и блокирования доступа к ней, а также от иных неправомерных действий в отношении такой информации;</a:t>
          </a:r>
          <a:endParaRPr lang="ru-RU" sz="1600" kern="1200" dirty="0">
            <a:solidFill>
              <a:srgbClr val="000000"/>
            </a:solidFill>
          </a:endParaRPr>
        </a:p>
      </dsp:txBody>
      <dsp:txXfrm>
        <a:off x="983009" y="3613904"/>
        <a:ext cx="4818310" cy="903089"/>
      </dsp:txXfrm>
    </dsp:sp>
    <dsp:sp modelId="{7144838A-5291-42A5-92B6-CB8ABCD3CDA0}">
      <dsp:nvSpPr>
        <dsp:cNvPr id="0" name=""/>
        <dsp:cNvSpPr/>
      </dsp:nvSpPr>
      <dsp:spPr>
        <a:xfrm>
          <a:off x="531465" y="4516993"/>
          <a:ext cx="903089" cy="90308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DEE8DD0-4995-4107-9F77-4CF3EA0F7ACF}">
      <dsp:nvSpPr>
        <dsp:cNvPr id="0" name=""/>
        <dsp:cNvSpPr/>
      </dsp:nvSpPr>
      <dsp:spPr>
        <a:xfrm>
          <a:off x="983009" y="4516993"/>
          <a:ext cx="4818310" cy="9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ru-RU" sz="1600" kern="1200" dirty="0" smtClean="0">
              <a:solidFill>
                <a:srgbClr val="000000"/>
              </a:solidFill>
            </a:rPr>
            <a:t>взаимодействие реестра с иными информационными системами.</a:t>
          </a:r>
          <a:endParaRPr lang="ru-RU" sz="1600" kern="1200" dirty="0">
            <a:solidFill>
              <a:srgbClr val="000000"/>
            </a:solidFill>
          </a:endParaRPr>
        </a:p>
      </dsp:txBody>
      <dsp:txXfrm>
        <a:off x="983009" y="4516993"/>
        <a:ext cx="4818310" cy="90308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1F481-F630-4B4D-94AF-2AA012D708FB}">
      <dsp:nvSpPr>
        <dsp:cNvPr id="0" name=""/>
        <dsp:cNvSpPr/>
      </dsp:nvSpPr>
      <dsp:spPr>
        <a:xfrm>
          <a:off x="0" y="452083"/>
          <a:ext cx="5131296" cy="2425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46" tIns="583184" rIns="398246"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000000"/>
              </a:solidFill>
            </a:rPr>
            <a:t>В течение </a:t>
          </a:r>
          <a:r>
            <a:rPr lang="ru-RU" sz="2800" kern="1200" dirty="0" smtClean="0">
              <a:solidFill>
                <a:srgbClr val="000000"/>
              </a:solidFill>
            </a:rPr>
            <a:t>15 рабочих дней </a:t>
          </a:r>
          <a:r>
            <a:rPr lang="ru-RU" sz="2000" kern="1200" dirty="0" smtClean="0">
              <a:solidFill>
                <a:srgbClr val="000000"/>
              </a:solidFill>
            </a:rPr>
            <a:t>со дня поступления декларации </a:t>
          </a:r>
          <a:r>
            <a:rPr lang="ru-RU" sz="1800" kern="1200" dirty="0" smtClean="0">
              <a:solidFill>
                <a:srgbClr val="000000"/>
              </a:solidFill>
            </a:rPr>
            <a:t>(бумажный носитель)</a:t>
          </a:r>
          <a:endParaRPr lang="ru-RU" sz="1800" kern="1200" dirty="0">
            <a:solidFill>
              <a:srgbClr val="000000"/>
            </a:solidFill>
          </a:endParaRPr>
        </a:p>
        <a:p>
          <a:pPr marL="228600" lvl="1" indent="-228600" algn="l" defTabSz="889000">
            <a:lnSpc>
              <a:spcPct val="90000"/>
            </a:lnSpc>
            <a:spcBef>
              <a:spcPct val="0"/>
            </a:spcBef>
            <a:spcAft>
              <a:spcPct val="15000"/>
            </a:spcAft>
            <a:buChar char="••"/>
          </a:pPr>
          <a:r>
            <a:rPr lang="ru-RU" sz="2000" kern="1200" dirty="0" smtClean="0">
              <a:solidFill>
                <a:srgbClr val="000000"/>
              </a:solidFill>
            </a:rPr>
            <a:t>или заполнение формы декларации на официальном сайте в сети «Интернет»</a:t>
          </a:r>
          <a:endParaRPr lang="ru-RU" sz="2000" kern="1200" dirty="0">
            <a:solidFill>
              <a:srgbClr val="000000"/>
            </a:solidFill>
          </a:endParaRPr>
        </a:p>
      </dsp:txBody>
      <dsp:txXfrm>
        <a:off x="0" y="452083"/>
        <a:ext cx="5131296" cy="2425500"/>
      </dsp:txXfrm>
    </dsp:sp>
    <dsp:sp modelId="{02261D85-AE0C-405D-B0BB-36C91C35AD2C}">
      <dsp:nvSpPr>
        <dsp:cNvPr id="0" name=""/>
        <dsp:cNvSpPr/>
      </dsp:nvSpPr>
      <dsp:spPr>
        <a:xfrm>
          <a:off x="256564" y="38803"/>
          <a:ext cx="3591907"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766" tIns="0" rIns="135766" bIns="0" numCol="1" spcCol="1270" anchor="ctr" anchorCtr="0">
          <a:noAutofit/>
        </a:bodyPr>
        <a:lstStyle/>
        <a:p>
          <a:pPr lvl="0" algn="l" defTabSz="889000">
            <a:lnSpc>
              <a:spcPct val="90000"/>
            </a:lnSpc>
            <a:spcBef>
              <a:spcPct val="0"/>
            </a:spcBef>
            <a:spcAft>
              <a:spcPct val="35000"/>
            </a:spcAft>
          </a:pPr>
          <a:r>
            <a:rPr lang="ru-RU" sz="2000" kern="1200" dirty="0" smtClean="0"/>
            <a:t>Внесение в реестр сведений о декларации</a:t>
          </a:r>
          <a:endParaRPr lang="ru-RU" sz="2000" kern="1200" dirty="0"/>
        </a:p>
      </dsp:txBody>
      <dsp:txXfrm>
        <a:off x="296913" y="79152"/>
        <a:ext cx="3511209" cy="745862"/>
      </dsp:txXfrm>
    </dsp:sp>
    <dsp:sp modelId="{2450A307-CC6A-4F8E-A128-44D70BEEBD26}">
      <dsp:nvSpPr>
        <dsp:cNvPr id="0" name=""/>
        <dsp:cNvSpPr/>
      </dsp:nvSpPr>
      <dsp:spPr>
        <a:xfrm>
          <a:off x="0" y="3442064"/>
          <a:ext cx="5131296" cy="1631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46" tIns="583184" rIns="398246" bIns="14224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000000"/>
              </a:solidFill>
            </a:rPr>
            <a:t>В течение </a:t>
          </a:r>
          <a:r>
            <a:rPr lang="ru-RU" sz="2800" kern="1200" dirty="0" smtClean="0">
              <a:solidFill>
                <a:srgbClr val="000000"/>
              </a:solidFill>
            </a:rPr>
            <a:t>5 рабочих дней </a:t>
          </a:r>
          <a:r>
            <a:rPr lang="ru-RU" sz="2000" kern="1200" dirty="0" smtClean="0">
              <a:solidFill>
                <a:srgbClr val="000000"/>
              </a:solidFill>
            </a:rPr>
            <a:t>с момента выявления факта недостоверности сведений</a:t>
          </a:r>
          <a:endParaRPr lang="ru-RU" sz="2000" kern="1200" dirty="0">
            <a:solidFill>
              <a:srgbClr val="000000"/>
            </a:solidFill>
          </a:endParaRPr>
        </a:p>
      </dsp:txBody>
      <dsp:txXfrm>
        <a:off x="0" y="3442064"/>
        <a:ext cx="5131296" cy="1631700"/>
      </dsp:txXfrm>
    </dsp:sp>
    <dsp:sp modelId="{CA6FB7DA-3953-490B-9BA9-A7DF973B9AE3}">
      <dsp:nvSpPr>
        <dsp:cNvPr id="0" name=""/>
        <dsp:cNvSpPr/>
      </dsp:nvSpPr>
      <dsp:spPr>
        <a:xfrm>
          <a:off x="256564" y="3028784"/>
          <a:ext cx="3591907"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766" tIns="0" rIns="135766" bIns="0" numCol="1" spcCol="1270" anchor="ctr" anchorCtr="0">
          <a:noAutofit/>
        </a:bodyPr>
        <a:lstStyle/>
        <a:p>
          <a:pPr lvl="0" algn="l" defTabSz="889000">
            <a:lnSpc>
              <a:spcPct val="90000"/>
            </a:lnSpc>
            <a:spcBef>
              <a:spcPct val="0"/>
            </a:spcBef>
            <a:spcAft>
              <a:spcPct val="35000"/>
            </a:spcAft>
          </a:pPr>
          <a:r>
            <a:rPr lang="ru-RU" sz="2000" kern="1200" dirty="0" smtClean="0"/>
            <a:t>Внесение в реестр записи о прекращении действия декларации</a:t>
          </a:r>
          <a:endParaRPr lang="ru-RU" sz="2000" kern="1200" dirty="0"/>
        </a:p>
      </dsp:txBody>
      <dsp:txXfrm>
        <a:off x="296913" y="3069133"/>
        <a:ext cx="3511209" cy="7458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1CDDE-C4A8-4959-9DF1-05648A20DA8F}">
      <dsp:nvSpPr>
        <dsp:cNvPr id="0" name=""/>
        <dsp:cNvSpPr/>
      </dsp:nvSpPr>
      <dsp:spPr>
        <a:xfrm>
          <a:off x="0" y="659"/>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DC74B-8DD3-4493-AEF9-378DA7847DB3}">
      <dsp:nvSpPr>
        <dsp:cNvPr id="0" name=""/>
        <dsp:cNvSpPr/>
      </dsp:nvSpPr>
      <dsp:spPr>
        <a:xfrm>
          <a:off x="0" y="659"/>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полное наименование организации, подавшей декларацию;</a:t>
          </a:r>
          <a:endParaRPr lang="ru-RU" sz="1400" kern="1200" dirty="0">
            <a:solidFill>
              <a:srgbClr val="000000"/>
            </a:solidFill>
          </a:endParaRPr>
        </a:p>
      </dsp:txBody>
      <dsp:txXfrm>
        <a:off x="0" y="659"/>
        <a:ext cx="6480720" cy="599920"/>
      </dsp:txXfrm>
    </dsp:sp>
    <dsp:sp modelId="{73436C51-EF2E-4FD3-9FA3-12F589E70877}">
      <dsp:nvSpPr>
        <dsp:cNvPr id="0" name=""/>
        <dsp:cNvSpPr/>
      </dsp:nvSpPr>
      <dsp:spPr>
        <a:xfrm>
          <a:off x="0" y="600579"/>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96BA8-2331-421F-9AA2-181CCF7BBBE3}">
      <dsp:nvSpPr>
        <dsp:cNvPr id="0" name=""/>
        <dsp:cNvSpPr/>
      </dsp:nvSpPr>
      <dsp:spPr>
        <a:xfrm>
          <a:off x="0" y="600579"/>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место нахождения и место осуществления деятельности организации, подавшей декларацию;</a:t>
          </a:r>
          <a:endParaRPr lang="ru-RU" sz="1400" kern="1200" dirty="0">
            <a:solidFill>
              <a:srgbClr val="000000"/>
            </a:solidFill>
          </a:endParaRPr>
        </a:p>
      </dsp:txBody>
      <dsp:txXfrm>
        <a:off x="0" y="600579"/>
        <a:ext cx="6480720" cy="599920"/>
      </dsp:txXfrm>
    </dsp:sp>
    <dsp:sp modelId="{F580E91B-2288-483C-9414-E8524B68B388}">
      <dsp:nvSpPr>
        <dsp:cNvPr id="0" name=""/>
        <dsp:cNvSpPr/>
      </dsp:nvSpPr>
      <dsp:spPr>
        <a:xfrm>
          <a:off x="0" y="1200499"/>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2C44B-5B4E-49A8-90F2-897C91A19F28}">
      <dsp:nvSpPr>
        <dsp:cNvPr id="0" name=""/>
        <dsp:cNvSpPr/>
      </dsp:nvSpPr>
      <dsp:spPr>
        <a:xfrm>
          <a:off x="0" y="1200499"/>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ИНН </a:t>
          </a:r>
          <a:r>
            <a:rPr lang="ru-RU" sz="1400" kern="1200" dirty="0" smtClean="0">
              <a:solidFill>
                <a:srgbClr val="000000"/>
              </a:solidFill>
              <a:effectLst/>
              <a:latin typeface="+mn-lt"/>
              <a:ea typeface="+mn-ea"/>
              <a:cs typeface="+mn-cs"/>
            </a:rPr>
            <a:t>юридического лица (индивидуального предпринимателя), подавшего декларацию;</a:t>
          </a:r>
          <a:endParaRPr lang="ru-RU" sz="1400" kern="1200" dirty="0">
            <a:solidFill>
              <a:srgbClr val="000000"/>
            </a:solidFill>
          </a:endParaRPr>
        </a:p>
      </dsp:txBody>
      <dsp:txXfrm>
        <a:off x="0" y="1200499"/>
        <a:ext cx="6480720" cy="599920"/>
      </dsp:txXfrm>
    </dsp:sp>
    <dsp:sp modelId="{8F4AB898-A874-4906-BF4D-1453EA3EBB8A}">
      <dsp:nvSpPr>
        <dsp:cNvPr id="0" name=""/>
        <dsp:cNvSpPr/>
      </dsp:nvSpPr>
      <dsp:spPr>
        <a:xfrm>
          <a:off x="0" y="1800419"/>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6AE6B-9F01-4F9B-BCF5-93A0B35CCF5E}">
      <dsp:nvSpPr>
        <dsp:cNvPr id="0" name=""/>
        <dsp:cNvSpPr/>
      </dsp:nvSpPr>
      <dsp:spPr>
        <a:xfrm>
          <a:off x="0" y="1800419"/>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ОГРН </a:t>
          </a:r>
          <a:r>
            <a:rPr lang="ru-RU" sz="1400" kern="1200" dirty="0" smtClean="0">
              <a:solidFill>
                <a:srgbClr val="000000"/>
              </a:solidFill>
              <a:effectLst/>
              <a:latin typeface="+mn-lt"/>
              <a:ea typeface="+mn-ea"/>
              <a:cs typeface="+mn-cs"/>
            </a:rPr>
            <a:t>юридического лица (индивидуального предпринимателя), подавшего декларацию</a:t>
          </a:r>
          <a:r>
            <a:rPr lang="ru-RU" sz="1400" kern="1200" dirty="0" smtClean="0">
              <a:solidFill>
                <a:srgbClr val="000000"/>
              </a:solidFill>
            </a:rPr>
            <a:t>;</a:t>
          </a:r>
          <a:endParaRPr lang="ru-RU" sz="1400" kern="1200" dirty="0">
            <a:solidFill>
              <a:srgbClr val="000000"/>
            </a:solidFill>
          </a:endParaRPr>
        </a:p>
      </dsp:txBody>
      <dsp:txXfrm>
        <a:off x="0" y="1800419"/>
        <a:ext cx="6480720" cy="599920"/>
      </dsp:txXfrm>
    </dsp:sp>
    <dsp:sp modelId="{A8D9E45A-014C-47BC-94E4-496E73EA8AFF}">
      <dsp:nvSpPr>
        <dsp:cNvPr id="0" name=""/>
        <dsp:cNvSpPr/>
      </dsp:nvSpPr>
      <dsp:spPr>
        <a:xfrm>
          <a:off x="0" y="2400339"/>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8E572-61CF-4A36-B383-12BFA758C1CF}">
      <dsp:nvSpPr>
        <dsp:cNvPr id="0" name=""/>
        <dsp:cNvSpPr/>
      </dsp:nvSpPr>
      <dsp:spPr>
        <a:xfrm>
          <a:off x="0" y="2400339"/>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полное наименование организации, проводившей СОУТ;</a:t>
          </a:r>
          <a:endParaRPr lang="ru-RU" sz="1400" kern="1200" dirty="0">
            <a:solidFill>
              <a:srgbClr val="000000"/>
            </a:solidFill>
          </a:endParaRPr>
        </a:p>
      </dsp:txBody>
      <dsp:txXfrm>
        <a:off x="0" y="2400339"/>
        <a:ext cx="6480720" cy="599920"/>
      </dsp:txXfrm>
    </dsp:sp>
    <dsp:sp modelId="{B36A1EA9-1C14-40FA-BF50-DE0B7228EC44}">
      <dsp:nvSpPr>
        <dsp:cNvPr id="0" name=""/>
        <dsp:cNvSpPr/>
      </dsp:nvSpPr>
      <dsp:spPr>
        <a:xfrm>
          <a:off x="0" y="3000260"/>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AF518-A6CE-4B66-9E08-0C19A87B817A}">
      <dsp:nvSpPr>
        <dsp:cNvPr id="0" name=""/>
        <dsp:cNvSpPr/>
      </dsp:nvSpPr>
      <dsp:spPr>
        <a:xfrm>
          <a:off x="0" y="3000260"/>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перечень рабочих мест, в отношении которых подана декларация, с указанием индивидуального номера рабочего места, численности работников, занятых на данном рабочем месте;</a:t>
          </a:r>
          <a:endParaRPr lang="ru-RU" sz="1400" kern="1200" dirty="0">
            <a:solidFill>
              <a:srgbClr val="000000"/>
            </a:solidFill>
          </a:endParaRPr>
        </a:p>
      </dsp:txBody>
      <dsp:txXfrm>
        <a:off x="0" y="3000260"/>
        <a:ext cx="6480720" cy="599920"/>
      </dsp:txXfrm>
    </dsp:sp>
    <dsp:sp modelId="{9B28D463-0DEA-48C9-9E60-E0BB5797C3C7}">
      <dsp:nvSpPr>
        <dsp:cNvPr id="0" name=""/>
        <dsp:cNvSpPr/>
      </dsp:nvSpPr>
      <dsp:spPr>
        <a:xfrm>
          <a:off x="0" y="3600180"/>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31EC0-89A5-46BC-A20A-C8FDA8BCFBA5}">
      <dsp:nvSpPr>
        <dsp:cNvPr id="0" name=""/>
        <dsp:cNvSpPr/>
      </dsp:nvSpPr>
      <dsp:spPr>
        <a:xfrm>
          <a:off x="0" y="3600180"/>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реквизиты заключения эксперта организации, проводившей СОУТ, явившегося основанием для подачи декларации;</a:t>
          </a:r>
          <a:endParaRPr lang="ru-RU" sz="1400" kern="1200" dirty="0">
            <a:solidFill>
              <a:srgbClr val="000000"/>
            </a:solidFill>
          </a:endParaRPr>
        </a:p>
      </dsp:txBody>
      <dsp:txXfrm>
        <a:off x="0" y="3600180"/>
        <a:ext cx="6480720" cy="599920"/>
      </dsp:txXfrm>
    </dsp:sp>
    <dsp:sp modelId="{8EFE072E-F49B-42A7-8456-E5AFAFDEA7F9}">
      <dsp:nvSpPr>
        <dsp:cNvPr id="0" name=""/>
        <dsp:cNvSpPr/>
      </dsp:nvSpPr>
      <dsp:spPr>
        <a:xfrm>
          <a:off x="0" y="4200100"/>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C28A2-7F5B-4D79-B7E5-899D4982A8E7}">
      <dsp:nvSpPr>
        <dsp:cNvPr id="0" name=""/>
        <dsp:cNvSpPr/>
      </dsp:nvSpPr>
      <dsp:spPr>
        <a:xfrm>
          <a:off x="0" y="4200100"/>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срок действия декларации;</a:t>
          </a:r>
          <a:endParaRPr lang="ru-RU" sz="1400" kern="1200" dirty="0">
            <a:solidFill>
              <a:srgbClr val="000000"/>
            </a:solidFill>
          </a:endParaRPr>
        </a:p>
      </dsp:txBody>
      <dsp:txXfrm>
        <a:off x="0" y="4200100"/>
        <a:ext cx="6480720" cy="599920"/>
      </dsp:txXfrm>
    </dsp:sp>
    <dsp:sp modelId="{EB955595-C5E0-450C-8A56-BA7E6A41B616}">
      <dsp:nvSpPr>
        <dsp:cNvPr id="0" name=""/>
        <dsp:cNvSpPr/>
      </dsp:nvSpPr>
      <dsp:spPr>
        <a:xfrm>
          <a:off x="0" y="4800020"/>
          <a:ext cx="64807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F4F2B-7228-4BB1-9C88-18FBBE2C69A1}">
      <dsp:nvSpPr>
        <dsp:cNvPr id="0" name=""/>
        <dsp:cNvSpPr/>
      </dsp:nvSpPr>
      <dsp:spPr>
        <a:xfrm>
          <a:off x="0" y="4800020"/>
          <a:ext cx="6480720" cy="5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solidFill>
                <a:srgbClr val="000000"/>
              </a:solidFill>
            </a:rPr>
            <a:t>дата прекращения действия декларации.</a:t>
          </a:r>
          <a:endParaRPr lang="ru-RU" sz="1400" kern="1200" dirty="0">
            <a:solidFill>
              <a:srgbClr val="000000"/>
            </a:solidFill>
          </a:endParaRPr>
        </a:p>
      </dsp:txBody>
      <dsp:txXfrm>
        <a:off x="0" y="4800020"/>
        <a:ext cx="6480720" cy="59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69B5-B484-4DE1-A231-D28225332498}">
      <dsp:nvSpPr>
        <dsp:cNvPr id="0" name=""/>
        <dsp:cNvSpPr/>
      </dsp:nvSpPr>
      <dsp:spPr>
        <a:xfrm>
          <a:off x="-4283087" y="-661824"/>
          <a:ext cx="5140073" cy="5140073"/>
        </a:xfrm>
        <a:prstGeom prst="blockArc">
          <a:avLst>
            <a:gd name="adj1" fmla="val 18900000"/>
            <a:gd name="adj2" fmla="val 2700000"/>
            <a:gd name="adj3" fmla="val 42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85048-4C1D-4BDC-B843-ACB6DDA58C84}">
      <dsp:nvSpPr>
        <dsp:cNvPr id="0" name=""/>
        <dsp:cNvSpPr/>
      </dsp:nvSpPr>
      <dsp:spPr>
        <a:xfrm>
          <a:off x="701554" y="580266"/>
          <a:ext cx="4913666" cy="10201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5407"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rPr>
            <a:t>Форму декларации</a:t>
          </a:r>
          <a:endParaRPr lang="ru-RU" sz="2400" b="0" kern="1200" dirty="0" smtClean="0">
            <a:solidFill>
              <a:schemeClr val="bg1"/>
            </a:solidFill>
          </a:endParaRPr>
        </a:p>
      </dsp:txBody>
      <dsp:txXfrm>
        <a:off x="701554" y="580266"/>
        <a:ext cx="4913666" cy="1020171"/>
      </dsp:txXfrm>
    </dsp:sp>
    <dsp:sp modelId="{8D8B8620-EECB-41F2-A495-DBCAF2E56BC3}">
      <dsp:nvSpPr>
        <dsp:cNvPr id="0" name=""/>
        <dsp:cNvSpPr/>
      </dsp:nvSpPr>
      <dsp:spPr>
        <a:xfrm>
          <a:off x="20131" y="408929"/>
          <a:ext cx="1362845" cy="13628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116DB-9EEB-4F1D-8811-6EB77FBD10BB}">
      <dsp:nvSpPr>
        <dsp:cNvPr id="0" name=""/>
        <dsp:cNvSpPr/>
      </dsp:nvSpPr>
      <dsp:spPr>
        <a:xfrm>
          <a:off x="701554" y="2180933"/>
          <a:ext cx="4913666" cy="109027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5407"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rPr>
            <a:t>Порядок подачи декларации</a:t>
          </a:r>
          <a:endParaRPr lang="ru-RU" sz="2400" kern="1200" dirty="0">
            <a:solidFill>
              <a:schemeClr val="bg1"/>
            </a:solidFill>
          </a:endParaRPr>
        </a:p>
      </dsp:txBody>
      <dsp:txXfrm>
        <a:off x="701554" y="2180933"/>
        <a:ext cx="4913666" cy="1090276"/>
      </dsp:txXfrm>
    </dsp:sp>
    <dsp:sp modelId="{BFB1C025-FDAA-48E6-B83B-68960A76ADF6}">
      <dsp:nvSpPr>
        <dsp:cNvPr id="0" name=""/>
        <dsp:cNvSpPr/>
      </dsp:nvSpPr>
      <dsp:spPr>
        <a:xfrm>
          <a:off x="20131" y="2044649"/>
          <a:ext cx="1362845" cy="13628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1CDDE-C4A8-4959-9DF1-05648A20DA8F}">
      <dsp:nvSpPr>
        <dsp:cNvPr id="0" name=""/>
        <dsp:cNvSpPr/>
      </dsp:nvSpPr>
      <dsp:spPr>
        <a:xfrm>
          <a:off x="0" y="0"/>
          <a:ext cx="583264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DC74B-8DD3-4493-AEF9-378DA7847DB3}">
      <dsp:nvSpPr>
        <dsp:cNvPr id="0" name=""/>
        <dsp:cNvSpPr/>
      </dsp:nvSpPr>
      <dsp:spPr>
        <a:xfrm>
          <a:off x="0" y="0"/>
          <a:ext cx="5832648" cy="120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rPr>
            <a:t>Сведения о поступивших декларациях;</a:t>
          </a:r>
          <a:endParaRPr lang="ru-RU" sz="1800" kern="1200" dirty="0">
            <a:solidFill>
              <a:srgbClr val="000000"/>
            </a:solidFill>
          </a:endParaRPr>
        </a:p>
      </dsp:txBody>
      <dsp:txXfrm>
        <a:off x="0" y="0"/>
        <a:ext cx="5832648" cy="1206133"/>
      </dsp:txXfrm>
    </dsp:sp>
    <dsp:sp modelId="{73436C51-EF2E-4FD3-9FA3-12F589E70877}">
      <dsp:nvSpPr>
        <dsp:cNvPr id="0" name=""/>
        <dsp:cNvSpPr/>
      </dsp:nvSpPr>
      <dsp:spPr>
        <a:xfrm>
          <a:off x="0" y="1206134"/>
          <a:ext cx="583264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96BA8-2331-421F-9AA2-181CCF7BBBE3}">
      <dsp:nvSpPr>
        <dsp:cNvPr id="0" name=""/>
        <dsp:cNvSpPr/>
      </dsp:nvSpPr>
      <dsp:spPr>
        <a:xfrm>
          <a:off x="0" y="1206133"/>
          <a:ext cx="5832648" cy="120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rPr>
            <a:t>Сведения о продлении действия декларации;</a:t>
          </a:r>
          <a:endParaRPr lang="ru-RU" sz="1800" kern="1200" dirty="0">
            <a:solidFill>
              <a:srgbClr val="000000"/>
            </a:solidFill>
          </a:endParaRPr>
        </a:p>
      </dsp:txBody>
      <dsp:txXfrm>
        <a:off x="0" y="1206133"/>
        <a:ext cx="5832648" cy="1206133"/>
      </dsp:txXfrm>
    </dsp:sp>
    <dsp:sp modelId="{F580E91B-2288-483C-9414-E8524B68B388}">
      <dsp:nvSpPr>
        <dsp:cNvPr id="0" name=""/>
        <dsp:cNvSpPr/>
      </dsp:nvSpPr>
      <dsp:spPr>
        <a:xfrm>
          <a:off x="0" y="2412268"/>
          <a:ext cx="583264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2C44B-5B4E-49A8-90F2-897C91A19F28}">
      <dsp:nvSpPr>
        <dsp:cNvPr id="0" name=""/>
        <dsp:cNvSpPr/>
      </dsp:nvSpPr>
      <dsp:spPr>
        <a:xfrm>
          <a:off x="0" y="2412267"/>
          <a:ext cx="5832648" cy="120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rPr>
            <a:t>Сведения о прекращении действия декларации в отношении рабочих мест, на которых с работниками произошли НС и (или) ПЗ по причине воздействия ВОПФ</a:t>
          </a:r>
          <a:r>
            <a:rPr lang="ru-RU" sz="1800" kern="1200" dirty="0" smtClean="0">
              <a:solidFill>
                <a:srgbClr val="000000"/>
              </a:solidFill>
              <a:effectLst/>
              <a:latin typeface="+mn-lt"/>
              <a:ea typeface="+mn-ea"/>
              <a:cs typeface="+mn-cs"/>
            </a:rPr>
            <a:t>;</a:t>
          </a:r>
          <a:endParaRPr lang="ru-RU" sz="1800" kern="1200" dirty="0">
            <a:solidFill>
              <a:srgbClr val="000000"/>
            </a:solidFill>
          </a:endParaRPr>
        </a:p>
      </dsp:txBody>
      <dsp:txXfrm>
        <a:off x="0" y="2412267"/>
        <a:ext cx="5832648" cy="1206133"/>
      </dsp:txXfrm>
    </dsp:sp>
    <dsp:sp modelId="{2578F149-B5EA-4FA5-89CE-DB69D8F55D17}">
      <dsp:nvSpPr>
        <dsp:cNvPr id="0" name=""/>
        <dsp:cNvSpPr/>
      </dsp:nvSpPr>
      <dsp:spPr>
        <a:xfrm>
          <a:off x="0" y="3618401"/>
          <a:ext cx="583264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E15A3-D2BF-4967-9F20-3E267A5F1A9C}">
      <dsp:nvSpPr>
        <dsp:cNvPr id="0" name=""/>
        <dsp:cNvSpPr/>
      </dsp:nvSpPr>
      <dsp:spPr>
        <a:xfrm>
          <a:off x="0" y="3618401"/>
          <a:ext cx="5832648" cy="120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rgbClr val="000000"/>
              </a:solidFill>
            </a:rPr>
            <a:t>Сведения о прекращении действия декларации в случае выявления факта недостоверных сведений, указанных в декларации</a:t>
          </a:r>
          <a:endParaRPr lang="ru-RU" sz="1800" kern="1200" dirty="0">
            <a:solidFill>
              <a:srgbClr val="000000"/>
            </a:solidFill>
          </a:endParaRPr>
        </a:p>
      </dsp:txBody>
      <dsp:txXfrm>
        <a:off x="0" y="3618401"/>
        <a:ext cx="5832648" cy="120613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0551D-BFD8-46FD-BC53-0B703CC12412}">
      <dsp:nvSpPr>
        <dsp:cNvPr id="0" name=""/>
        <dsp:cNvSpPr/>
      </dsp:nvSpPr>
      <dsp:spPr>
        <a:xfrm>
          <a:off x="27468" y="136729"/>
          <a:ext cx="2599976" cy="1299988"/>
        </a:xfrm>
        <a:prstGeom prst="roundRect">
          <a:avLst>
            <a:gd name="adj" fmla="val 10000"/>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ru-RU" sz="4000" b="1" kern="1200" dirty="0" smtClean="0">
              <a:solidFill>
                <a:schemeClr val="bg1"/>
              </a:solidFill>
            </a:rPr>
            <a:t>Плюсы</a:t>
          </a:r>
          <a:endParaRPr lang="ru-RU" sz="4000" b="1" kern="1200" dirty="0">
            <a:solidFill>
              <a:schemeClr val="bg1"/>
            </a:solidFill>
          </a:endParaRPr>
        </a:p>
      </dsp:txBody>
      <dsp:txXfrm>
        <a:off x="65543" y="174804"/>
        <a:ext cx="2523826" cy="1223838"/>
      </dsp:txXfrm>
    </dsp:sp>
    <dsp:sp modelId="{56CFAD5A-D41C-4837-B855-91B79618B06B}">
      <dsp:nvSpPr>
        <dsp:cNvPr id="0" name=""/>
        <dsp:cNvSpPr/>
      </dsp:nvSpPr>
      <dsp:spPr>
        <a:xfrm>
          <a:off x="287465" y="1436717"/>
          <a:ext cx="233243" cy="975550"/>
        </a:xfrm>
        <a:custGeom>
          <a:avLst/>
          <a:gdLst/>
          <a:ahLst/>
          <a:cxnLst/>
          <a:rect l="0" t="0" r="0" b="0"/>
          <a:pathLst>
            <a:path>
              <a:moveTo>
                <a:pt x="0" y="0"/>
              </a:moveTo>
              <a:lnTo>
                <a:pt x="0" y="975550"/>
              </a:lnTo>
              <a:lnTo>
                <a:pt x="233243" y="9755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AA53F-AD01-457A-9CE1-72CB26C85831}">
      <dsp:nvSpPr>
        <dsp:cNvPr id="0" name=""/>
        <dsp:cNvSpPr/>
      </dsp:nvSpPr>
      <dsp:spPr>
        <a:xfrm>
          <a:off x="520709" y="1762273"/>
          <a:ext cx="2079981" cy="1299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solidFill>
                <a:srgbClr val="000000"/>
              </a:solidFill>
            </a:rPr>
            <a:t>Нет необходимости проведения плановых СОУТ</a:t>
          </a:r>
          <a:endParaRPr lang="ru-RU" sz="1500" kern="1200" dirty="0">
            <a:solidFill>
              <a:srgbClr val="000000"/>
            </a:solidFill>
          </a:endParaRPr>
        </a:p>
      </dsp:txBody>
      <dsp:txXfrm>
        <a:off x="558784" y="1800348"/>
        <a:ext cx="2003831" cy="1223838"/>
      </dsp:txXfrm>
    </dsp:sp>
    <dsp:sp modelId="{ADD826F3-1668-4261-8FA5-7A9D82D30294}">
      <dsp:nvSpPr>
        <dsp:cNvPr id="0" name=""/>
        <dsp:cNvSpPr/>
      </dsp:nvSpPr>
      <dsp:spPr>
        <a:xfrm>
          <a:off x="287465" y="1436717"/>
          <a:ext cx="233243" cy="2600535"/>
        </a:xfrm>
        <a:custGeom>
          <a:avLst/>
          <a:gdLst/>
          <a:ahLst/>
          <a:cxnLst/>
          <a:rect l="0" t="0" r="0" b="0"/>
          <a:pathLst>
            <a:path>
              <a:moveTo>
                <a:pt x="0" y="0"/>
              </a:moveTo>
              <a:lnTo>
                <a:pt x="0" y="2600535"/>
              </a:lnTo>
              <a:lnTo>
                <a:pt x="233243" y="2600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87A29-FFDF-4094-A407-2CA09D5B64B3}">
      <dsp:nvSpPr>
        <dsp:cNvPr id="0" name=""/>
        <dsp:cNvSpPr/>
      </dsp:nvSpPr>
      <dsp:spPr>
        <a:xfrm>
          <a:off x="520709" y="3387259"/>
          <a:ext cx="2079981" cy="1299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solidFill>
                <a:srgbClr val="000000"/>
              </a:solidFill>
            </a:rPr>
            <a:t>Экономия ресурсов (финансовых, человеческих, временных и т.п.) на проведение СОУТ</a:t>
          </a:r>
          <a:endParaRPr lang="ru-RU" sz="1500" kern="1200" dirty="0">
            <a:solidFill>
              <a:srgbClr val="000000"/>
            </a:solidFill>
          </a:endParaRPr>
        </a:p>
      </dsp:txBody>
      <dsp:txXfrm>
        <a:off x="558784" y="3425334"/>
        <a:ext cx="2003831" cy="1223838"/>
      </dsp:txXfrm>
    </dsp:sp>
    <dsp:sp modelId="{796EFDCC-AF3D-4134-91B3-9EA37DE6ECBE}">
      <dsp:nvSpPr>
        <dsp:cNvPr id="0" name=""/>
        <dsp:cNvSpPr/>
      </dsp:nvSpPr>
      <dsp:spPr>
        <a:xfrm>
          <a:off x="3250685" y="137288"/>
          <a:ext cx="2599976" cy="12999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ru-RU" sz="4000" b="1" kern="1200" dirty="0" smtClean="0">
              <a:solidFill>
                <a:schemeClr val="bg1"/>
              </a:solidFill>
            </a:rPr>
            <a:t>Минусы</a:t>
          </a:r>
          <a:endParaRPr lang="ru-RU" sz="4000" b="1" kern="1200" dirty="0">
            <a:solidFill>
              <a:schemeClr val="bg1"/>
            </a:solidFill>
          </a:endParaRPr>
        </a:p>
      </dsp:txBody>
      <dsp:txXfrm>
        <a:off x="3288760" y="175363"/>
        <a:ext cx="2523826" cy="1223838"/>
      </dsp:txXfrm>
    </dsp:sp>
    <dsp:sp modelId="{41F9746F-4A25-453D-A2D2-3352BF5F8102}">
      <dsp:nvSpPr>
        <dsp:cNvPr id="0" name=""/>
        <dsp:cNvSpPr/>
      </dsp:nvSpPr>
      <dsp:spPr>
        <a:xfrm>
          <a:off x="3510682" y="1437276"/>
          <a:ext cx="259997" cy="974991"/>
        </a:xfrm>
        <a:custGeom>
          <a:avLst/>
          <a:gdLst/>
          <a:ahLst/>
          <a:cxnLst/>
          <a:rect l="0" t="0" r="0" b="0"/>
          <a:pathLst>
            <a:path>
              <a:moveTo>
                <a:pt x="0" y="0"/>
              </a:moveTo>
              <a:lnTo>
                <a:pt x="0" y="974991"/>
              </a:lnTo>
              <a:lnTo>
                <a:pt x="259997" y="974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70FC1-ACA6-4328-9669-148A64F9D8DF}">
      <dsp:nvSpPr>
        <dsp:cNvPr id="0" name=""/>
        <dsp:cNvSpPr/>
      </dsp:nvSpPr>
      <dsp:spPr>
        <a:xfrm>
          <a:off x="3770680" y="1762273"/>
          <a:ext cx="2079981" cy="1299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solidFill>
                <a:srgbClr val="000000"/>
              </a:solidFill>
            </a:rPr>
            <a:t>«Излишнее внимание» со стороны проверяющих государственных органов</a:t>
          </a:r>
          <a:endParaRPr lang="ru-RU" sz="1500" kern="1200" dirty="0">
            <a:solidFill>
              <a:srgbClr val="000000"/>
            </a:solidFill>
          </a:endParaRPr>
        </a:p>
      </dsp:txBody>
      <dsp:txXfrm>
        <a:off x="3808755" y="1800348"/>
        <a:ext cx="2003831" cy="1223838"/>
      </dsp:txXfrm>
    </dsp:sp>
    <dsp:sp modelId="{CF7E501B-B4A3-41DD-868D-42745B75FC95}">
      <dsp:nvSpPr>
        <dsp:cNvPr id="0" name=""/>
        <dsp:cNvSpPr/>
      </dsp:nvSpPr>
      <dsp:spPr>
        <a:xfrm>
          <a:off x="3510682" y="1437276"/>
          <a:ext cx="259997" cy="2599976"/>
        </a:xfrm>
        <a:custGeom>
          <a:avLst/>
          <a:gdLst/>
          <a:ahLst/>
          <a:cxnLst/>
          <a:rect l="0" t="0" r="0" b="0"/>
          <a:pathLst>
            <a:path>
              <a:moveTo>
                <a:pt x="0" y="0"/>
              </a:moveTo>
              <a:lnTo>
                <a:pt x="0" y="2599976"/>
              </a:lnTo>
              <a:lnTo>
                <a:pt x="259997" y="2599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A5D02-0D04-421C-9537-95DE0BEFC55E}">
      <dsp:nvSpPr>
        <dsp:cNvPr id="0" name=""/>
        <dsp:cNvSpPr/>
      </dsp:nvSpPr>
      <dsp:spPr>
        <a:xfrm>
          <a:off x="3770680" y="3387259"/>
          <a:ext cx="2079981" cy="1299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solidFill>
                <a:srgbClr val="000000"/>
              </a:solidFill>
            </a:rPr>
            <a:t>Необходимость проведения дополнительных процедур при возникновении НС/ПЗ</a:t>
          </a:r>
          <a:endParaRPr lang="ru-RU" sz="1500" kern="1200" dirty="0">
            <a:solidFill>
              <a:srgbClr val="000000"/>
            </a:solidFill>
          </a:endParaRPr>
        </a:p>
      </dsp:txBody>
      <dsp:txXfrm>
        <a:off x="3808755" y="3425334"/>
        <a:ext cx="2003831" cy="122383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7516-3523-484C-8A83-0546F8EA32C3}">
      <dsp:nvSpPr>
        <dsp:cNvPr id="0" name=""/>
        <dsp:cNvSpPr/>
      </dsp:nvSpPr>
      <dsp:spPr>
        <a:xfrm rot="21300000">
          <a:off x="24306" y="1997525"/>
          <a:ext cx="7872266" cy="90149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39C-1AD1-49AB-B046-5CF3EFD6BA1C}">
      <dsp:nvSpPr>
        <dsp:cNvPr id="0" name=""/>
        <dsp:cNvSpPr/>
      </dsp:nvSpPr>
      <dsp:spPr>
        <a:xfrm>
          <a:off x="950505" y="244827"/>
          <a:ext cx="2376264" cy="1958617"/>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EC354-4776-4660-B8A6-1A4145F7E054}">
      <dsp:nvSpPr>
        <dsp:cNvPr id="0" name=""/>
        <dsp:cNvSpPr/>
      </dsp:nvSpPr>
      <dsp:spPr>
        <a:xfrm>
          <a:off x="3513993" y="0"/>
          <a:ext cx="3902826" cy="205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l" defTabSz="1955800">
            <a:lnSpc>
              <a:spcPct val="90000"/>
            </a:lnSpc>
            <a:spcBef>
              <a:spcPct val="0"/>
            </a:spcBef>
            <a:spcAft>
              <a:spcPct val="35000"/>
            </a:spcAft>
          </a:pPr>
          <a:r>
            <a:rPr lang="ru-RU" sz="4400" b="1" kern="1200" dirty="0" smtClean="0">
              <a:solidFill>
                <a:srgbClr val="000000"/>
              </a:solidFill>
            </a:rPr>
            <a:t>Вопрос</a:t>
          </a:r>
        </a:p>
        <a:p>
          <a:pPr lvl="0" algn="l" defTabSz="1955800">
            <a:lnSpc>
              <a:spcPct val="90000"/>
            </a:lnSpc>
            <a:spcBef>
              <a:spcPct val="0"/>
            </a:spcBef>
            <a:spcAft>
              <a:spcPct val="35000"/>
            </a:spcAft>
          </a:pPr>
          <a:r>
            <a:rPr lang="ru-RU" sz="1800" kern="1200" dirty="0" smtClean="0">
              <a:solidFill>
                <a:srgbClr val="000000"/>
              </a:solidFill>
            </a:rPr>
            <a:t>Каким образом работодатель </a:t>
          </a:r>
          <a:r>
            <a:rPr lang="ru-RU" sz="1800" b="0" kern="1200" dirty="0" smtClean="0">
              <a:solidFill>
                <a:srgbClr val="000000"/>
              </a:solidFill>
            </a:rPr>
            <a:t>знакомит в</a:t>
          </a:r>
          <a:r>
            <a:rPr lang="ru-RU" sz="1800" b="0" kern="1200" baseline="0" dirty="0" smtClean="0">
              <a:solidFill>
                <a:srgbClr val="000000"/>
              </a:solidFill>
            </a:rPr>
            <a:t> письменной форме работника с результатами декларирования условий труда на его рабочем месте?</a:t>
          </a:r>
          <a:endParaRPr lang="ru-RU" sz="1800" kern="1200" dirty="0">
            <a:solidFill>
              <a:srgbClr val="000000"/>
            </a:solidFill>
          </a:endParaRPr>
        </a:p>
      </dsp:txBody>
      <dsp:txXfrm>
        <a:off x="3513993" y="0"/>
        <a:ext cx="3902826" cy="2056548"/>
      </dsp:txXfrm>
    </dsp:sp>
    <dsp:sp modelId="{96093060-0945-446A-9732-C2833B6B5526}">
      <dsp:nvSpPr>
        <dsp:cNvPr id="0" name=""/>
        <dsp:cNvSpPr/>
      </dsp:nvSpPr>
      <dsp:spPr>
        <a:xfrm>
          <a:off x="4594110" y="2693099"/>
          <a:ext cx="2376264" cy="1958617"/>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B3AC5-03C9-4E77-8B0E-36FC06D5724B}">
      <dsp:nvSpPr>
        <dsp:cNvPr id="0" name=""/>
        <dsp:cNvSpPr/>
      </dsp:nvSpPr>
      <dsp:spPr>
        <a:xfrm>
          <a:off x="1188132" y="2839995"/>
          <a:ext cx="2534681" cy="205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ru-RU" sz="4400" b="1" kern="1200" dirty="0" smtClean="0">
              <a:solidFill>
                <a:srgbClr val="000000"/>
              </a:solidFill>
            </a:rPr>
            <a:t>Ваш ответ</a:t>
          </a:r>
          <a:endParaRPr lang="ru-RU" sz="4400" kern="1200" dirty="0"/>
        </a:p>
      </dsp:txBody>
      <dsp:txXfrm>
        <a:off x="1188132" y="2839995"/>
        <a:ext cx="2534681" cy="205654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7516-3523-484C-8A83-0546F8EA32C3}">
      <dsp:nvSpPr>
        <dsp:cNvPr id="0" name=""/>
        <dsp:cNvSpPr/>
      </dsp:nvSpPr>
      <dsp:spPr>
        <a:xfrm rot="21300000">
          <a:off x="24306" y="1745497"/>
          <a:ext cx="7872266" cy="90149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39C-1AD1-49AB-B046-5CF3EFD6BA1C}">
      <dsp:nvSpPr>
        <dsp:cNvPr id="0" name=""/>
        <dsp:cNvSpPr/>
      </dsp:nvSpPr>
      <dsp:spPr>
        <a:xfrm>
          <a:off x="950505" y="219624"/>
          <a:ext cx="2376264" cy="175699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EC354-4776-4660-B8A6-1A4145F7E054}">
      <dsp:nvSpPr>
        <dsp:cNvPr id="0" name=""/>
        <dsp:cNvSpPr/>
      </dsp:nvSpPr>
      <dsp:spPr>
        <a:xfrm>
          <a:off x="3369973" y="0"/>
          <a:ext cx="4190867" cy="184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l" defTabSz="1955800">
            <a:lnSpc>
              <a:spcPct val="90000"/>
            </a:lnSpc>
            <a:spcBef>
              <a:spcPct val="0"/>
            </a:spcBef>
            <a:spcAft>
              <a:spcPct val="35000"/>
            </a:spcAft>
          </a:pPr>
          <a:r>
            <a:rPr lang="ru-RU" sz="4400" b="1" kern="1200" dirty="0" smtClean="0">
              <a:solidFill>
                <a:srgbClr val="000000"/>
              </a:solidFill>
            </a:rPr>
            <a:t>Вопрос</a:t>
          </a:r>
        </a:p>
        <a:p>
          <a:pPr lvl="0" algn="l" defTabSz="1955800">
            <a:lnSpc>
              <a:spcPct val="90000"/>
            </a:lnSpc>
            <a:spcBef>
              <a:spcPct val="0"/>
            </a:spcBef>
            <a:spcAft>
              <a:spcPct val="35000"/>
            </a:spcAft>
          </a:pPr>
          <a:r>
            <a:rPr lang="ru-RU" sz="1800" b="0" kern="1200" dirty="0" smtClean="0">
              <a:solidFill>
                <a:srgbClr val="000000"/>
              </a:solidFill>
            </a:rPr>
            <a:t>Каким образом работник может обжаловать результаты декларирования условий труда на своем рабочем месте?</a:t>
          </a:r>
        </a:p>
      </dsp:txBody>
      <dsp:txXfrm>
        <a:off x="3369973" y="0"/>
        <a:ext cx="4190867" cy="1844844"/>
      </dsp:txXfrm>
    </dsp:sp>
    <dsp:sp modelId="{96093060-0945-446A-9732-C2833B6B5526}">
      <dsp:nvSpPr>
        <dsp:cNvPr id="0" name=""/>
        <dsp:cNvSpPr/>
      </dsp:nvSpPr>
      <dsp:spPr>
        <a:xfrm>
          <a:off x="4594110" y="2415868"/>
          <a:ext cx="2376264" cy="175699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B3AC5-03C9-4E77-8B0E-36FC06D5724B}">
      <dsp:nvSpPr>
        <dsp:cNvPr id="0" name=""/>
        <dsp:cNvSpPr/>
      </dsp:nvSpPr>
      <dsp:spPr>
        <a:xfrm>
          <a:off x="1188132" y="2547643"/>
          <a:ext cx="2534681" cy="184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ru-RU" sz="4400" b="1" kern="1200" dirty="0" smtClean="0">
              <a:solidFill>
                <a:srgbClr val="000000"/>
              </a:solidFill>
            </a:rPr>
            <a:t>Ваш ответ</a:t>
          </a:r>
          <a:endParaRPr lang="ru-RU" sz="4400" kern="1200" dirty="0"/>
        </a:p>
      </dsp:txBody>
      <dsp:txXfrm>
        <a:off x="1188132" y="2547643"/>
        <a:ext cx="2534681" cy="184484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7516-3523-484C-8A83-0546F8EA32C3}">
      <dsp:nvSpPr>
        <dsp:cNvPr id="0" name=""/>
        <dsp:cNvSpPr/>
      </dsp:nvSpPr>
      <dsp:spPr>
        <a:xfrm rot="21300000">
          <a:off x="24306" y="1581253"/>
          <a:ext cx="7872266" cy="90149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39C-1AD1-49AB-B046-5CF3EFD6BA1C}">
      <dsp:nvSpPr>
        <dsp:cNvPr id="0" name=""/>
        <dsp:cNvSpPr/>
      </dsp:nvSpPr>
      <dsp:spPr>
        <a:xfrm>
          <a:off x="950505" y="203200"/>
          <a:ext cx="2376264" cy="162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EC354-4776-4660-B8A6-1A4145F7E054}">
      <dsp:nvSpPr>
        <dsp:cNvPr id="0" name=""/>
        <dsp:cNvSpPr/>
      </dsp:nvSpPr>
      <dsp:spPr>
        <a:xfrm>
          <a:off x="3802022" y="0"/>
          <a:ext cx="3326769"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l" defTabSz="1955800">
            <a:lnSpc>
              <a:spcPct val="90000"/>
            </a:lnSpc>
            <a:spcBef>
              <a:spcPct val="0"/>
            </a:spcBef>
            <a:spcAft>
              <a:spcPct val="35000"/>
            </a:spcAft>
          </a:pPr>
          <a:r>
            <a:rPr lang="ru-RU" sz="4400" b="1" kern="1200" dirty="0" smtClean="0">
              <a:solidFill>
                <a:srgbClr val="000000"/>
              </a:solidFill>
            </a:rPr>
            <a:t>Вопрос</a:t>
          </a:r>
        </a:p>
        <a:p>
          <a:pPr lvl="0" algn="l" defTabSz="1955800">
            <a:lnSpc>
              <a:spcPct val="90000"/>
            </a:lnSpc>
            <a:spcBef>
              <a:spcPct val="0"/>
            </a:spcBef>
            <a:spcAft>
              <a:spcPct val="35000"/>
            </a:spcAft>
          </a:pPr>
          <a:r>
            <a:rPr lang="ru-RU" sz="1800" kern="1200" dirty="0" smtClean="0">
              <a:solidFill>
                <a:srgbClr val="000000"/>
              </a:solidFill>
            </a:rPr>
            <a:t>Кто и в каких случаях принимает решение о прекращении действия декларации</a:t>
          </a:r>
          <a:r>
            <a:rPr lang="ru-RU" sz="1800" b="0" kern="1200" baseline="0" dirty="0" smtClean="0">
              <a:solidFill>
                <a:srgbClr val="000000"/>
              </a:solidFill>
            </a:rPr>
            <a:t>?</a:t>
          </a:r>
          <a:endParaRPr lang="ru-RU" sz="1800" kern="1200" dirty="0">
            <a:solidFill>
              <a:srgbClr val="000000"/>
            </a:solidFill>
          </a:endParaRPr>
        </a:p>
      </dsp:txBody>
      <dsp:txXfrm>
        <a:off x="3802022" y="0"/>
        <a:ext cx="3326769" cy="1706880"/>
      </dsp:txXfrm>
    </dsp:sp>
    <dsp:sp modelId="{96093060-0945-446A-9732-C2833B6B5526}">
      <dsp:nvSpPr>
        <dsp:cNvPr id="0" name=""/>
        <dsp:cNvSpPr/>
      </dsp:nvSpPr>
      <dsp:spPr>
        <a:xfrm>
          <a:off x="4594110" y="2235200"/>
          <a:ext cx="2376264" cy="16256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B3AC5-03C9-4E77-8B0E-36FC06D5724B}">
      <dsp:nvSpPr>
        <dsp:cNvPr id="0" name=""/>
        <dsp:cNvSpPr/>
      </dsp:nvSpPr>
      <dsp:spPr>
        <a:xfrm>
          <a:off x="1188132" y="2357120"/>
          <a:ext cx="2534681"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ru-RU" sz="4400" b="1" kern="1200" dirty="0" smtClean="0">
              <a:solidFill>
                <a:srgbClr val="000000"/>
              </a:solidFill>
            </a:rPr>
            <a:t>Ваш ответ</a:t>
          </a:r>
          <a:endParaRPr lang="ru-RU" sz="4400" kern="1200" dirty="0"/>
        </a:p>
      </dsp:txBody>
      <dsp:txXfrm>
        <a:off x="1188132" y="2357120"/>
        <a:ext cx="2534681" cy="170688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7516-3523-484C-8A83-0546F8EA32C3}">
      <dsp:nvSpPr>
        <dsp:cNvPr id="0" name=""/>
        <dsp:cNvSpPr/>
      </dsp:nvSpPr>
      <dsp:spPr>
        <a:xfrm rot="21300000">
          <a:off x="24306" y="1581253"/>
          <a:ext cx="7872266" cy="90149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39C-1AD1-49AB-B046-5CF3EFD6BA1C}">
      <dsp:nvSpPr>
        <dsp:cNvPr id="0" name=""/>
        <dsp:cNvSpPr/>
      </dsp:nvSpPr>
      <dsp:spPr>
        <a:xfrm>
          <a:off x="950505" y="203200"/>
          <a:ext cx="2376264" cy="162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EC354-4776-4660-B8A6-1A4145F7E054}">
      <dsp:nvSpPr>
        <dsp:cNvPr id="0" name=""/>
        <dsp:cNvSpPr/>
      </dsp:nvSpPr>
      <dsp:spPr>
        <a:xfrm>
          <a:off x="3225952" y="0"/>
          <a:ext cx="4478909"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l" defTabSz="1955800">
            <a:lnSpc>
              <a:spcPct val="90000"/>
            </a:lnSpc>
            <a:spcBef>
              <a:spcPct val="0"/>
            </a:spcBef>
            <a:spcAft>
              <a:spcPct val="35000"/>
            </a:spcAft>
          </a:pPr>
          <a:r>
            <a:rPr lang="ru-RU" sz="4400" b="1" kern="1200" dirty="0" smtClean="0">
              <a:solidFill>
                <a:srgbClr val="000000"/>
              </a:solidFill>
            </a:rPr>
            <a:t>Вопрос</a:t>
          </a:r>
        </a:p>
        <a:p>
          <a:pPr lvl="0" algn="l" defTabSz="1955800">
            <a:lnSpc>
              <a:spcPct val="90000"/>
            </a:lnSpc>
            <a:spcBef>
              <a:spcPct val="0"/>
            </a:spcBef>
            <a:spcAft>
              <a:spcPct val="35000"/>
            </a:spcAft>
          </a:pPr>
          <a:r>
            <a:rPr lang="ru-RU" sz="1800" kern="1200" dirty="0" smtClean="0">
              <a:solidFill>
                <a:srgbClr val="000000"/>
              </a:solidFill>
            </a:rPr>
            <a:t>На задекларированном рабочем месте произошел несчастный случай. Что будет с декларацией соответствия? </a:t>
          </a:r>
          <a:endParaRPr lang="ru-RU" sz="1800" kern="1200" dirty="0">
            <a:solidFill>
              <a:srgbClr val="000000"/>
            </a:solidFill>
          </a:endParaRPr>
        </a:p>
      </dsp:txBody>
      <dsp:txXfrm>
        <a:off x="3225952" y="0"/>
        <a:ext cx="4478909" cy="1706880"/>
      </dsp:txXfrm>
    </dsp:sp>
    <dsp:sp modelId="{96093060-0945-446A-9732-C2833B6B5526}">
      <dsp:nvSpPr>
        <dsp:cNvPr id="0" name=""/>
        <dsp:cNvSpPr/>
      </dsp:nvSpPr>
      <dsp:spPr>
        <a:xfrm>
          <a:off x="4594110" y="2235200"/>
          <a:ext cx="2376264" cy="16256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B3AC5-03C9-4E77-8B0E-36FC06D5724B}">
      <dsp:nvSpPr>
        <dsp:cNvPr id="0" name=""/>
        <dsp:cNvSpPr/>
      </dsp:nvSpPr>
      <dsp:spPr>
        <a:xfrm>
          <a:off x="1188132" y="2357120"/>
          <a:ext cx="2534681"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ru-RU" sz="4400" b="1" kern="1200" dirty="0" smtClean="0">
              <a:solidFill>
                <a:srgbClr val="000000"/>
              </a:solidFill>
            </a:rPr>
            <a:t>Ваш ответ</a:t>
          </a:r>
          <a:endParaRPr lang="ru-RU" sz="4400" kern="1200" dirty="0"/>
        </a:p>
      </dsp:txBody>
      <dsp:txXfrm>
        <a:off x="1188132" y="2357120"/>
        <a:ext cx="2534681" cy="17068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8DD1-6CF3-4C92-BF8D-C9BAC652B459}">
      <dsp:nvSpPr>
        <dsp:cNvPr id="0" name=""/>
        <dsp:cNvSpPr/>
      </dsp:nvSpPr>
      <dsp:spPr>
        <a:xfrm>
          <a:off x="0" y="414427"/>
          <a:ext cx="8550391"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605" tIns="479044" rIns="663605"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а) аккредитованная организация, проводящая СОУТ;  </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б) работодатель; </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в) федеральная инспекция труда.</a:t>
          </a:r>
        </a:p>
      </dsp:txBody>
      <dsp:txXfrm>
        <a:off x="0" y="414427"/>
        <a:ext cx="8550391" cy="1195424"/>
      </dsp:txXfrm>
    </dsp:sp>
    <dsp:sp modelId="{AD380258-E647-4E17-B620-90A2CA86DD79}">
      <dsp:nvSpPr>
        <dsp:cNvPr id="0" name=""/>
        <dsp:cNvSpPr/>
      </dsp:nvSpPr>
      <dsp:spPr>
        <a:xfrm>
          <a:off x="427519" y="74946"/>
          <a:ext cx="5985273" cy="67896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29" tIns="0" rIns="226229" bIns="0" numCol="1" spcCol="1270" anchor="ctr" anchorCtr="0">
          <a:noAutofit/>
        </a:bodyPr>
        <a:lstStyle/>
        <a:p>
          <a:pPr lvl="0" algn="l" defTabSz="622300">
            <a:lnSpc>
              <a:spcPct val="90000"/>
            </a:lnSpc>
            <a:spcBef>
              <a:spcPct val="0"/>
            </a:spcBef>
            <a:spcAft>
              <a:spcPct val="35000"/>
            </a:spcAft>
          </a:pPr>
          <a:r>
            <a:rPr lang="ru-RU" sz="1400" b="1" kern="1200" dirty="0" smtClean="0">
              <a:solidFill>
                <a:srgbClr val="000000"/>
              </a:solidFill>
            </a:rPr>
            <a:t>1. Кто оформляет документ декларации соответствия условий труда государственным нормативным требованиям охраны труда: </a:t>
          </a:r>
          <a:endParaRPr lang="ru-RU" sz="1400" b="1" kern="1200" dirty="0">
            <a:solidFill>
              <a:srgbClr val="000000"/>
            </a:solidFill>
          </a:endParaRPr>
        </a:p>
      </dsp:txBody>
      <dsp:txXfrm>
        <a:off x="460663" y="108090"/>
        <a:ext cx="5918985" cy="612672"/>
      </dsp:txXfrm>
    </dsp:sp>
    <dsp:sp modelId="{3369636E-0C3D-4342-916D-46402D0028F7}">
      <dsp:nvSpPr>
        <dsp:cNvPr id="0" name=""/>
        <dsp:cNvSpPr/>
      </dsp:nvSpPr>
      <dsp:spPr>
        <a:xfrm>
          <a:off x="0" y="2073532"/>
          <a:ext cx="8550391"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605" tIns="479044" rIns="663605"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а) 3 года со дня регистрации декларации;  </a:t>
          </a:r>
        </a:p>
        <a:p>
          <a:pPr marL="114300" lvl="1" indent="-114300" algn="l" defTabSz="622300">
            <a:lnSpc>
              <a:spcPct val="90000"/>
            </a:lnSpc>
            <a:spcBef>
              <a:spcPct val="0"/>
            </a:spcBef>
            <a:spcAft>
              <a:spcPct val="15000"/>
            </a:spcAft>
            <a:buChar char="••"/>
          </a:pPr>
          <a:r>
            <a:rPr lang="ru-RU" sz="1400" kern="1200" dirty="0" smtClean="0">
              <a:solidFill>
                <a:srgbClr val="000000"/>
              </a:solidFill>
            </a:rPr>
            <a:t>б) 5 лет со дня регистрации декларации;</a:t>
          </a:r>
        </a:p>
        <a:p>
          <a:pPr marL="114300" lvl="1" indent="-114300" algn="l" defTabSz="622300">
            <a:lnSpc>
              <a:spcPct val="90000"/>
            </a:lnSpc>
            <a:spcBef>
              <a:spcPct val="0"/>
            </a:spcBef>
            <a:spcAft>
              <a:spcPct val="15000"/>
            </a:spcAft>
            <a:buChar char="••"/>
          </a:pPr>
          <a:r>
            <a:rPr lang="ru-RU" sz="1400" kern="1200" dirty="0" smtClean="0">
              <a:solidFill>
                <a:srgbClr val="000000"/>
              </a:solidFill>
            </a:rPr>
            <a:t>в) 5 лет со дня утверждения отчета о проведении СОУТ.</a:t>
          </a:r>
          <a:endParaRPr lang="ru-RU" sz="1400" kern="1200" dirty="0">
            <a:solidFill>
              <a:srgbClr val="000000"/>
            </a:solidFill>
          </a:endParaRPr>
        </a:p>
      </dsp:txBody>
      <dsp:txXfrm>
        <a:off x="0" y="2073532"/>
        <a:ext cx="8550391" cy="1195424"/>
      </dsp:txXfrm>
    </dsp:sp>
    <dsp:sp modelId="{F8B8A428-8E00-47F6-96D7-B5BC1CA61C1C}">
      <dsp:nvSpPr>
        <dsp:cNvPr id="0" name=""/>
        <dsp:cNvSpPr/>
      </dsp:nvSpPr>
      <dsp:spPr>
        <a:xfrm>
          <a:off x="427519" y="1734052"/>
          <a:ext cx="5985273" cy="67896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29" tIns="0" rIns="226229" bIns="0" numCol="1" spcCol="1270" anchor="ctr" anchorCtr="0">
          <a:noAutofit/>
        </a:bodyPr>
        <a:lstStyle/>
        <a:p>
          <a:pPr lvl="0" algn="l" defTabSz="622300">
            <a:lnSpc>
              <a:spcPct val="90000"/>
            </a:lnSpc>
            <a:spcBef>
              <a:spcPct val="0"/>
            </a:spcBef>
            <a:spcAft>
              <a:spcPct val="35000"/>
            </a:spcAft>
          </a:pPr>
          <a:r>
            <a:rPr lang="ru-RU" sz="1400" b="1" kern="1200" dirty="0" smtClean="0">
              <a:solidFill>
                <a:srgbClr val="000000"/>
              </a:solidFill>
            </a:rPr>
            <a:t>2. Срок действия декларации соответствия: </a:t>
          </a:r>
        </a:p>
      </dsp:txBody>
      <dsp:txXfrm>
        <a:off x="460663" y="1767196"/>
        <a:ext cx="5918985" cy="612672"/>
      </dsp:txXfrm>
    </dsp:sp>
    <dsp:sp modelId="{15FDFFBD-00C9-494C-B7F0-CED6701294C4}">
      <dsp:nvSpPr>
        <dsp:cNvPr id="0" name=""/>
        <dsp:cNvSpPr/>
      </dsp:nvSpPr>
      <dsp:spPr>
        <a:xfrm>
          <a:off x="0" y="3732637"/>
          <a:ext cx="8550391" cy="144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605" tIns="479044" rIns="663605"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а) любой несчастный случай на производстве, в том числе и по вине третьих лиц;  </a:t>
          </a:r>
          <a:endParaRPr lang="ru-RU" sz="1400" kern="1200" dirty="0">
            <a:solidFill>
              <a:srgbClr val="000000"/>
            </a:solidFill>
          </a:endParaRPr>
        </a:p>
        <a:p>
          <a:pPr marL="114300" lvl="1" indent="-114300" algn="l" defTabSz="622300">
            <a:lnSpc>
              <a:spcPct val="100000"/>
            </a:lnSpc>
            <a:spcBef>
              <a:spcPct val="0"/>
            </a:spcBef>
            <a:spcAft>
              <a:spcPct val="15000"/>
            </a:spcAft>
            <a:buChar char="••"/>
          </a:pPr>
          <a:r>
            <a:rPr lang="ru-RU" sz="1400" kern="1200" dirty="0" smtClean="0">
              <a:solidFill>
                <a:srgbClr val="000000"/>
              </a:solidFill>
            </a:rPr>
            <a:t>б) несчастный случай на производстве и (или) профессиональное заболевание, причиной которых явилось воздействие ВОПФ;</a:t>
          </a:r>
        </a:p>
        <a:p>
          <a:pPr marL="114300" lvl="1" indent="-114300" algn="l" defTabSz="622300">
            <a:lnSpc>
              <a:spcPct val="100000"/>
            </a:lnSpc>
            <a:spcBef>
              <a:spcPct val="0"/>
            </a:spcBef>
            <a:spcAft>
              <a:spcPct val="15000"/>
            </a:spcAft>
            <a:buChar char="••"/>
          </a:pPr>
          <a:r>
            <a:rPr lang="ru-RU" sz="1400" kern="1200" dirty="0" smtClean="0">
              <a:solidFill>
                <a:srgbClr val="000000"/>
              </a:solidFill>
            </a:rPr>
            <a:t>в) групповой несчастный случай.</a:t>
          </a:r>
        </a:p>
      </dsp:txBody>
      <dsp:txXfrm>
        <a:off x="0" y="3732637"/>
        <a:ext cx="8550391" cy="1449000"/>
      </dsp:txXfrm>
    </dsp:sp>
    <dsp:sp modelId="{FA771A8A-757C-4078-B2EC-52431E273C96}">
      <dsp:nvSpPr>
        <dsp:cNvPr id="0" name=""/>
        <dsp:cNvSpPr/>
      </dsp:nvSpPr>
      <dsp:spPr>
        <a:xfrm>
          <a:off x="427519" y="3393157"/>
          <a:ext cx="5985273" cy="67896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29" tIns="0" rIns="226229" bIns="0" numCol="1" spcCol="1270" anchor="ctr" anchorCtr="0">
          <a:noAutofit/>
        </a:bodyPr>
        <a:lstStyle/>
        <a:p>
          <a:pPr lvl="0" algn="l" defTabSz="622300">
            <a:lnSpc>
              <a:spcPct val="90000"/>
            </a:lnSpc>
            <a:spcBef>
              <a:spcPct val="0"/>
            </a:spcBef>
            <a:spcAft>
              <a:spcPct val="35000"/>
            </a:spcAft>
          </a:pPr>
          <a:r>
            <a:rPr lang="ru-RU" sz="1400" b="1" kern="1200" dirty="0" smtClean="0">
              <a:solidFill>
                <a:srgbClr val="000000"/>
              </a:solidFill>
            </a:rPr>
            <a:t>3. Причины прекращения действия декларации на рабочем месте: </a:t>
          </a:r>
          <a:endParaRPr lang="ru-RU" sz="1400" kern="1200" dirty="0">
            <a:solidFill>
              <a:srgbClr val="000000"/>
            </a:solidFill>
          </a:endParaRPr>
        </a:p>
      </dsp:txBody>
      <dsp:txXfrm>
        <a:off x="460663" y="3426301"/>
        <a:ext cx="5918985" cy="61267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8DD1-6CF3-4C92-BF8D-C9BAC652B459}">
      <dsp:nvSpPr>
        <dsp:cNvPr id="0" name=""/>
        <dsp:cNvSpPr/>
      </dsp:nvSpPr>
      <dsp:spPr>
        <a:xfrm>
          <a:off x="0" y="325799"/>
          <a:ext cx="8550391" cy="138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605" tIns="437388" rIns="663605"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а) обязательный характер на безвозмездной основе;  </a:t>
          </a:r>
        </a:p>
        <a:p>
          <a:pPr marL="114300" lvl="1" indent="-114300" algn="l" defTabSz="622300">
            <a:lnSpc>
              <a:spcPct val="90000"/>
            </a:lnSpc>
            <a:spcBef>
              <a:spcPct val="0"/>
            </a:spcBef>
            <a:spcAft>
              <a:spcPct val="15000"/>
            </a:spcAft>
            <a:buChar char="••"/>
          </a:pPr>
          <a:r>
            <a:rPr lang="ru-RU" sz="1400" kern="1200" dirty="0" smtClean="0">
              <a:solidFill>
                <a:srgbClr val="000000"/>
              </a:solidFill>
            </a:rPr>
            <a:t>б) обязательный характер на платной основе; </a:t>
          </a:r>
        </a:p>
        <a:p>
          <a:pPr marL="114300" lvl="1" indent="-114300" algn="l" defTabSz="622300">
            <a:lnSpc>
              <a:spcPct val="90000"/>
            </a:lnSpc>
            <a:spcBef>
              <a:spcPct val="0"/>
            </a:spcBef>
            <a:spcAft>
              <a:spcPct val="15000"/>
            </a:spcAft>
            <a:buChar char="••"/>
          </a:pPr>
          <a:r>
            <a:rPr lang="ru-RU" sz="1400" kern="1200" dirty="0" smtClean="0">
              <a:solidFill>
                <a:srgbClr val="000000"/>
              </a:solidFill>
            </a:rPr>
            <a:t>в) заявительный характер на безвозмездной основе; </a:t>
          </a:r>
        </a:p>
        <a:p>
          <a:pPr marL="114300" lvl="1" indent="-114300" algn="l" defTabSz="622300">
            <a:lnSpc>
              <a:spcPct val="90000"/>
            </a:lnSpc>
            <a:spcBef>
              <a:spcPct val="0"/>
            </a:spcBef>
            <a:spcAft>
              <a:spcPct val="15000"/>
            </a:spcAft>
            <a:buChar char="••"/>
          </a:pPr>
          <a:r>
            <a:rPr lang="ru-RU" sz="1400" kern="1200" dirty="0" smtClean="0">
              <a:solidFill>
                <a:srgbClr val="000000"/>
              </a:solidFill>
            </a:rPr>
            <a:t>г) обязательный характер независимо от оплаты.</a:t>
          </a:r>
        </a:p>
      </dsp:txBody>
      <dsp:txXfrm>
        <a:off x="0" y="325799"/>
        <a:ext cx="8550391" cy="1389150"/>
      </dsp:txXfrm>
    </dsp:sp>
    <dsp:sp modelId="{AD380258-E647-4E17-B620-90A2CA86DD79}">
      <dsp:nvSpPr>
        <dsp:cNvPr id="0" name=""/>
        <dsp:cNvSpPr/>
      </dsp:nvSpPr>
      <dsp:spPr>
        <a:xfrm>
          <a:off x="427519" y="15839"/>
          <a:ext cx="5985273" cy="61992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29" tIns="0" rIns="226229" bIns="0" numCol="1" spcCol="1270" anchor="ctr" anchorCtr="0">
          <a:noAutofit/>
        </a:bodyPr>
        <a:lstStyle/>
        <a:p>
          <a:pPr lvl="0" algn="l" defTabSz="622300">
            <a:lnSpc>
              <a:spcPct val="90000"/>
            </a:lnSpc>
            <a:spcBef>
              <a:spcPct val="0"/>
            </a:spcBef>
            <a:spcAft>
              <a:spcPct val="35000"/>
            </a:spcAft>
          </a:pPr>
          <a:r>
            <a:rPr lang="ru-RU" sz="1400" b="1" kern="1200" dirty="0" smtClean="0">
              <a:solidFill>
                <a:srgbClr val="000000"/>
              </a:solidFill>
            </a:rPr>
            <a:t>4. Процедура декларирования соответствия условий труда носит: </a:t>
          </a:r>
          <a:endParaRPr lang="ru-RU" sz="1400" b="1" kern="1200" dirty="0">
            <a:solidFill>
              <a:srgbClr val="000000"/>
            </a:solidFill>
          </a:endParaRPr>
        </a:p>
      </dsp:txBody>
      <dsp:txXfrm>
        <a:off x="457781" y="46101"/>
        <a:ext cx="5924749" cy="559396"/>
      </dsp:txXfrm>
    </dsp:sp>
    <dsp:sp modelId="{3369636E-0C3D-4342-916D-46402D0028F7}">
      <dsp:nvSpPr>
        <dsp:cNvPr id="0" name=""/>
        <dsp:cNvSpPr/>
      </dsp:nvSpPr>
      <dsp:spPr>
        <a:xfrm>
          <a:off x="0" y="2138309"/>
          <a:ext cx="8550391"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605" tIns="437388" rIns="663605"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а) отсутствуют  несчастные случаи и профессиональные заболевания на протяжении 5 лет;  </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б) отсутствует производственное оборудование, материалы и сырье, используемые работником;  </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в) допустимые условия труда и (или) ВОПФ не выявлены.</a:t>
          </a:r>
          <a:endParaRPr lang="ru-RU" sz="1400" kern="1200" dirty="0">
            <a:solidFill>
              <a:srgbClr val="000000"/>
            </a:solidFill>
          </a:endParaRPr>
        </a:p>
      </dsp:txBody>
      <dsp:txXfrm>
        <a:off x="0" y="2138309"/>
        <a:ext cx="8550391" cy="1521449"/>
      </dsp:txXfrm>
    </dsp:sp>
    <dsp:sp modelId="{F8B8A428-8E00-47F6-96D7-B5BC1CA61C1C}">
      <dsp:nvSpPr>
        <dsp:cNvPr id="0" name=""/>
        <dsp:cNvSpPr/>
      </dsp:nvSpPr>
      <dsp:spPr>
        <a:xfrm>
          <a:off x="427519" y="1828349"/>
          <a:ext cx="5985273" cy="61992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29" tIns="0" rIns="226229" bIns="0" numCol="1" spcCol="1270" anchor="ctr" anchorCtr="0">
          <a:noAutofit/>
        </a:bodyPr>
        <a:lstStyle/>
        <a:p>
          <a:pPr lvl="0" algn="l" defTabSz="622300">
            <a:lnSpc>
              <a:spcPct val="90000"/>
            </a:lnSpc>
            <a:spcBef>
              <a:spcPct val="0"/>
            </a:spcBef>
            <a:spcAft>
              <a:spcPct val="35000"/>
            </a:spcAft>
          </a:pPr>
          <a:r>
            <a:rPr lang="ru-RU" sz="1400" b="1" kern="1200" dirty="0" smtClean="0">
              <a:solidFill>
                <a:srgbClr val="000000"/>
              </a:solidFill>
            </a:rPr>
            <a:t>5. Декларированию соответствия условий труда подлежат рабочие места, на которых: </a:t>
          </a:r>
        </a:p>
      </dsp:txBody>
      <dsp:txXfrm>
        <a:off x="457781" y="1858611"/>
        <a:ext cx="5924749" cy="559396"/>
      </dsp:txXfrm>
    </dsp:sp>
    <dsp:sp modelId="{15FDFFBD-00C9-494C-B7F0-CED6701294C4}">
      <dsp:nvSpPr>
        <dsp:cNvPr id="0" name=""/>
        <dsp:cNvSpPr/>
      </dsp:nvSpPr>
      <dsp:spPr>
        <a:xfrm>
          <a:off x="0" y="4083119"/>
          <a:ext cx="8550391" cy="1157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605" tIns="437388" rIns="663605"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00"/>
              </a:solidFill>
            </a:rPr>
            <a:t>а) работодатель;  </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б) организация, проводящая СУОТ; </a:t>
          </a:r>
          <a:endParaRPr lang="ru-RU" sz="1400" kern="1200" dirty="0">
            <a:solidFill>
              <a:srgbClr val="000000"/>
            </a:solidFill>
          </a:endParaRPr>
        </a:p>
        <a:p>
          <a:pPr marL="114300" lvl="1" indent="-114300" algn="l" defTabSz="622300">
            <a:lnSpc>
              <a:spcPct val="90000"/>
            </a:lnSpc>
            <a:spcBef>
              <a:spcPct val="0"/>
            </a:spcBef>
            <a:spcAft>
              <a:spcPct val="15000"/>
            </a:spcAft>
            <a:buChar char="••"/>
          </a:pPr>
          <a:r>
            <a:rPr lang="ru-RU" sz="1400" kern="1200" dirty="0" smtClean="0">
              <a:solidFill>
                <a:srgbClr val="000000"/>
              </a:solidFill>
            </a:rPr>
            <a:t>в) государственная инспекция труда;</a:t>
          </a:r>
        </a:p>
      </dsp:txBody>
      <dsp:txXfrm>
        <a:off x="0" y="4083119"/>
        <a:ext cx="8550391" cy="1157625"/>
      </dsp:txXfrm>
    </dsp:sp>
    <dsp:sp modelId="{FA771A8A-757C-4078-B2EC-52431E273C96}">
      <dsp:nvSpPr>
        <dsp:cNvPr id="0" name=""/>
        <dsp:cNvSpPr/>
      </dsp:nvSpPr>
      <dsp:spPr>
        <a:xfrm>
          <a:off x="427519" y="3773159"/>
          <a:ext cx="5985273" cy="61992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29" tIns="0" rIns="226229" bIns="0" numCol="1" spcCol="1270" anchor="ctr" anchorCtr="0">
          <a:noAutofit/>
        </a:bodyPr>
        <a:lstStyle/>
        <a:p>
          <a:pPr lvl="0" algn="l" defTabSz="622300">
            <a:lnSpc>
              <a:spcPct val="90000"/>
            </a:lnSpc>
            <a:spcBef>
              <a:spcPct val="0"/>
            </a:spcBef>
            <a:spcAft>
              <a:spcPct val="35000"/>
            </a:spcAft>
          </a:pPr>
          <a:r>
            <a:rPr lang="ru-RU" sz="1400" b="1" kern="1200" dirty="0" smtClean="0">
              <a:solidFill>
                <a:srgbClr val="000000"/>
              </a:solidFill>
            </a:rPr>
            <a:t>6. Решение о прекращении действия декларации соответствия условий труда принимает: </a:t>
          </a:r>
          <a:endParaRPr lang="ru-RU" sz="1400" kern="1200" dirty="0">
            <a:solidFill>
              <a:srgbClr val="000000"/>
            </a:solidFill>
          </a:endParaRPr>
        </a:p>
      </dsp:txBody>
      <dsp:txXfrm>
        <a:off x="457781" y="3803421"/>
        <a:ext cx="5924749"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69B5-B484-4DE1-A231-D28225332498}">
      <dsp:nvSpPr>
        <dsp:cNvPr id="0" name=""/>
        <dsp:cNvSpPr/>
      </dsp:nvSpPr>
      <dsp:spPr>
        <a:xfrm>
          <a:off x="-4283087" y="-661824"/>
          <a:ext cx="5140073" cy="5140073"/>
        </a:xfrm>
        <a:prstGeom prst="blockArc">
          <a:avLst>
            <a:gd name="adj1" fmla="val 18900000"/>
            <a:gd name="adj2" fmla="val 2700000"/>
            <a:gd name="adj3" fmla="val 42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85048-4C1D-4BDC-B843-ACB6DDA58C84}">
      <dsp:nvSpPr>
        <dsp:cNvPr id="0" name=""/>
        <dsp:cNvSpPr/>
      </dsp:nvSpPr>
      <dsp:spPr>
        <a:xfrm>
          <a:off x="701554" y="580266"/>
          <a:ext cx="4913666" cy="10201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5407" tIns="60960" rIns="60960" bIns="60960" numCol="1" spcCol="1270" anchor="ctr" anchorCtr="0">
          <a:noAutofit/>
        </a:bodyPr>
        <a:lstStyle/>
        <a:p>
          <a:pPr lvl="0" algn="l" defTabSz="1066800">
            <a:lnSpc>
              <a:spcPct val="90000"/>
            </a:lnSpc>
            <a:spcBef>
              <a:spcPct val="0"/>
            </a:spcBef>
            <a:spcAft>
              <a:spcPct val="35000"/>
            </a:spcAft>
          </a:pPr>
          <a:r>
            <a:rPr lang="ru-RU" sz="2400" b="0" kern="1200" dirty="0" smtClean="0">
              <a:solidFill>
                <a:schemeClr val="bg1"/>
              </a:solidFill>
            </a:rPr>
            <a:t>Формирование реестра деклараций</a:t>
          </a:r>
        </a:p>
      </dsp:txBody>
      <dsp:txXfrm>
        <a:off x="701554" y="580266"/>
        <a:ext cx="4913666" cy="1020171"/>
      </dsp:txXfrm>
    </dsp:sp>
    <dsp:sp modelId="{8D8B8620-EECB-41F2-A495-DBCAF2E56BC3}">
      <dsp:nvSpPr>
        <dsp:cNvPr id="0" name=""/>
        <dsp:cNvSpPr/>
      </dsp:nvSpPr>
      <dsp:spPr>
        <a:xfrm>
          <a:off x="20131" y="408929"/>
          <a:ext cx="1362845" cy="13628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116DB-9EEB-4F1D-8811-6EB77FBD10BB}">
      <dsp:nvSpPr>
        <dsp:cNvPr id="0" name=""/>
        <dsp:cNvSpPr/>
      </dsp:nvSpPr>
      <dsp:spPr>
        <a:xfrm>
          <a:off x="701554" y="2180933"/>
          <a:ext cx="4913666" cy="109027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5407"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rPr>
            <a:t>Ведение реестра  деклараций</a:t>
          </a:r>
          <a:endParaRPr lang="ru-RU" sz="2400" kern="1200" dirty="0">
            <a:solidFill>
              <a:schemeClr val="bg1"/>
            </a:solidFill>
          </a:endParaRPr>
        </a:p>
      </dsp:txBody>
      <dsp:txXfrm>
        <a:off x="701554" y="2180933"/>
        <a:ext cx="4913666" cy="1090276"/>
      </dsp:txXfrm>
    </dsp:sp>
    <dsp:sp modelId="{BFB1C025-FDAA-48E6-B83B-68960A76ADF6}">
      <dsp:nvSpPr>
        <dsp:cNvPr id="0" name=""/>
        <dsp:cNvSpPr/>
      </dsp:nvSpPr>
      <dsp:spPr>
        <a:xfrm>
          <a:off x="20131" y="2044649"/>
          <a:ext cx="1362845" cy="13628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69B5-B484-4DE1-A231-D28225332498}">
      <dsp:nvSpPr>
        <dsp:cNvPr id="0" name=""/>
        <dsp:cNvSpPr/>
      </dsp:nvSpPr>
      <dsp:spPr>
        <a:xfrm>
          <a:off x="-4799302" y="-741039"/>
          <a:ext cx="5759054" cy="5759054"/>
        </a:xfrm>
        <a:prstGeom prst="blockArc">
          <a:avLst>
            <a:gd name="adj1" fmla="val 18900000"/>
            <a:gd name="adj2" fmla="val 2700000"/>
            <a:gd name="adj3" fmla="val 37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85048-4C1D-4BDC-B843-ACB6DDA58C84}">
      <dsp:nvSpPr>
        <dsp:cNvPr id="0" name=""/>
        <dsp:cNvSpPr/>
      </dsp:nvSpPr>
      <dsp:spPr>
        <a:xfrm>
          <a:off x="786214" y="650291"/>
          <a:ext cx="4826576" cy="11432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9840" tIns="60960" rIns="60960" bIns="60960" numCol="1" spcCol="1270" anchor="ctr" anchorCtr="0">
          <a:noAutofit/>
        </a:bodyPr>
        <a:lstStyle/>
        <a:p>
          <a:pPr lvl="0" algn="l" defTabSz="1066800">
            <a:lnSpc>
              <a:spcPct val="90000"/>
            </a:lnSpc>
            <a:spcBef>
              <a:spcPct val="0"/>
            </a:spcBef>
            <a:spcAft>
              <a:spcPct val="35000"/>
            </a:spcAft>
          </a:pPr>
          <a:r>
            <a:rPr lang="ru-RU" sz="2400" b="0" kern="1200" dirty="0" smtClean="0">
              <a:solidFill>
                <a:schemeClr val="bg1"/>
              </a:solidFill>
            </a:rPr>
            <a:t>Декларация действительна </a:t>
          </a:r>
          <a:r>
            <a:rPr lang="ru-RU" sz="4000" b="0" kern="1200" dirty="0" smtClean="0">
              <a:solidFill>
                <a:schemeClr val="bg1"/>
              </a:solidFill>
            </a:rPr>
            <a:t>5 лет</a:t>
          </a:r>
        </a:p>
      </dsp:txBody>
      <dsp:txXfrm>
        <a:off x="786214" y="650291"/>
        <a:ext cx="4826576" cy="1143281"/>
      </dsp:txXfrm>
    </dsp:sp>
    <dsp:sp modelId="{8D8B8620-EECB-41F2-A495-DBCAF2E56BC3}">
      <dsp:nvSpPr>
        <dsp:cNvPr id="0" name=""/>
        <dsp:cNvSpPr/>
      </dsp:nvSpPr>
      <dsp:spPr>
        <a:xfrm>
          <a:off x="22561" y="458277"/>
          <a:ext cx="1527307" cy="152730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116DB-9EEB-4F1D-8811-6EB77FBD10BB}">
      <dsp:nvSpPr>
        <dsp:cNvPr id="0" name=""/>
        <dsp:cNvSpPr/>
      </dsp:nvSpPr>
      <dsp:spPr>
        <a:xfrm>
          <a:off x="786214" y="2265156"/>
          <a:ext cx="4826576" cy="15797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9840"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rPr>
            <a:t>Указанный срок исчисляется со дня утверждения отчета о проведении СОУТ</a:t>
          </a:r>
          <a:endParaRPr lang="ru-RU" sz="2400" kern="1200" dirty="0">
            <a:solidFill>
              <a:schemeClr val="bg1"/>
            </a:solidFill>
          </a:endParaRPr>
        </a:p>
      </dsp:txBody>
      <dsp:txXfrm>
        <a:off x="786214" y="2265156"/>
        <a:ext cx="4826576" cy="1579773"/>
      </dsp:txXfrm>
    </dsp:sp>
    <dsp:sp modelId="{BFB1C025-FDAA-48E6-B83B-68960A76ADF6}">
      <dsp:nvSpPr>
        <dsp:cNvPr id="0" name=""/>
        <dsp:cNvSpPr/>
      </dsp:nvSpPr>
      <dsp:spPr>
        <a:xfrm>
          <a:off x="22561" y="2291389"/>
          <a:ext cx="1527307" cy="152730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69B5-B484-4DE1-A231-D28225332498}">
      <dsp:nvSpPr>
        <dsp:cNvPr id="0" name=""/>
        <dsp:cNvSpPr/>
      </dsp:nvSpPr>
      <dsp:spPr>
        <a:xfrm>
          <a:off x="-3295782" y="-510319"/>
          <a:ext cx="3956219" cy="3956219"/>
        </a:xfrm>
        <a:prstGeom prst="blockArc">
          <a:avLst>
            <a:gd name="adj1" fmla="val 18900000"/>
            <a:gd name="adj2" fmla="val 2700000"/>
            <a:gd name="adj3" fmla="val 546"/>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85048-4C1D-4BDC-B843-ACB6DDA58C84}">
      <dsp:nvSpPr>
        <dsp:cNvPr id="0" name=""/>
        <dsp:cNvSpPr/>
      </dsp:nvSpPr>
      <dsp:spPr>
        <a:xfrm>
          <a:off x="539632" y="419376"/>
          <a:ext cx="4574505" cy="8386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668" tIns="43180" rIns="43180" bIns="43180" numCol="1" spcCol="1270" anchor="ctr" anchorCtr="0">
          <a:noAutofit/>
        </a:bodyPr>
        <a:lstStyle/>
        <a:p>
          <a:pPr lvl="0" algn="l" defTabSz="755650">
            <a:lnSpc>
              <a:spcPct val="90000"/>
            </a:lnSpc>
            <a:spcBef>
              <a:spcPct val="0"/>
            </a:spcBef>
            <a:spcAft>
              <a:spcPct val="35000"/>
            </a:spcAft>
          </a:pPr>
          <a:r>
            <a:rPr lang="ru-RU" sz="1700" kern="1200" dirty="0" smtClean="0"/>
            <a:t>Несчастный случай на производстве (за исключением, произошедшего по вине третьих лиц).</a:t>
          </a:r>
        </a:p>
      </dsp:txBody>
      <dsp:txXfrm>
        <a:off x="539632" y="419376"/>
        <a:ext cx="4574505" cy="838636"/>
      </dsp:txXfrm>
    </dsp:sp>
    <dsp:sp modelId="{8D8B8620-EECB-41F2-A495-DBCAF2E56BC3}">
      <dsp:nvSpPr>
        <dsp:cNvPr id="0" name=""/>
        <dsp:cNvSpPr/>
      </dsp:nvSpPr>
      <dsp:spPr>
        <a:xfrm>
          <a:off x="15485" y="314547"/>
          <a:ext cx="1048295" cy="104829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116DB-9EEB-4F1D-8811-6EB77FBD10BB}">
      <dsp:nvSpPr>
        <dsp:cNvPr id="0" name=""/>
        <dsp:cNvSpPr/>
      </dsp:nvSpPr>
      <dsp:spPr>
        <a:xfrm>
          <a:off x="539632" y="1677566"/>
          <a:ext cx="4574505" cy="8386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668" tIns="43180" rIns="43180" bIns="43180" numCol="1" spcCol="1270" anchor="ctr" anchorCtr="0">
          <a:noAutofit/>
        </a:bodyPr>
        <a:lstStyle/>
        <a:p>
          <a:pPr lvl="0" algn="l" defTabSz="755650">
            <a:lnSpc>
              <a:spcPct val="90000"/>
            </a:lnSpc>
            <a:spcBef>
              <a:spcPct val="0"/>
            </a:spcBef>
            <a:spcAft>
              <a:spcPct val="35000"/>
            </a:spcAft>
          </a:pPr>
          <a:r>
            <a:rPr lang="ru-RU" sz="1700" kern="1200" dirty="0" smtClean="0"/>
            <a:t>Профессиональное заболевание по причине воздействия на работника ВОПФ</a:t>
          </a:r>
          <a:endParaRPr lang="ru-RU" sz="1700" kern="1200" dirty="0"/>
        </a:p>
      </dsp:txBody>
      <dsp:txXfrm>
        <a:off x="539632" y="1677566"/>
        <a:ext cx="4574505" cy="838636"/>
      </dsp:txXfrm>
    </dsp:sp>
    <dsp:sp modelId="{BFB1C025-FDAA-48E6-B83B-68960A76ADF6}">
      <dsp:nvSpPr>
        <dsp:cNvPr id="0" name=""/>
        <dsp:cNvSpPr/>
      </dsp:nvSpPr>
      <dsp:spPr>
        <a:xfrm>
          <a:off x="15485" y="1572736"/>
          <a:ext cx="1048295" cy="104829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69B5-B484-4DE1-A231-D28225332498}">
      <dsp:nvSpPr>
        <dsp:cNvPr id="0" name=""/>
        <dsp:cNvSpPr/>
      </dsp:nvSpPr>
      <dsp:spPr>
        <a:xfrm>
          <a:off x="-3960243" y="-612283"/>
          <a:ext cx="4752958" cy="4752958"/>
        </a:xfrm>
        <a:prstGeom prst="blockArc">
          <a:avLst>
            <a:gd name="adj1" fmla="val 18900000"/>
            <a:gd name="adj2" fmla="val 2700000"/>
            <a:gd name="adj3" fmla="val 45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85048-4C1D-4BDC-B843-ACB6DDA58C84}">
      <dsp:nvSpPr>
        <dsp:cNvPr id="0" name=""/>
        <dsp:cNvSpPr/>
      </dsp:nvSpPr>
      <dsp:spPr>
        <a:xfrm>
          <a:off x="648606" y="504066"/>
          <a:ext cx="4462405" cy="10079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093" tIns="43180" rIns="43180" bIns="43180" numCol="1" spcCol="1270" anchor="ctr" anchorCtr="0">
          <a:noAutofit/>
        </a:bodyPr>
        <a:lstStyle/>
        <a:p>
          <a:pPr lvl="0" algn="l" defTabSz="755650">
            <a:lnSpc>
              <a:spcPct val="90000"/>
            </a:lnSpc>
            <a:spcBef>
              <a:spcPct val="0"/>
            </a:spcBef>
            <a:spcAft>
              <a:spcPct val="35000"/>
            </a:spcAft>
          </a:pPr>
          <a:r>
            <a:rPr lang="ru-RU" sz="1700" kern="1200" dirty="0" smtClean="0">
              <a:solidFill>
                <a:schemeClr val="bg1"/>
              </a:solidFill>
            </a:rPr>
            <a:t>Решение о прекращения действия декларации принимает Государственная инспекция по труду</a:t>
          </a:r>
        </a:p>
      </dsp:txBody>
      <dsp:txXfrm>
        <a:off x="648606" y="504066"/>
        <a:ext cx="4462405" cy="1007991"/>
      </dsp:txXfrm>
    </dsp:sp>
    <dsp:sp modelId="{8D8B8620-EECB-41F2-A495-DBCAF2E56BC3}">
      <dsp:nvSpPr>
        <dsp:cNvPr id="0" name=""/>
        <dsp:cNvSpPr/>
      </dsp:nvSpPr>
      <dsp:spPr>
        <a:xfrm>
          <a:off x="18612" y="378067"/>
          <a:ext cx="1259988" cy="12599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116DB-9EEB-4F1D-8811-6EB77FBD10BB}">
      <dsp:nvSpPr>
        <dsp:cNvPr id="0" name=""/>
        <dsp:cNvSpPr/>
      </dsp:nvSpPr>
      <dsp:spPr>
        <a:xfrm>
          <a:off x="648606" y="1728291"/>
          <a:ext cx="4462405" cy="15840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093" tIns="43180" rIns="43180" bIns="43180" numCol="1" spcCol="1270" anchor="ctr" anchorCtr="0">
          <a:noAutofit/>
        </a:bodyPr>
        <a:lstStyle/>
        <a:p>
          <a:pPr lvl="0" algn="l" defTabSz="755650">
            <a:lnSpc>
              <a:spcPct val="90000"/>
            </a:lnSpc>
            <a:spcBef>
              <a:spcPct val="0"/>
            </a:spcBef>
            <a:spcAft>
              <a:spcPct val="35000"/>
            </a:spcAft>
          </a:pPr>
          <a:r>
            <a:rPr lang="ru-RU" sz="1700" kern="1200" dirty="0" smtClean="0"/>
            <a:t>В срок не позднее </a:t>
          </a:r>
        </a:p>
        <a:p>
          <a:pPr lvl="0" algn="l" defTabSz="755650">
            <a:lnSpc>
              <a:spcPct val="90000"/>
            </a:lnSpc>
            <a:spcBef>
              <a:spcPct val="0"/>
            </a:spcBef>
            <a:spcAft>
              <a:spcPct val="35000"/>
            </a:spcAft>
          </a:pPr>
          <a:r>
            <a:rPr lang="ru-RU" sz="2000" b="1" kern="1200" dirty="0" smtClean="0"/>
            <a:t>10 календарных дней</a:t>
          </a:r>
        </a:p>
        <a:p>
          <a:pPr lvl="0" algn="l" defTabSz="755650">
            <a:lnSpc>
              <a:spcPct val="90000"/>
            </a:lnSpc>
            <a:spcBef>
              <a:spcPct val="0"/>
            </a:spcBef>
            <a:spcAft>
              <a:spcPct val="35000"/>
            </a:spcAft>
          </a:pPr>
          <a:r>
            <a:rPr lang="ru-RU" sz="1700" kern="1200" dirty="0" smtClean="0"/>
            <a:t> делается запись в реестре деклараций</a:t>
          </a:r>
          <a:endParaRPr lang="ru-RU" sz="1700" kern="1200" dirty="0"/>
        </a:p>
      </dsp:txBody>
      <dsp:txXfrm>
        <a:off x="648606" y="1728291"/>
        <a:ext cx="4462405" cy="1584078"/>
      </dsp:txXfrm>
    </dsp:sp>
    <dsp:sp modelId="{BFB1C025-FDAA-48E6-B83B-68960A76ADF6}">
      <dsp:nvSpPr>
        <dsp:cNvPr id="0" name=""/>
        <dsp:cNvSpPr/>
      </dsp:nvSpPr>
      <dsp:spPr>
        <a:xfrm>
          <a:off x="18612" y="1890336"/>
          <a:ext cx="1259988" cy="125998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08D6-8CCB-4D33-B386-06F77E222992}">
      <dsp:nvSpPr>
        <dsp:cNvPr id="0" name=""/>
        <dsp:cNvSpPr/>
      </dsp:nvSpPr>
      <dsp:spPr>
        <a:xfrm>
          <a:off x="242881" y="318454"/>
          <a:ext cx="926339" cy="92633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8378F4F-6490-49BF-B99A-C92D480FA500}">
      <dsp:nvSpPr>
        <dsp:cNvPr id="0" name=""/>
        <dsp:cNvSpPr/>
      </dsp:nvSpPr>
      <dsp:spPr>
        <a:xfrm>
          <a:off x="706051" y="318454"/>
          <a:ext cx="4942360" cy="92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ru-RU" sz="2200" kern="1200" dirty="0" smtClean="0">
              <a:solidFill>
                <a:srgbClr val="000000"/>
              </a:solidFill>
            </a:rPr>
            <a:t>Отсутствие несчастного случая на производстве</a:t>
          </a:r>
        </a:p>
      </dsp:txBody>
      <dsp:txXfrm>
        <a:off x="706051" y="318454"/>
        <a:ext cx="4942360" cy="926339"/>
      </dsp:txXfrm>
    </dsp:sp>
    <dsp:sp modelId="{C65DFB82-3E1F-4F35-A734-1FD6D2057E6F}">
      <dsp:nvSpPr>
        <dsp:cNvPr id="0" name=""/>
        <dsp:cNvSpPr/>
      </dsp:nvSpPr>
      <dsp:spPr>
        <a:xfrm>
          <a:off x="242881" y="1244794"/>
          <a:ext cx="926339" cy="92633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BF85C4-6440-4D10-93A7-0432A8A459A2}">
      <dsp:nvSpPr>
        <dsp:cNvPr id="0" name=""/>
        <dsp:cNvSpPr/>
      </dsp:nvSpPr>
      <dsp:spPr>
        <a:xfrm>
          <a:off x="706051" y="1244794"/>
          <a:ext cx="4942360" cy="92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ru-RU" sz="2200" kern="1200" dirty="0" smtClean="0">
              <a:solidFill>
                <a:srgbClr val="000000"/>
              </a:solidFill>
            </a:rPr>
            <a:t>Отсутствие профессионального заболевания по причине воздействия на работника ВОПФ</a:t>
          </a:r>
          <a:endParaRPr lang="ru-RU" sz="2200" kern="1200" dirty="0">
            <a:solidFill>
              <a:srgbClr val="000000"/>
            </a:solidFill>
          </a:endParaRPr>
        </a:p>
      </dsp:txBody>
      <dsp:txXfrm>
        <a:off x="706051" y="1244794"/>
        <a:ext cx="4942360" cy="926339"/>
      </dsp:txXfrm>
    </dsp:sp>
    <dsp:sp modelId="{34C1AEEC-1CB2-400D-869E-ECFC434F6959}">
      <dsp:nvSpPr>
        <dsp:cNvPr id="0" name=""/>
        <dsp:cNvSpPr/>
      </dsp:nvSpPr>
      <dsp:spPr>
        <a:xfrm>
          <a:off x="242881" y="2171133"/>
          <a:ext cx="926339" cy="92633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667090A-6394-4D28-8D75-B4408A8109EE}">
      <dsp:nvSpPr>
        <dsp:cNvPr id="0" name=""/>
        <dsp:cNvSpPr/>
      </dsp:nvSpPr>
      <dsp:spPr>
        <a:xfrm>
          <a:off x="706051" y="2171133"/>
          <a:ext cx="4942360" cy="92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ru-RU" sz="2200" kern="1200" dirty="0" smtClean="0">
              <a:solidFill>
                <a:srgbClr val="000000"/>
              </a:solidFill>
            </a:rPr>
            <a:t>Истечение срока действия декларации</a:t>
          </a:r>
          <a:endParaRPr lang="ru-RU" sz="2200" kern="1200" dirty="0">
            <a:solidFill>
              <a:srgbClr val="000000"/>
            </a:solidFill>
          </a:endParaRPr>
        </a:p>
      </dsp:txBody>
      <dsp:txXfrm>
        <a:off x="706051" y="2171133"/>
        <a:ext cx="4942360" cy="926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5DE31-00EC-4B9C-88BD-DDB84CACC8B8}">
      <dsp:nvSpPr>
        <dsp:cNvPr id="0" name=""/>
        <dsp:cNvSpPr/>
      </dsp:nvSpPr>
      <dsp:spPr>
        <a:xfrm>
          <a:off x="2375741" y="649192"/>
          <a:ext cx="502152" cy="91440"/>
        </a:xfrm>
        <a:custGeom>
          <a:avLst/>
          <a:gdLst/>
          <a:ahLst/>
          <a:cxnLst/>
          <a:rect l="0" t="0" r="0" b="0"/>
          <a:pathLst>
            <a:path>
              <a:moveTo>
                <a:pt x="0" y="45720"/>
              </a:moveTo>
              <a:lnTo>
                <a:pt x="50215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dirty="0"/>
        </a:p>
      </dsp:txBody>
      <dsp:txXfrm>
        <a:off x="2613498" y="692249"/>
        <a:ext cx="26637" cy="5327"/>
      </dsp:txXfrm>
    </dsp:sp>
    <dsp:sp modelId="{6E35044E-45EC-4363-B787-4E7BC017E9DC}">
      <dsp:nvSpPr>
        <dsp:cNvPr id="0" name=""/>
        <dsp:cNvSpPr/>
      </dsp:nvSpPr>
      <dsp:spPr>
        <a:xfrm>
          <a:off x="61225" y="18"/>
          <a:ext cx="2316315" cy="1389789"/>
        </a:xfrm>
        <a:prstGeom prst="rect">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t>Подготовка СОУТ</a:t>
          </a:r>
          <a:endParaRPr lang="ru-RU" sz="1800" b="1" kern="1200" dirty="0"/>
        </a:p>
      </dsp:txBody>
      <dsp:txXfrm>
        <a:off x="61225" y="18"/>
        <a:ext cx="2316315" cy="1389789"/>
      </dsp:txXfrm>
    </dsp:sp>
    <dsp:sp modelId="{FB1C7FB0-76D6-4656-A5F1-9DCFF96C93FB}">
      <dsp:nvSpPr>
        <dsp:cNvPr id="0" name=""/>
        <dsp:cNvSpPr/>
      </dsp:nvSpPr>
      <dsp:spPr>
        <a:xfrm>
          <a:off x="5224809" y="649192"/>
          <a:ext cx="502152" cy="91440"/>
        </a:xfrm>
        <a:custGeom>
          <a:avLst/>
          <a:gdLst/>
          <a:ahLst/>
          <a:cxnLst/>
          <a:rect l="0" t="0" r="0" b="0"/>
          <a:pathLst>
            <a:path>
              <a:moveTo>
                <a:pt x="0" y="45720"/>
              </a:moveTo>
              <a:lnTo>
                <a:pt x="50215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dirty="0"/>
        </a:p>
      </dsp:txBody>
      <dsp:txXfrm>
        <a:off x="5462567" y="692249"/>
        <a:ext cx="26637" cy="5327"/>
      </dsp:txXfrm>
    </dsp:sp>
    <dsp:sp modelId="{ABABB67D-B459-4330-B814-B9BAA53A8C25}">
      <dsp:nvSpPr>
        <dsp:cNvPr id="0" name=""/>
        <dsp:cNvSpPr/>
      </dsp:nvSpPr>
      <dsp:spPr>
        <a:xfrm>
          <a:off x="2910294" y="18"/>
          <a:ext cx="2316315" cy="138978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t>Идентификация потенциально ВОПФ</a:t>
          </a:r>
          <a:endParaRPr lang="ru-RU" sz="1800" b="1" kern="1200" dirty="0"/>
        </a:p>
      </dsp:txBody>
      <dsp:txXfrm>
        <a:off x="2910294" y="18"/>
        <a:ext cx="2316315" cy="1389789"/>
      </dsp:txXfrm>
    </dsp:sp>
    <dsp:sp modelId="{6EEFDAC4-BF88-4B19-A160-E1EE21F6D0C0}">
      <dsp:nvSpPr>
        <dsp:cNvPr id="0" name=""/>
        <dsp:cNvSpPr/>
      </dsp:nvSpPr>
      <dsp:spPr>
        <a:xfrm>
          <a:off x="1219383" y="1388007"/>
          <a:ext cx="5698137" cy="502152"/>
        </a:xfrm>
        <a:custGeom>
          <a:avLst/>
          <a:gdLst/>
          <a:ahLst/>
          <a:cxnLst/>
          <a:rect l="0" t="0" r="0" b="0"/>
          <a:pathLst>
            <a:path>
              <a:moveTo>
                <a:pt x="5698137" y="0"/>
              </a:moveTo>
              <a:lnTo>
                <a:pt x="5698137" y="268176"/>
              </a:lnTo>
              <a:lnTo>
                <a:pt x="0" y="268176"/>
              </a:lnTo>
              <a:lnTo>
                <a:pt x="0" y="50215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dirty="0"/>
        </a:p>
      </dsp:txBody>
      <dsp:txXfrm>
        <a:off x="3925377" y="1636420"/>
        <a:ext cx="286149" cy="5327"/>
      </dsp:txXfrm>
    </dsp:sp>
    <dsp:sp modelId="{C95CC4F7-BC18-48D4-92AC-A417424103AE}">
      <dsp:nvSpPr>
        <dsp:cNvPr id="0" name=""/>
        <dsp:cNvSpPr/>
      </dsp:nvSpPr>
      <dsp:spPr>
        <a:xfrm>
          <a:off x="5759362" y="18"/>
          <a:ext cx="2316315" cy="1389789"/>
        </a:xfrm>
        <a:prstGeom prst="rect">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t>Утверждение результатов идентификации ВОПФ комиссией</a:t>
          </a:r>
          <a:endParaRPr lang="ru-RU" sz="1800" b="1" kern="1200" dirty="0"/>
        </a:p>
      </dsp:txBody>
      <dsp:txXfrm>
        <a:off x="5759362" y="18"/>
        <a:ext cx="2316315" cy="1389789"/>
      </dsp:txXfrm>
    </dsp:sp>
    <dsp:sp modelId="{3C67D3DC-CAB2-4249-8324-1883BB384C99}">
      <dsp:nvSpPr>
        <dsp:cNvPr id="0" name=""/>
        <dsp:cNvSpPr/>
      </dsp:nvSpPr>
      <dsp:spPr>
        <a:xfrm>
          <a:off x="2375741" y="2571735"/>
          <a:ext cx="502152" cy="91440"/>
        </a:xfrm>
        <a:custGeom>
          <a:avLst/>
          <a:gdLst/>
          <a:ahLst/>
          <a:cxnLst/>
          <a:rect l="0" t="0" r="0" b="0"/>
          <a:pathLst>
            <a:path>
              <a:moveTo>
                <a:pt x="0" y="45720"/>
              </a:moveTo>
              <a:lnTo>
                <a:pt x="50215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dirty="0"/>
        </a:p>
      </dsp:txBody>
      <dsp:txXfrm>
        <a:off x="2613498" y="2614791"/>
        <a:ext cx="26637" cy="5327"/>
      </dsp:txXfrm>
    </dsp:sp>
    <dsp:sp modelId="{8AAC7C47-C698-4EB4-962A-57BC025D2DED}">
      <dsp:nvSpPr>
        <dsp:cNvPr id="0" name=""/>
        <dsp:cNvSpPr/>
      </dsp:nvSpPr>
      <dsp:spPr>
        <a:xfrm>
          <a:off x="61225" y="1922560"/>
          <a:ext cx="2316315" cy="1389789"/>
        </a:xfrm>
        <a:prstGeom prst="rect">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t>Передача документов в ГИТ</a:t>
          </a:r>
          <a:endParaRPr lang="ru-RU" sz="1800" b="1" kern="1200" dirty="0"/>
        </a:p>
      </dsp:txBody>
      <dsp:txXfrm>
        <a:off x="61225" y="1922560"/>
        <a:ext cx="2316315" cy="1389789"/>
      </dsp:txXfrm>
    </dsp:sp>
    <dsp:sp modelId="{6565A4B4-7D28-44C3-9045-7415AC8A15FE}">
      <dsp:nvSpPr>
        <dsp:cNvPr id="0" name=""/>
        <dsp:cNvSpPr/>
      </dsp:nvSpPr>
      <dsp:spPr>
        <a:xfrm>
          <a:off x="2910294" y="1922560"/>
          <a:ext cx="2316315" cy="1389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t>Регистрация декларации</a:t>
          </a:r>
          <a:endParaRPr lang="ru-RU" sz="1800" b="1" kern="1200" dirty="0"/>
        </a:p>
      </dsp:txBody>
      <dsp:txXfrm>
        <a:off x="2910294" y="1922560"/>
        <a:ext cx="2316315" cy="1389789"/>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D76962-E9DB-417F-B1C7-085FC636ECEC}" type="datetimeFigureOut">
              <a:rPr lang="ru-RU" smtClean="0"/>
              <a:t>21.03.2014</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87890B0-7E54-4C3C-9099-252A5519A58E}" type="slidenum">
              <a:rPr lang="ru-RU" smtClean="0"/>
              <a:t>‹#›</a:t>
            </a:fld>
            <a:endParaRPr lang="ru-RU" dirty="0"/>
          </a:p>
        </p:txBody>
      </p:sp>
    </p:spTree>
    <p:extLst>
      <p:ext uri="{BB962C8B-B14F-4D97-AF65-F5344CB8AC3E}">
        <p14:creationId xmlns:p14="http://schemas.microsoft.com/office/powerpoint/2010/main" val="398548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500" b="0" kern="1200" dirty="0" smtClean="0">
                <a:solidFill>
                  <a:schemeClr val="tx1"/>
                </a:solidFill>
                <a:effectLst/>
                <a:latin typeface="+mn-lt"/>
                <a:ea typeface="+mn-ea"/>
                <a:cs typeface="+mn-cs"/>
              </a:rPr>
              <a:t>426-ФЗ</a:t>
            </a:r>
            <a:r>
              <a:rPr lang="ru-RU" sz="600" b="0" kern="1200" dirty="0" smtClean="0">
                <a:solidFill>
                  <a:schemeClr val="tx1"/>
                </a:solidFill>
                <a:effectLst/>
                <a:latin typeface="+mn-lt"/>
                <a:ea typeface="+mn-ea"/>
                <a:cs typeface="+mn-cs"/>
              </a:rPr>
              <a:t>,</a:t>
            </a:r>
            <a:r>
              <a:rPr lang="ru-RU" sz="600" b="0" kern="1200" baseline="0" dirty="0" smtClean="0">
                <a:solidFill>
                  <a:schemeClr val="tx1"/>
                </a:solidFill>
                <a:effectLst/>
                <a:latin typeface="+mn-lt"/>
                <a:ea typeface="+mn-ea"/>
                <a:cs typeface="+mn-cs"/>
              </a:rPr>
              <a:t> Глава 2. Порядок проведения специальной оценки условий труда. </a:t>
            </a:r>
          </a:p>
          <a:p>
            <a:r>
              <a:rPr lang="ru-RU" sz="600" b="0" kern="1200" baseline="0" dirty="0" smtClean="0">
                <a:solidFill>
                  <a:schemeClr val="tx1"/>
                </a:solidFill>
                <a:effectLst/>
                <a:latin typeface="+mn-lt"/>
                <a:ea typeface="+mn-ea"/>
                <a:cs typeface="+mn-cs"/>
              </a:rPr>
              <a:t>С</a:t>
            </a:r>
            <a:r>
              <a:rPr lang="ru-RU" sz="600" b="0" kern="1200" dirty="0" smtClean="0">
                <a:solidFill>
                  <a:schemeClr val="tx1"/>
                </a:solidFill>
                <a:effectLst/>
                <a:latin typeface="+mn-lt"/>
                <a:ea typeface="+mn-ea"/>
                <a:cs typeface="+mn-cs"/>
              </a:rPr>
              <a:t>татья </a:t>
            </a:r>
            <a:r>
              <a:rPr lang="ru-RU" sz="1100" b="0" kern="1200" dirty="0" smtClean="0">
                <a:solidFill>
                  <a:schemeClr val="tx1"/>
                </a:solidFill>
                <a:effectLst/>
                <a:latin typeface="+mn-lt"/>
                <a:ea typeface="+mn-ea"/>
                <a:cs typeface="+mn-cs"/>
              </a:rPr>
              <a:t>11. Декларирование соответствия условий труда государственным нормативным требованиям охраны труда.</a:t>
            </a:r>
          </a:p>
          <a:p>
            <a:r>
              <a:rPr lang="ru-RU" sz="1200" kern="1200" dirty="0" smtClean="0">
                <a:solidFill>
                  <a:schemeClr val="tx1"/>
                </a:solidFill>
                <a:effectLst/>
                <a:latin typeface="+mn-lt"/>
                <a:ea typeface="+mn-ea"/>
                <a:cs typeface="+mn-cs"/>
              </a:rPr>
              <a:t>1. В отношении рабочих мест, на которых вредные и (или) опасные производственные факторы по результатам осуществления идентификации </a:t>
            </a:r>
            <a:r>
              <a:rPr lang="ru-RU" sz="1200" u="sng" kern="1200" dirty="0" smtClean="0">
                <a:solidFill>
                  <a:schemeClr val="tx1"/>
                </a:solidFill>
                <a:effectLst/>
                <a:latin typeface="+mn-lt"/>
                <a:ea typeface="+mn-ea"/>
                <a:cs typeface="+mn-cs"/>
              </a:rPr>
              <a:t>не выявлены</a:t>
            </a:r>
            <a:r>
              <a:rPr lang="ru-RU" sz="1200" kern="1200" dirty="0" smtClean="0">
                <a:solidFill>
                  <a:schemeClr val="tx1"/>
                </a:solidFill>
                <a:effectLst/>
                <a:latin typeface="+mn-lt"/>
                <a:ea typeface="+mn-ea"/>
                <a:cs typeface="+mn-cs"/>
              </a:rPr>
              <a:t>, работодателем подается в территориальный орган </a:t>
            </a:r>
            <a:r>
              <a:rPr lang="ru-RU" sz="1200" b="1" kern="1200" dirty="0" smtClean="0">
                <a:solidFill>
                  <a:srgbClr val="0000CC"/>
                </a:solidFill>
                <a:effectLst/>
                <a:latin typeface="+mn-lt"/>
                <a:ea typeface="+mn-ea"/>
                <a:cs typeface="+mn-cs"/>
              </a:rPr>
              <a:t>федерального органа исполнительной власти, уполномоченного на проведение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(далее</a:t>
            </a:r>
            <a:r>
              <a:rPr lang="ru-RU" sz="1200" b="0" kern="1200" baseline="0" dirty="0" smtClean="0">
                <a:solidFill>
                  <a:schemeClr val="tx1"/>
                </a:solidFill>
                <a:effectLst/>
                <a:latin typeface="+mn-lt"/>
                <a:ea typeface="+mn-ea"/>
                <a:cs typeface="+mn-cs"/>
              </a:rPr>
              <a:t> – Федеральная служба по труду и занятости)</a:t>
            </a:r>
            <a:r>
              <a:rPr lang="ru-RU" sz="1200" b="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по месту своего нахождения декларация соответствия условий труда государственным нормативным требованиям охраны труда.</a:t>
            </a:r>
            <a:endParaRPr lang="ru-RU" sz="1100" b="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b="1" kern="1200" dirty="0" smtClean="0">
                <a:solidFill>
                  <a:srgbClr val="0000CC"/>
                </a:solidFill>
                <a:effectLst/>
                <a:latin typeface="+mn-lt"/>
                <a:ea typeface="+mn-ea"/>
                <a:cs typeface="+mn-cs"/>
              </a:rPr>
              <a:t>1. Федеральный орган исполнительной власти, уполномоченного на проведение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(далее</a:t>
            </a:r>
            <a:r>
              <a:rPr lang="ru-RU" sz="1200" b="0" kern="1200" baseline="0" dirty="0" smtClean="0">
                <a:solidFill>
                  <a:schemeClr val="tx1"/>
                </a:solidFill>
                <a:effectLst/>
                <a:latin typeface="+mn-lt"/>
                <a:ea typeface="+mn-ea"/>
                <a:cs typeface="+mn-cs"/>
              </a:rPr>
              <a:t> – Федеральная служба по труду и занятости или РОСТРУД) .</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2</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Декларация соответствия условий труда </a:t>
            </a:r>
            <a:r>
              <a:rPr lang="ru-RU" sz="1200" kern="1200" dirty="0" smtClean="0">
                <a:solidFill>
                  <a:schemeClr val="tx1"/>
                </a:solidFill>
                <a:effectLst/>
                <a:latin typeface="+mn-lt"/>
                <a:ea typeface="+mn-ea"/>
                <a:cs typeface="+mn-cs"/>
              </a:rPr>
              <a:t>подтверждает, что условия труда на данном конкретном рабочем месте соответствуют требованиям государственных нормативных документов. </a:t>
            </a:r>
          </a:p>
          <a:p>
            <a:r>
              <a:rPr lang="ru-RU" sz="1200" kern="1200" dirty="0" smtClean="0">
                <a:solidFill>
                  <a:schemeClr val="tx1"/>
                </a:solidFill>
                <a:effectLst/>
                <a:latin typeface="+mn-lt"/>
                <a:ea typeface="+mn-ea"/>
                <a:cs typeface="+mn-cs"/>
              </a:rPr>
              <a:t>Если в процессе идентификации комиссией не выявлены потенциально вредные и (или) опасные производственные факторы, то условия труда на таких рабочих местах признаются допустимыми, а перечень таких рабочих мест подлежит декларированию.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Декларация соответствия условий труда оформляется работодателем в процессе проведения специальной оценки условий труда (СОУТ) - после идентификации - и подается в территориальное управление федерального органа исполнительной власти по трудовому законодательству.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декларации соответствия указываются:</a:t>
            </a:r>
          </a:p>
          <a:p>
            <a:pPr marL="171450" indent="-171450">
              <a:buFontTx/>
              <a:buChar char="-"/>
            </a:pPr>
            <a:r>
              <a:rPr lang="ru-RU" sz="1200" kern="1200" dirty="0" smtClean="0">
                <a:solidFill>
                  <a:schemeClr val="tx1"/>
                </a:solidFill>
                <a:effectLst/>
                <a:latin typeface="+mn-lt"/>
                <a:ea typeface="+mn-ea"/>
                <a:cs typeface="+mn-cs"/>
              </a:rPr>
              <a:t>реквизиты организации, на которой проводилась СОУТ, </a:t>
            </a:r>
          </a:p>
          <a:p>
            <a:pPr marL="171450" indent="-171450">
              <a:buFontTx/>
              <a:buChar char="-"/>
            </a:pPr>
            <a:r>
              <a:rPr lang="ru-RU" sz="1200" kern="1200" dirty="0" smtClean="0">
                <a:solidFill>
                  <a:schemeClr val="tx1"/>
                </a:solidFill>
                <a:effectLst/>
                <a:latin typeface="+mn-lt"/>
                <a:ea typeface="+mn-ea"/>
                <a:cs typeface="+mn-cs"/>
              </a:rPr>
              <a:t>перечень рабочих мест с допустимыми условиями труда, </a:t>
            </a:r>
          </a:p>
          <a:p>
            <a:pPr marL="171450" indent="-171450">
              <a:buFontTx/>
              <a:buChar char="-"/>
            </a:pPr>
            <a:r>
              <a:rPr lang="ru-RU" sz="1200" kern="1200" dirty="0" smtClean="0">
                <a:solidFill>
                  <a:schemeClr val="tx1"/>
                </a:solidFill>
                <a:effectLst/>
                <a:latin typeface="+mn-lt"/>
                <a:ea typeface="+mn-ea"/>
                <a:cs typeface="+mn-cs"/>
              </a:rPr>
              <a:t>дата и номер протокола комиссии, </a:t>
            </a:r>
          </a:p>
          <a:p>
            <a:pPr marL="171450" indent="-171450">
              <a:buFontTx/>
              <a:buChar char="-"/>
            </a:pPr>
            <a:r>
              <a:rPr lang="ru-RU" sz="1200" kern="1200" dirty="0" smtClean="0">
                <a:solidFill>
                  <a:schemeClr val="tx1"/>
                </a:solidFill>
                <a:effectLst/>
                <a:latin typeface="+mn-lt"/>
                <a:ea typeface="+mn-ea"/>
                <a:cs typeface="+mn-cs"/>
              </a:rPr>
              <a:t>организация, проводившая спецоценку, </a:t>
            </a:r>
          </a:p>
          <a:p>
            <a:pPr marL="171450" indent="-171450">
              <a:buFontTx/>
              <a:buChar char="-"/>
            </a:pPr>
            <a:r>
              <a:rPr lang="ru-RU" sz="1200" kern="1200" dirty="0" smtClean="0">
                <a:solidFill>
                  <a:schemeClr val="tx1"/>
                </a:solidFill>
                <a:effectLst/>
                <a:latin typeface="+mn-lt"/>
                <a:ea typeface="+mn-ea"/>
                <a:cs typeface="+mn-cs"/>
              </a:rPr>
              <a:t>сведения об эксперте, </a:t>
            </a:r>
          </a:p>
          <a:p>
            <a:pPr marL="171450" indent="-171450">
              <a:buFontTx/>
              <a:buChar char="-"/>
            </a:pPr>
            <a:r>
              <a:rPr lang="ru-RU" sz="1200" kern="1200" dirty="0" smtClean="0">
                <a:solidFill>
                  <a:schemeClr val="tx1"/>
                </a:solidFill>
                <a:effectLst/>
                <a:latin typeface="+mn-lt"/>
                <a:ea typeface="+mn-ea"/>
                <a:cs typeface="+mn-cs"/>
              </a:rPr>
              <a:t>дата принятия декларации, </a:t>
            </a:r>
          </a:p>
          <a:p>
            <a:pPr marL="171450" indent="-171450">
              <a:buFontTx/>
              <a:buChar char="-"/>
            </a:pPr>
            <a:r>
              <a:rPr lang="ru-RU" sz="1200" kern="1200" dirty="0" smtClean="0">
                <a:solidFill>
                  <a:schemeClr val="tx1"/>
                </a:solidFill>
                <a:effectLst/>
                <a:latin typeface="+mn-lt"/>
                <a:ea typeface="+mn-ea"/>
                <a:cs typeface="+mn-cs"/>
              </a:rPr>
              <a:t>дата окончания действия декларации.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 оборотной стороне документа указываются сведения о регистрации декларации: дата регистрации и регистрационный номер, подпись, печать.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Декларация соответствия условий труда действительна в течение пяти лет и, если за это время на этих рабочих местах не было зарегистрировано несчастного случая или профессионального заболевания, то срок действия декларации соответствия считается продленным на следующие пять лет</a:t>
            </a:r>
          </a:p>
          <a:p>
            <a:r>
              <a:rPr lang="ru-RU" sz="1200" kern="1200" dirty="0" smtClean="0">
                <a:solidFill>
                  <a:schemeClr val="tx1"/>
                </a:solidFill>
                <a:effectLst/>
                <a:latin typeface="+mn-lt"/>
                <a:ea typeface="+mn-ea"/>
                <a:cs typeface="+mn-cs"/>
              </a:rPr>
              <a:t>------</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11</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12</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13</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Статья 10. </a:t>
            </a:r>
            <a:r>
              <a:rPr lang="ru-RU" sz="1200" b="1" kern="1200" dirty="0" smtClean="0">
                <a:solidFill>
                  <a:schemeClr val="tx1"/>
                </a:solidFill>
                <a:effectLst/>
                <a:latin typeface="+mn-lt"/>
                <a:ea typeface="+mn-ea"/>
                <a:cs typeface="+mn-cs"/>
              </a:rPr>
              <a:t>Идентификация потенциально вредных и (или) опасных производственных факторов</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1. Под идентификацией потенциально вредных и (или) опасных производственных факторов понимаются сопоставление и установление совпадения имеющихся на рабочих местах факторов производственной среды и трудового процесса с факторами производственной среды и трудового процесса, предусмотренными классификатором вредных и (или) опасных производственных факторов, утвержденным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труда, с учетом мнения Российской трехсторонней комиссии по регулированию социально-трудовых отношений. Процедура осуществления идентификации потенциально вредных и (или) опасных производственных факторов устанавливается методикой проведения специальной оценки условий труда, предусмотренной частью 3 статьи 8 настоящего Федерального закона.</a:t>
            </a:r>
          </a:p>
          <a:p>
            <a:r>
              <a:rPr lang="ru-RU" sz="1200" kern="1200" dirty="0" smtClean="0">
                <a:solidFill>
                  <a:schemeClr val="tx1"/>
                </a:solidFill>
                <a:effectLst/>
                <a:latin typeface="+mn-lt"/>
                <a:ea typeface="+mn-ea"/>
                <a:cs typeface="+mn-cs"/>
              </a:rPr>
              <a:t>2. Идентификация потенциально вредных и (или) опасных производственных факторов на рабочих местах осуществляется экспертом организации, проводящей специальную оценку условий труда. Результаты идентификации потенциально вредных и (или) опасных производственных факторов утверждаются комиссией, формируемой в порядке, установленном статьей 9 настоящего Федерального закона.</a:t>
            </a:r>
          </a:p>
          <a:p>
            <a:r>
              <a:rPr lang="ru-RU" sz="1200" kern="1200" dirty="0" smtClean="0">
                <a:solidFill>
                  <a:schemeClr val="tx1"/>
                </a:solidFill>
                <a:effectLst/>
                <a:latin typeface="+mn-lt"/>
                <a:ea typeface="+mn-ea"/>
                <a:cs typeface="+mn-cs"/>
              </a:rPr>
              <a:t>3. При осуществлении на рабочих местах идентификации потенциально вредных и (или) опасных производственных факторов должны учитываться:</a:t>
            </a:r>
          </a:p>
          <a:p>
            <a:r>
              <a:rPr lang="ru-RU" sz="1200" kern="1200" dirty="0" smtClean="0">
                <a:solidFill>
                  <a:schemeClr val="tx1"/>
                </a:solidFill>
                <a:effectLst/>
                <a:latin typeface="+mn-lt"/>
                <a:ea typeface="+mn-ea"/>
                <a:cs typeface="+mn-cs"/>
              </a:rPr>
              <a:t>1) производственное оборудование, материалы и сырье, используемые работниками и являющиеся источниками вредных и (или) опасных производственных факторов, которые идентифицируются и при наличии которых в случаях, установленных законодательством Российской Федерации, проводятся обязательные предварительные (при поступлении на работу) и периодические (в течение трудовой деятельности) медицинские осмотры работников;</a:t>
            </a:r>
          </a:p>
          <a:p>
            <a:r>
              <a:rPr lang="ru-RU" sz="1200" kern="1200" dirty="0" smtClean="0">
                <a:solidFill>
                  <a:schemeClr val="tx1"/>
                </a:solidFill>
                <a:effectLst/>
                <a:latin typeface="+mn-lt"/>
                <a:ea typeface="+mn-ea"/>
                <a:cs typeface="+mn-cs"/>
              </a:rPr>
              <a:t>2) результаты ранее проводившихся на данных рабочих местах исследований (испытаний) и измерений вредных и (или) опасных производственных факторов;</a:t>
            </a:r>
          </a:p>
          <a:p>
            <a:r>
              <a:rPr lang="ru-RU" sz="1200" kern="1200" dirty="0" smtClean="0">
                <a:solidFill>
                  <a:schemeClr val="tx1"/>
                </a:solidFill>
                <a:effectLst/>
                <a:latin typeface="+mn-lt"/>
                <a:ea typeface="+mn-ea"/>
                <a:cs typeface="+mn-cs"/>
              </a:rPr>
              <a:t>3) случаи производственного травматизма и (или) установления профессионального заболевания, возникшие в связи с воздействием на работника на его рабочем месте вредных и (или) опасных производственных факторов;</a:t>
            </a:r>
          </a:p>
          <a:p>
            <a:r>
              <a:rPr lang="ru-RU" sz="1200" kern="1200" dirty="0" smtClean="0">
                <a:solidFill>
                  <a:schemeClr val="tx1"/>
                </a:solidFill>
                <a:effectLst/>
                <a:latin typeface="+mn-lt"/>
                <a:ea typeface="+mn-ea"/>
                <a:cs typeface="+mn-cs"/>
              </a:rPr>
              <a:t>4) предложения работников по осуществлению на их рабочих местах идентификации потенциально вредных и (или) опасных производственных факторов.</a:t>
            </a:r>
          </a:p>
          <a:p>
            <a:endParaRPr lang="ru-RU" sz="1200" b="1" kern="1200" baseline="0" dirty="0" smtClean="0">
              <a:solidFill>
                <a:srgbClr val="0000CC"/>
              </a:solidFill>
              <a:effectLst/>
              <a:latin typeface="+mn-lt"/>
              <a:ea typeface="+mn-ea"/>
              <a:cs typeface="+mn-cs"/>
            </a:endParaRPr>
          </a:p>
          <a:p>
            <a:r>
              <a:rPr lang="ru-RU" sz="1200" b="0" kern="1200" baseline="0" dirty="0" smtClean="0">
                <a:solidFill>
                  <a:srgbClr val="0000CC"/>
                </a:solidFill>
                <a:effectLst/>
                <a:latin typeface="+mn-lt"/>
                <a:ea typeface="+mn-ea"/>
                <a:cs typeface="+mn-cs"/>
              </a:rPr>
              <a:t>4. В случае, если вредные и (или) опасные производственные факторы на рабочем месте </a:t>
            </a:r>
            <a:r>
              <a:rPr lang="ru-RU" sz="1200" b="1" kern="1200" baseline="0" dirty="0" smtClean="0">
                <a:solidFill>
                  <a:srgbClr val="0000CC"/>
                </a:solidFill>
                <a:effectLst/>
                <a:latin typeface="+mn-lt"/>
                <a:ea typeface="+mn-ea"/>
                <a:cs typeface="+mn-cs"/>
              </a:rPr>
              <a:t>не идентифицированы</a:t>
            </a:r>
            <a:r>
              <a:rPr lang="ru-RU" sz="1200" b="0" kern="1200" baseline="0" dirty="0" smtClean="0">
                <a:solidFill>
                  <a:srgbClr val="0000CC"/>
                </a:solidFill>
                <a:effectLst/>
                <a:latin typeface="+mn-lt"/>
                <a:ea typeface="+mn-ea"/>
                <a:cs typeface="+mn-cs"/>
              </a:rPr>
              <a:t>, условия труда на данном рабочем месте признаются комиссией </a:t>
            </a:r>
            <a:r>
              <a:rPr lang="ru-RU" sz="1200" b="1" kern="1200" baseline="0" dirty="0" smtClean="0">
                <a:solidFill>
                  <a:srgbClr val="0000CC"/>
                </a:solidFill>
                <a:effectLst/>
                <a:latin typeface="+mn-lt"/>
                <a:ea typeface="+mn-ea"/>
                <a:cs typeface="+mn-cs"/>
              </a:rPr>
              <a:t>допустимыми</a:t>
            </a:r>
            <a:r>
              <a:rPr lang="ru-RU" sz="1200" b="0" kern="1200" baseline="0" dirty="0" smtClean="0">
                <a:solidFill>
                  <a:srgbClr val="0000CC"/>
                </a:solidFill>
                <a:effectLst/>
                <a:latin typeface="+mn-lt"/>
                <a:ea typeface="+mn-ea"/>
                <a:cs typeface="+mn-cs"/>
              </a:rPr>
              <a:t>, а исследования (испытания) и измерения вредных и (или) опасных производственных факторов </a:t>
            </a:r>
            <a:r>
              <a:rPr lang="ru-RU" sz="1200" b="1" kern="1200" baseline="0" dirty="0" smtClean="0">
                <a:solidFill>
                  <a:srgbClr val="0000CC"/>
                </a:solidFill>
                <a:effectLst/>
                <a:latin typeface="+mn-lt"/>
                <a:ea typeface="+mn-ea"/>
                <a:cs typeface="+mn-cs"/>
              </a:rPr>
              <a:t>не проводятся</a:t>
            </a:r>
            <a:r>
              <a:rPr lang="ru-RU" sz="1200" b="0" kern="1200" baseline="0" dirty="0" smtClean="0">
                <a:solidFill>
                  <a:srgbClr val="0000CC"/>
                </a:solidFill>
                <a:effectLst/>
                <a:latin typeface="+mn-lt"/>
                <a:ea typeface="+mn-ea"/>
                <a:cs typeface="+mn-cs"/>
              </a:rPr>
              <a:t>.</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5. В случае, если вредные и (или) опасные производственные факторы на рабочем месте идентифицированы, комиссия принимает решение о проведении исследований (испытаний) и измерений данных вредных и (или) опасных производственных факторов в порядке, установленном статьей 12 настоящего Федерального закона.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6. Идентификация потенциально вредных и (или) опасных производственных факторов не осуществляется в отношении:</a:t>
            </a:r>
          </a:p>
          <a:p>
            <a:r>
              <a:rPr lang="ru-RU" sz="1200" kern="1200" dirty="0" smtClean="0">
                <a:solidFill>
                  <a:schemeClr val="tx1"/>
                </a:solidFill>
                <a:effectLst/>
                <a:latin typeface="+mn-lt"/>
                <a:ea typeface="+mn-ea"/>
                <a:cs typeface="+mn-cs"/>
              </a:rPr>
              <a:t>1) рабочих мест работников, профессии, должности, специальности которых включены в списки соответствующих работ, производств, профессий, должностей, специальностей и учреждений (организаций), с учетом которых осуществляется досрочное назначение трудовой пенсии по старости;</a:t>
            </a:r>
          </a:p>
          <a:p>
            <a:r>
              <a:rPr lang="ru-RU" sz="1200" kern="1200" dirty="0" smtClean="0">
                <a:solidFill>
                  <a:schemeClr val="tx1"/>
                </a:solidFill>
                <a:effectLst/>
                <a:latin typeface="+mn-lt"/>
                <a:ea typeface="+mn-ea"/>
                <a:cs typeface="+mn-cs"/>
              </a:rPr>
              <a:t>2) рабочих мест, в связи с работой на которых работникам в соответствии с законодательными и иными нормативными правовыми актами предоставляются гарантии и компенсации за работу с вредными и (или) опасными условиями труда;</a:t>
            </a:r>
          </a:p>
          <a:p>
            <a:r>
              <a:rPr lang="ru-RU" sz="1200" kern="1200" dirty="0" smtClean="0">
                <a:solidFill>
                  <a:schemeClr val="tx1"/>
                </a:solidFill>
                <a:effectLst/>
                <a:latin typeface="+mn-lt"/>
                <a:ea typeface="+mn-ea"/>
                <a:cs typeface="+mn-cs"/>
              </a:rPr>
              <a:t>3) рабочих мест, на которых по результатам ранее проведенных аттестации рабочих мест по условиям труда или специальной оценки условий труда были установлены вредные и (или) опасные условия труда.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7. </a:t>
            </a:r>
            <a:r>
              <a:rPr lang="ru-RU" sz="1200" b="1" kern="1200" dirty="0" smtClean="0">
                <a:solidFill>
                  <a:schemeClr val="tx1"/>
                </a:solidFill>
                <a:effectLst/>
                <a:latin typeface="+mn-lt"/>
                <a:ea typeface="+mn-ea"/>
                <a:cs typeface="+mn-cs"/>
              </a:rPr>
              <a:t>Перечень</a:t>
            </a:r>
            <a:r>
              <a:rPr lang="ru-RU" sz="1200" kern="1200" dirty="0" smtClean="0">
                <a:solidFill>
                  <a:schemeClr val="tx1"/>
                </a:solidFill>
                <a:effectLst/>
                <a:latin typeface="+mn-lt"/>
                <a:ea typeface="+mn-ea"/>
                <a:cs typeface="+mn-cs"/>
              </a:rPr>
              <a:t> подлежащих исследованиям (испытаниям) и измерениям вредных и (или) опасных производственных факторов на указанных в части 6 настоящей статьи </a:t>
            </a:r>
            <a:r>
              <a:rPr lang="ru-RU" sz="1200" b="1" kern="1200" dirty="0" smtClean="0">
                <a:solidFill>
                  <a:schemeClr val="tx1"/>
                </a:solidFill>
                <a:effectLst/>
                <a:latin typeface="+mn-lt"/>
                <a:ea typeface="+mn-ea"/>
                <a:cs typeface="+mn-cs"/>
              </a:rPr>
              <a:t>рабочих местах </a:t>
            </a:r>
            <a:r>
              <a:rPr lang="ru-RU" sz="1200" kern="1200" dirty="0" smtClean="0">
                <a:solidFill>
                  <a:schemeClr val="tx1"/>
                </a:solidFill>
                <a:effectLst/>
                <a:latin typeface="+mn-lt"/>
                <a:ea typeface="+mn-ea"/>
                <a:cs typeface="+mn-cs"/>
              </a:rPr>
              <a:t>определяется </a:t>
            </a:r>
            <a:r>
              <a:rPr lang="ru-RU" sz="1200" b="1" kern="1200" dirty="0" smtClean="0">
                <a:solidFill>
                  <a:schemeClr val="tx1"/>
                </a:solidFill>
                <a:effectLst/>
                <a:latin typeface="+mn-lt"/>
                <a:ea typeface="+mn-ea"/>
                <a:cs typeface="+mn-cs"/>
              </a:rPr>
              <a:t>экспертом</a:t>
            </a:r>
            <a:r>
              <a:rPr lang="ru-RU" sz="1200" kern="1200" dirty="0" smtClean="0">
                <a:solidFill>
                  <a:schemeClr val="tx1"/>
                </a:solidFill>
                <a:effectLst/>
                <a:latin typeface="+mn-lt"/>
                <a:ea typeface="+mn-ea"/>
                <a:cs typeface="+mn-cs"/>
              </a:rPr>
              <a:t> организации, проводящей специальную оценку условий труда, исходя из перечня вредных и (или) опасных производственных факторов, указанных в частях 1 и 2 статьи 13 настоящего Федерального закона.</a:t>
            </a:r>
          </a:p>
          <a:p>
            <a:endParaRPr lang="ru-RU" sz="1100" b="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14</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15</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16</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17</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19</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dirty="0" smtClean="0">
                <a:effectLst/>
              </a:rPr>
              <a:t>Министерство труда и социальной защиты Российской Федерации (далее - Минтруд России).</a:t>
            </a:r>
            <a:r>
              <a:rPr lang="ru-RU" sz="1000" dirty="0" smtClean="0">
                <a:effectLst/>
              </a:rPr>
              <a:t/>
            </a:r>
            <a:br>
              <a:rPr lang="ru-RU" sz="1000" dirty="0" smtClean="0">
                <a:effectLst/>
              </a:rPr>
            </a:br>
            <a:r>
              <a:rPr lang="ru-RU" sz="1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      С целью подтверждения соответствия условий труда государственным нормативным требованиям охраны труда статьей 11 Федерального закона "О специальной оценке условий труда" предусматривается подача декларации соответствия условий труда государственным нормативным требованиям охраны труда, которая должна прийти на </a:t>
            </a:r>
            <a:r>
              <a:rPr lang="ru-RU" sz="1000" u="sng" baseline="0" dirty="0" smtClean="0"/>
              <a:t>смену сертификации организации работ по охране труда</a:t>
            </a:r>
            <a:r>
              <a:rPr lang="ru-RU" sz="1000" baseline="0" dirty="0" smtClean="0"/>
              <a:t>, предусмотренной Трудовым кодексом Российской Федерации.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      Для практической реализации предлагаемой процедуры необходимо принятие </a:t>
            </a:r>
            <a:r>
              <a:rPr lang="ru-RU" sz="1000" u="sng" baseline="0" dirty="0" smtClean="0"/>
              <a:t>нормативного правового акта</a:t>
            </a:r>
            <a:r>
              <a:rPr lang="ru-RU" sz="1000" baseline="0" dirty="0" smtClean="0"/>
              <a:t>, устанавливающего форму декларации соответствия условий труда государственным нормативным требованиям охраны труда и порядок ее оформления, порядок ведения реестра деклараций соответствия условий труда государственным нормативным требованиям охраны труда.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      </a:t>
            </a:r>
            <a:r>
              <a:rPr lang="ru-RU" sz="1000" u="sng" baseline="0" dirty="0" smtClean="0"/>
              <a:t>Целью</a:t>
            </a:r>
            <a:r>
              <a:rPr lang="ru-RU" sz="1000" baseline="0" dirty="0" smtClean="0"/>
              <a:t> принятия данного нормативного правового акта является установление на территории Российской Федерации </a:t>
            </a:r>
            <a:r>
              <a:rPr lang="ru-RU" sz="1000" u="sng" baseline="0" dirty="0" smtClean="0"/>
              <a:t>единой формы декларации </a:t>
            </a:r>
            <a:r>
              <a:rPr lang="ru-RU" sz="1000" baseline="0" dirty="0" smtClean="0"/>
              <a:t>соответствия условий труда государственным нормативным требованиям охраны труда и </a:t>
            </a:r>
            <a:r>
              <a:rPr lang="ru-RU" sz="1000" u="sng" baseline="0" dirty="0" smtClean="0"/>
              <a:t>формирование информационного ресурса </a:t>
            </a:r>
            <a:r>
              <a:rPr lang="ru-RU" sz="1000" baseline="0" dirty="0" smtClean="0"/>
              <a:t>в области декларирования соответствия условий труда государственным нормативным требованиям охраны труда.</a:t>
            </a:r>
          </a:p>
          <a:p>
            <a:r>
              <a:rPr lang="ru-RU" sz="1000" baseline="0" dirty="0" smtClean="0"/>
              <a:t>-------</a:t>
            </a:r>
          </a:p>
          <a:p>
            <a:r>
              <a:rPr lang="ru-RU" sz="1000" b="0" dirty="0" smtClean="0"/>
              <a:t>7. </a:t>
            </a:r>
            <a:r>
              <a:rPr lang="ru-RU" sz="1000" b="0" u="sng" dirty="0" smtClean="0"/>
              <a:t>Основные группы субъектов </a:t>
            </a:r>
            <a:r>
              <a:rPr lang="ru-RU" sz="1000" b="0" dirty="0" smtClean="0"/>
              <a:t>предпринимательской и иной экономической деятельности, иные заинтересованные лица, включая органы государственной власти, </a:t>
            </a:r>
            <a:r>
              <a:rPr lang="ru-RU" sz="1000" b="0" u="sng" dirty="0" smtClean="0"/>
              <a:t>интересы которых будут затронуты </a:t>
            </a:r>
            <a:r>
              <a:rPr lang="ru-RU" sz="1000" b="0" dirty="0" smtClean="0"/>
              <a:t>предлагаемым правовым регулированием, оценка количества таких субъектов </a:t>
            </a:r>
            <a:br>
              <a:rPr lang="ru-RU" sz="1000" b="0" dirty="0" smtClean="0"/>
            </a:br>
            <a:r>
              <a:rPr lang="ru-RU" sz="1000" b="0" dirty="0" smtClean="0"/>
              <a:t>   Работодатели,</a:t>
            </a:r>
            <a:r>
              <a:rPr lang="ru-RU" sz="1000" b="0" baseline="0" dirty="0" smtClean="0"/>
              <a:t> осуществляющие свою деятельность на территории РФ – </a:t>
            </a:r>
            <a:r>
              <a:rPr lang="ru-RU" sz="1000" b="1" baseline="0" dirty="0" smtClean="0"/>
              <a:t>4867</a:t>
            </a:r>
            <a:r>
              <a:rPr lang="ru-RU" sz="1000" b="0" baseline="0" dirty="0" smtClean="0"/>
              <a:t> тыс. на конец 2011 г.</a:t>
            </a:r>
          </a:p>
          <a:p>
            <a:r>
              <a:rPr lang="ru-RU" sz="1000" b="0" dirty="0" smtClean="0"/>
              <a:t>   Работники</a:t>
            </a:r>
            <a:r>
              <a:rPr lang="ru-RU" sz="1000" b="0" baseline="0" dirty="0" smtClean="0"/>
              <a:t> – </a:t>
            </a:r>
            <a:r>
              <a:rPr lang="ru-RU" sz="1000" b="1" baseline="0" dirty="0" smtClean="0"/>
              <a:t>71,7</a:t>
            </a:r>
            <a:r>
              <a:rPr lang="ru-RU" sz="1000" b="0" baseline="0" dirty="0" smtClean="0"/>
              <a:t> млн. чел в 2012 г.</a:t>
            </a:r>
          </a:p>
          <a:p>
            <a:r>
              <a:rPr lang="ru-RU" sz="1000" b="0" baseline="0" dirty="0" smtClean="0"/>
              <a:t>   Организации, проводящие СОУТ – около </a:t>
            </a:r>
            <a:r>
              <a:rPr lang="ru-RU" sz="1000" b="1" baseline="0" dirty="0" smtClean="0"/>
              <a:t>900</a:t>
            </a:r>
          </a:p>
          <a:p>
            <a:r>
              <a:rPr lang="ru-RU" sz="1000" b="0" baseline="0" dirty="0" smtClean="0"/>
              <a:t>   Эксперты, аттестованные на проведение СОУТ - </a:t>
            </a:r>
            <a:r>
              <a:rPr lang="ru-RU" sz="1000" b="1" baseline="0" dirty="0" smtClean="0"/>
              <a:t>4500</a:t>
            </a:r>
            <a:endParaRPr lang="ru-RU" sz="1000" b="1" dirty="0" smtClean="0"/>
          </a:p>
          <a:p>
            <a:r>
              <a:rPr lang="ru-RU" sz="1000" b="0" dirty="0" smtClean="0"/>
              <a:t>   Федеральная</a:t>
            </a:r>
            <a:r>
              <a:rPr lang="ru-RU" sz="1000" b="0" baseline="0" dirty="0" smtClean="0"/>
              <a:t> служба по труду и занятости – </a:t>
            </a:r>
            <a:r>
              <a:rPr lang="ru-RU" sz="1000" b="1" baseline="0" dirty="0" smtClean="0"/>
              <a:t>1</a:t>
            </a:r>
          </a:p>
          <a:p>
            <a:r>
              <a:rPr lang="ru-RU" sz="1000" b="0" baseline="0" dirty="0" smtClean="0"/>
              <a:t>   Государственная инспекция труда по субъектам РФ - </a:t>
            </a:r>
            <a:r>
              <a:rPr lang="ru-RU" sz="1000" b="1" baseline="0" dirty="0" smtClean="0"/>
              <a:t>83</a:t>
            </a:r>
            <a:endParaRPr lang="ru-RU" sz="1000" b="1" dirty="0" smtClean="0"/>
          </a:p>
          <a:p>
            <a:r>
              <a:rPr lang="ru-RU" sz="1000" i="1" dirty="0" smtClean="0"/>
              <a:t>(Данные Федеральной службы государственной статистики (Российский статистический ежегодник - 2012 г.) )</a:t>
            </a:r>
          </a:p>
          <a:p>
            <a:endParaRPr lang="ru-RU" sz="1000" i="1"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r>
              <a:rPr lang="ru-RU" sz="1000" dirty="0" smtClean="0"/>
              <a:t/>
            </a:r>
            <a:br>
              <a:rPr lang="ru-RU" sz="1000" dirty="0" smtClean="0"/>
            </a:br>
            <a:endParaRPr lang="ru-RU" sz="1000" baseline="0" dirty="0"/>
          </a:p>
        </p:txBody>
      </p:sp>
      <p:sp>
        <p:nvSpPr>
          <p:cNvPr id="4" name="Номер слайда 3"/>
          <p:cNvSpPr>
            <a:spLocks noGrp="1"/>
          </p:cNvSpPr>
          <p:nvPr>
            <p:ph type="sldNum" sz="quarter" idx="10"/>
          </p:nvPr>
        </p:nvSpPr>
        <p:spPr/>
        <p:txBody>
          <a:bodyPr/>
          <a:lstStyle/>
          <a:p>
            <a:fld id="{787890B0-7E54-4C3C-9099-252A5519A58E}" type="slidenum">
              <a:rPr lang="ru-RU" smtClean="0"/>
              <a:t>20</a:t>
            </a:fld>
            <a:endParaRPr lang="ru-RU" dirty="0"/>
          </a:p>
        </p:txBody>
      </p:sp>
    </p:spTree>
    <p:extLst>
      <p:ext uri="{BB962C8B-B14F-4D97-AF65-F5344CB8AC3E}">
        <p14:creationId xmlns:p14="http://schemas.microsoft.com/office/powerpoint/2010/main" val="247762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dirty="0" smtClean="0">
                <a:effectLst/>
              </a:rPr>
              <a:t>Министерство труда и социальной защиты Российской Федерации (далее - Минтруд России).</a:t>
            </a:r>
            <a:r>
              <a:rPr lang="ru-RU" sz="1000" dirty="0" smtClean="0">
                <a:effectLst/>
              </a:rPr>
              <a:t/>
            </a:r>
            <a:br>
              <a:rPr lang="ru-RU" sz="1000" dirty="0" smtClean="0">
                <a:effectLst/>
              </a:rPr>
            </a:br>
            <a:r>
              <a:rPr lang="ru-RU" sz="1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      С целью подтверждения соответствия условий труда государственным нормативным требованиям охраны труда статьей 11 Федерального закона "О специальной оценке условий труда" предусматривается подача декларации соответствия условий труда государственным нормативным требованиям охраны труда, которая должна прийти на смену сертификации организации работ по охране труда, предусмотренной Трудовым кодексом Российской Федерации.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      Для практической реализации предлагаемой процедуры необходимо принятие нормативного правового акта, устанавливающего форму декларации соответствия условий труда государственным нормативным требованиям охраны труда и порядок ее оформления, порядок ведения реестра деклараций соответствия условий труда государственным нормативным требованиям охраны труда.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      </a:t>
            </a:r>
            <a:r>
              <a:rPr lang="ru-RU" sz="1000" u="sng" baseline="0" dirty="0" smtClean="0"/>
              <a:t>Целью</a:t>
            </a:r>
            <a:r>
              <a:rPr lang="ru-RU" sz="1000" baseline="0" dirty="0" smtClean="0"/>
              <a:t> принятия данного нормативного правового акта является установление на территории Российской Федерации </a:t>
            </a:r>
            <a:r>
              <a:rPr lang="ru-RU" sz="1000" u="sng" baseline="0" dirty="0" smtClean="0"/>
              <a:t>единой формы декларации </a:t>
            </a:r>
            <a:r>
              <a:rPr lang="ru-RU" sz="1000" baseline="0" dirty="0" smtClean="0"/>
              <a:t>соответствия условий труда государственным нормативным требованиям охраны труда и </a:t>
            </a:r>
            <a:r>
              <a:rPr lang="ru-RU" sz="1000" u="sng" baseline="0" dirty="0" smtClean="0"/>
              <a:t>формирование информационного ресурса </a:t>
            </a:r>
            <a:r>
              <a:rPr lang="ru-RU" sz="1000" baseline="0" dirty="0" smtClean="0"/>
              <a:t>в области декларирования соответствия условий труда государственным нормативным требованиям охраны труда.</a:t>
            </a:r>
          </a:p>
          <a:p>
            <a:r>
              <a:rPr lang="ru-RU" sz="1000" baseline="0" dirty="0" smtClean="0"/>
              <a:t>-------</a:t>
            </a:r>
          </a:p>
          <a:p>
            <a:r>
              <a:rPr lang="ru-RU" sz="1000" b="0" dirty="0" smtClean="0"/>
              <a:t>7. </a:t>
            </a:r>
            <a:r>
              <a:rPr lang="ru-RU" sz="1000" b="0" u="sng" dirty="0" smtClean="0"/>
              <a:t>Основные группы субъектов </a:t>
            </a:r>
            <a:r>
              <a:rPr lang="ru-RU" sz="1000" b="0" dirty="0" smtClean="0"/>
              <a:t>предпринимательской и иной экономической деятельности, иные заинтересованные лица, включая органы государственной власти, </a:t>
            </a:r>
            <a:r>
              <a:rPr lang="ru-RU" sz="1000" b="0" u="sng" dirty="0" smtClean="0"/>
              <a:t>интересы которых будут затронуты </a:t>
            </a:r>
            <a:r>
              <a:rPr lang="ru-RU" sz="1000" b="0" dirty="0" smtClean="0"/>
              <a:t>предлагаемым правовым регулированием, оценка количества таких субъектов </a:t>
            </a:r>
            <a:br>
              <a:rPr lang="ru-RU" sz="1000" b="0" dirty="0" smtClean="0"/>
            </a:br>
            <a:r>
              <a:rPr lang="ru-RU" sz="1000" b="0" dirty="0" smtClean="0"/>
              <a:t>   Работодатели,</a:t>
            </a:r>
            <a:r>
              <a:rPr lang="ru-RU" sz="1000" b="0" baseline="0" dirty="0" smtClean="0"/>
              <a:t> осуществляющие свою деятельность на территории РФ – </a:t>
            </a:r>
            <a:r>
              <a:rPr lang="ru-RU" sz="1000" b="1" baseline="0" dirty="0" smtClean="0"/>
              <a:t>4867</a:t>
            </a:r>
            <a:r>
              <a:rPr lang="ru-RU" sz="1000" b="0" baseline="0" dirty="0" smtClean="0"/>
              <a:t> тыс. на конец 2011 г.</a:t>
            </a:r>
          </a:p>
          <a:p>
            <a:r>
              <a:rPr lang="ru-RU" sz="1000" b="0" dirty="0" smtClean="0"/>
              <a:t>   Работники</a:t>
            </a:r>
            <a:r>
              <a:rPr lang="ru-RU" sz="1000" b="0" baseline="0" dirty="0" smtClean="0"/>
              <a:t> – </a:t>
            </a:r>
            <a:r>
              <a:rPr lang="ru-RU" sz="1000" b="1" baseline="0" dirty="0" smtClean="0"/>
              <a:t>71,7</a:t>
            </a:r>
            <a:r>
              <a:rPr lang="ru-RU" sz="1000" b="0" baseline="0" dirty="0" smtClean="0"/>
              <a:t> млн. чел в 2012 г.</a:t>
            </a:r>
          </a:p>
          <a:p>
            <a:r>
              <a:rPr lang="ru-RU" sz="1000" b="0" baseline="0" dirty="0" smtClean="0"/>
              <a:t>   Организации, проводящие СОУТ – около </a:t>
            </a:r>
            <a:r>
              <a:rPr lang="ru-RU" sz="1000" b="1" baseline="0" dirty="0" smtClean="0"/>
              <a:t>900</a:t>
            </a:r>
          </a:p>
          <a:p>
            <a:r>
              <a:rPr lang="ru-RU" sz="1000" b="0" baseline="0" dirty="0" smtClean="0"/>
              <a:t>   Эксперты, аттестованные на проведение СОУТ - </a:t>
            </a:r>
            <a:r>
              <a:rPr lang="ru-RU" sz="1000" b="1" baseline="0" dirty="0" smtClean="0"/>
              <a:t>4500</a:t>
            </a:r>
            <a:endParaRPr lang="ru-RU" sz="1000" b="1" dirty="0" smtClean="0"/>
          </a:p>
          <a:p>
            <a:r>
              <a:rPr lang="ru-RU" sz="1000" b="0" dirty="0" smtClean="0"/>
              <a:t>   Федеральная</a:t>
            </a:r>
            <a:r>
              <a:rPr lang="ru-RU" sz="1000" b="0" baseline="0" dirty="0" smtClean="0"/>
              <a:t> служба по труду и занятости – </a:t>
            </a:r>
            <a:r>
              <a:rPr lang="ru-RU" sz="1000" b="1" baseline="0" dirty="0" smtClean="0"/>
              <a:t>1</a:t>
            </a:r>
          </a:p>
          <a:p>
            <a:r>
              <a:rPr lang="ru-RU" sz="1000" b="0" baseline="0" dirty="0" smtClean="0"/>
              <a:t>   Государственная инспекция труда по субъектам РФ - </a:t>
            </a:r>
            <a:r>
              <a:rPr lang="ru-RU" sz="1000" b="1" baseline="0" dirty="0" smtClean="0"/>
              <a:t>83</a:t>
            </a:r>
            <a:endParaRPr lang="ru-RU" sz="1000" b="1" dirty="0" smtClean="0"/>
          </a:p>
          <a:p>
            <a:r>
              <a:rPr lang="ru-RU" sz="1000" i="1" dirty="0" smtClean="0"/>
              <a:t>(Данные Федеральной службы государственной статистики (Российский статистический ежегодник - 2012 г.) )</a:t>
            </a:r>
          </a:p>
          <a:p>
            <a:endParaRPr lang="ru-RU" sz="1000" i="1"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endParaRPr lang="ru-RU" sz="1000" dirty="0" smtClean="0"/>
          </a:p>
          <a:p>
            <a:r>
              <a:rPr lang="ru-RU" sz="1000" dirty="0" smtClean="0"/>
              <a:t/>
            </a:r>
            <a:br>
              <a:rPr lang="ru-RU" sz="1000" dirty="0" smtClean="0"/>
            </a:br>
            <a:endParaRPr lang="ru-RU" sz="1000" baseline="0" dirty="0"/>
          </a:p>
        </p:txBody>
      </p:sp>
      <p:sp>
        <p:nvSpPr>
          <p:cNvPr id="4" name="Номер слайда 3"/>
          <p:cNvSpPr>
            <a:spLocks noGrp="1"/>
          </p:cNvSpPr>
          <p:nvPr>
            <p:ph type="sldNum" sz="quarter" idx="10"/>
          </p:nvPr>
        </p:nvSpPr>
        <p:spPr/>
        <p:txBody>
          <a:bodyPr/>
          <a:lstStyle/>
          <a:p>
            <a:fld id="{787890B0-7E54-4C3C-9099-252A5519A58E}" type="slidenum">
              <a:rPr lang="ru-RU" smtClean="0"/>
              <a:t>22</a:t>
            </a:fld>
            <a:endParaRPr lang="ru-RU" dirty="0"/>
          </a:p>
        </p:txBody>
      </p:sp>
    </p:spTree>
    <p:extLst>
      <p:ext uri="{BB962C8B-B14F-4D97-AF65-F5344CB8AC3E}">
        <p14:creationId xmlns:p14="http://schemas.microsoft.com/office/powerpoint/2010/main" val="24776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3</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solidFill>
                  <a:srgbClr val="000000"/>
                </a:solidFill>
                <a:hlinkClick r:id="" action="ppaction://hlinkfile"/>
              </a:rPr>
              <a:t>* </a:t>
            </a:r>
            <a:r>
              <a:rPr lang="ru-RU" sz="1200" dirty="0" smtClean="0">
                <a:solidFill>
                  <a:srgbClr val="000000"/>
                </a:solidFill>
              </a:rPr>
              <a:t>Декларация подписывается руководителем юридического лица или лично индивидуальным предпринимателем и заверяется печатью юридического лица/индивидуального предпринимателя</a:t>
            </a:r>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23</a:t>
            </a:fld>
            <a:endParaRPr lang="ru-RU" dirty="0"/>
          </a:p>
        </p:txBody>
      </p:sp>
    </p:spTree>
    <p:extLst>
      <p:ext uri="{BB962C8B-B14F-4D97-AF65-F5344CB8AC3E}">
        <p14:creationId xmlns:p14="http://schemas.microsoft.com/office/powerpoint/2010/main" val="2550370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solidFill>
                  <a:srgbClr val="000000"/>
                </a:solidFill>
              </a:rPr>
              <a:t>Заполняется ГИТ (территориальным органом Федеральной службы по труду и занятости) в </a:t>
            </a:r>
            <a:r>
              <a:rPr lang="ru-RU" sz="1200" b="1" dirty="0" smtClean="0">
                <a:solidFill>
                  <a:srgbClr val="000000"/>
                </a:solidFill>
              </a:rPr>
              <a:t>случае поступления декларации на бумажном носителе</a:t>
            </a:r>
            <a:r>
              <a:rPr lang="ru-RU" sz="1200" dirty="0" smtClean="0">
                <a:solidFill>
                  <a:srgbClr val="000000"/>
                </a:solidFill>
              </a:rPr>
              <a:t>. </a:t>
            </a:r>
          </a:p>
          <a:p>
            <a:r>
              <a:rPr lang="ru-RU" sz="1200" dirty="0" smtClean="0">
                <a:solidFill>
                  <a:srgbClr val="000000"/>
                </a:solidFill>
              </a:rPr>
              <a:t>При подаче декларации </a:t>
            </a:r>
            <a:r>
              <a:rPr lang="ru-RU" sz="1200" b="1" dirty="0" smtClean="0">
                <a:solidFill>
                  <a:srgbClr val="000000"/>
                </a:solidFill>
              </a:rPr>
              <a:t>в электронном виде</a:t>
            </a:r>
            <a:r>
              <a:rPr lang="ru-RU" sz="1200" dirty="0" smtClean="0">
                <a:solidFill>
                  <a:srgbClr val="000000"/>
                </a:solidFill>
              </a:rPr>
              <a:t> данная информация </a:t>
            </a:r>
            <a:r>
              <a:rPr lang="ru-RU" sz="1200" b="0" u="sng" dirty="0" smtClean="0">
                <a:solidFill>
                  <a:srgbClr val="000000"/>
                </a:solidFill>
              </a:rPr>
              <a:t>заполняется автоматически </a:t>
            </a:r>
            <a:r>
              <a:rPr lang="ru-RU" sz="1200" dirty="0" smtClean="0">
                <a:solidFill>
                  <a:srgbClr val="000000"/>
                </a:solidFill>
              </a:rPr>
              <a:t>с учетом места нахождения рабочих мест, в отношении которых подается декларация.  </a:t>
            </a:r>
            <a:endParaRPr lang="ru-RU" sz="1200" dirty="0">
              <a:solidFill>
                <a:srgbClr val="000000"/>
              </a:solidFill>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24</a:t>
            </a:fld>
            <a:endParaRPr lang="ru-RU" dirty="0"/>
          </a:p>
        </p:txBody>
      </p:sp>
    </p:spTree>
    <p:extLst>
      <p:ext uri="{BB962C8B-B14F-4D97-AF65-F5344CB8AC3E}">
        <p14:creationId xmlns:p14="http://schemas.microsoft.com/office/powerpoint/2010/main" val="378718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2. Декларация оформляется в отношении рабочих мест, на которых вредные и (или) опасные факторы производственной среды и трудового процесса по результатам осуществления идентификации потенциально вредных и (или) опасных производственных факторов не выявлены.</a:t>
            </a:r>
          </a:p>
          <a:p>
            <a:r>
              <a:rPr lang="ru-RU" sz="1200" kern="1200" dirty="0" smtClean="0">
                <a:solidFill>
                  <a:schemeClr val="tx1"/>
                </a:solidFill>
                <a:effectLst/>
                <a:latin typeface="+mn-lt"/>
                <a:ea typeface="+mn-ea"/>
                <a:cs typeface="+mn-cs"/>
              </a:rPr>
              <a:t>3. Декларация подается работодателем по форме согласно приложению № 1 в территориальный орган Федеральной службы по труду и занятости (далее – государственная инспекция труда в субъекте Российской Федерации) по месту своего нахождения лично или направляется почтовым отправлением с описью вложения и уведомлением о вручении.</a:t>
            </a:r>
          </a:p>
          <a:p>
            <a:r>
              <a:rPr lang="ru-RU" sz="1200" kern="1200" dirty="0" smtClean="0">
                <a:solidFill>
                  <a:schemeClr val="tx1"/>
                </a:solidFill>
                <a:effectLst/>
                <a:latin typeface="+mn-lt"/>
                <a:ea typeface="+mn-ea"/>
                <a:cs typeface="+mn-cs"/>
              </a:rPr>
              <a:t>4. Декларация может быть подана в форме электронного документа, подписанного квалифицированной электронной подписью работодателя, посредством заполнения формы декларации на официальном сайте Федеральной службы по труду и занятости в информационно-телекоммуникационной сети «Интернет». </a:t>
            </a:r>
          </a:p>
          <a:p>
            <a:r>
              <a:rPr lang="ru-RU" sz="1200" kern="1200" dirty="0" smtClean="0">
                <a:solidFill>
                  <a:schemeClr val="tx1"/>
                </a:solidFill>
                <a:effectLst/>
                <a:latin typeface="+mn-lt"/>
                <a:ea typeface="+mn-ea"/>
                <a:cs typeface="+mn-cs"/>
              </a:rPr>
              <a:t>5. Декларация подается работодателем в срок не позднее тридцати рабочих дней со дня утверждения отчета о проведении специальной оценки условий труда, оформляемого по результатам проведения специальной оценки условий труда на рабочих местах, в отношении которых подается декларация.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6. В случае подачи декларации в отношении хотя бы одного аналогичного рабочего места, признанного таковыми в соответствии с законодательством о специальной оценке условий труда, в декларацию включаются сведения обо всех рабочих местах, аналогичных данному рабочему месту.</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25</a:t>
            </a:fld>
            <a:endParaRPr lang="ru-RU" dirty="0"/>
          </a:p>
        </p:txBody>
      </p:sp>
    </p:spTree>
    <p:extLst>
      <p:ext uri="{BB962C8B-B14F-4D97-AF65-F5344CB8AC3E}">
        <p14:creationId xmlns:p14="http://schemas.microsoft.com/office/powerpoint/2010/main" val="3066386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7. Основанием для отказа в принятии декларации может служить ее несоответствие утвержденной согласно приложению № 1 форме.</a:t>
            </a:r>
          </a:p>
          <a:p>
            <a:r>
              <a:rPr lang="ru-RU" sz="1200" kern="1200" dirty="0" smtClean="0">
                <a:solidFill>
                  <a:schemeClr val="tx1"/>
                </a:solidFill>
                <a:effectLst/>
                <a:latin typeface="+mn-lt"/>
                <a:ea typeface="+mn-ea"/>
                <a:cs typeface="+mn-cs"/>
              </a:rPr>
              <a:t>Отказ в принятии декларации по иным основаниям не допускается.</a:t>
            </a:r>
          </a:p>
          <a:p>
            <a:r>
              <a:rPr lang="ru-RU" sz="1200" kern="1200" dirty="0" smtClean="0">
                <a:solidFill>
                  <a:schemeClr val="tx1"/>
                </a:solidFill>
                <a:effectLst/>
                <a:latin typeface="+mn-lt"/>
                <a:ea typeface="+mn-ea"/>
                <a:cs typeface="+mn-cs"/>
              </a:rPr>
              <a:t>8. При наличии основания для отказа в принятии декларации, поданной на бумажном носителе, государственная инспекция труда в субъекте Российской Федерации в течение не более десяти рабочих дней со дня поступления декларации обеспечивает ее возвращение работодателю с указанием причин возврата посредством почтовой связи.</a:t>
            </a:r>
          </a:p>
          <a:p>
            <a:r>
              <a:rPr lang="ru-RU" sz="1200" kern="1200" dirty="0" smtClean="0">
                <a:solidFill>
                  <a:schemeClr val="tx1"/>
                </a:solidFill>
                <a:effectLst/>
                <a:latin typeface="+mn-lt"/>
                <a:ea typeface="+mn-ea"/>
                <a:cs typeface="+mn-cs"/>
              </a:rPr>
              <a:t>9. В случае устранения основания, послужившего отказу в принятии декларации, работодатель вправе повторно подать декларацию в порядке, установленном пунктами 2 – 4 настоящего Порядка в срок не позднее шести месяцев со дня отказа в принятии декларации. </a:t>
            </a:r>
          </a:p>
          <a:p>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26</a:t>
            </a:fld>
            <a:endParaRPr lang="ru-RU" dirty="0"/>
          </a:p>
        </p:txBody>
      </p:sp>
    </p:spTree>
    <p:extLst>
      <p:ext uri="{BB962C8B-B14F-4D97-AF65-F5344CB8AC3E}">
        <p14:creationId xmlns:p14="http://schemas.microsoft.com/office/powerpoint/2010/main" val="343991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solidFill>
                  <a:srgbClr val="000000"/>
                </a:solidFill>
                <a:latin typeface="Times New Roman" pitchFamily="18" charset="0"/>
                <a:cs typeface="Times New Roman" pitchFamily="18" charset="0"/>
              </a:rPr>
              <a:t>п. 5. В случае несоответствия декларации установленным настоящим Порядком требованиям</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ГИТ  в течение не более </a:t>
            </a:r>
            <a:r>
              <a:rPr lang="ru-RU" sz="1600" b="1" dirty="0" smtClean="0">
                <a:solidFill>
                  <a:srgbClr val="000000"/>
                </a:solidFill>
                <a:latin typeface="Times New Roman" pitchFamily="18" charset="0"/>
                <a:cs typeface="Times New Roman" pitchFamily="18" charset="0"/>
              </a:rPr>
              <a:t>10 рабочих дней </a:t>
            </a:r>
            <a:r>
              <a:rPr lang="ru-RU" dirty="0" smtClean="0">
                <a:solidFill>
                  <a:srgbClr val="000000"/>
                </a:solidFill>
                <a:latin typeface="Times New Roman" pitchFamily="18" charset="0"/>
                <a:cs typeface="Times New Roman" pitchFamily="18" charset="0"/>
              </a:rPr>
              <a:t>со дня поступления декларации обеспечивает ее возвращение работодателю:</a:t>
            </a:r>
          </a:p>
          <a:p>
            <a:pPr indent="-285750">
              <a:buFontTx/>
              <a:buChar char="-"/>
            </a:pPr>
            <a:r>
              <a:rPr lang="ru-RU" dirty="0" smtClean="0">
                <a:solidFill>
                  <a:srgbClr val="000000"/>
                </a:solidFill>
                <a:latin typeface="Times New Roman" pitchFamily="18" charset="0"/>
                <a:cs typeface="Times New Roman" pitchFamily="18" charset="0"/>
              </a:rPr>
              <a:t>посредством почтовой связи (в случае подачи декларации на бумажном носителе);</a:t>
            </a:r>
          </a:p>
          <a:p>
            <a:pPr indent="-285750">
              <a:buFontTx/>
              <a:buChar char="-"/>
            </a:pPr>
            <a:r>
              <a:rPr lang="ru-RU" dirty="0" smtClean="0">
                <a:solidFill>
                  <a:srgbClr val="000000"/>
                </a:solidFill>
                <a:latin typeface="Times New Roman" pitchFamily="18" charset="0"/>
                <a:cs typeface="Times New Roman" pitchFamily="18" charset="0"/>
              </a:rPr>
              <a:t>или уведомляет работодателя по электронной почте с использованием квалифицированной электронной подписи (в случае подачи декларации в электронном виде) с указанием причин возврата декларации.</a:t>
            </a:r>
          </a:p>
          <a:p>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27</a:t>
            </a:fld>
            <a:endParaRPr lang="ru-RU" dirty="0"/>
          </a:p>
        </p:txBody>
      </p:sp>
    </p:spTree>
    <p:extLst>
      <p:ext uri="{BB962C8B-B14F-4D97-AF65-F5344CB8AC3E}">
        <p14:creationId xmlns:p14="http://schemas.microsoft.com/office/powerpoint/2010/main" val="58586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2. Формирование и ведение реестра осуществляется Федеральной службой по труду и занятости и ее территориальными органами с применением стандартизированных технических и программных средств, позволяющих осуществлять обработку информации на основе использования единых форматов и стандартных протоколов и с соблюдением требований, установленных законодательством Российской Федерации в области информации, информационных технологий и защиты информации.</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8. Сведения, содержащиеся в реестре, размещаются на официальном сайте Федеральной службой по труду и занятости в информационно-коммуникационной сети «Интернет» и являются открытыми и общедоступными, за исключением сведений, указанных в подпунктах «в» и «г» пункта 7 настоящего Порядка, составляющих закрытую часть реестра.</a:t>
            </a:r>
          </a:p>
          <a:p>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29</a:t>
            </a:fld>
            <a:endParaRPr lang="ru-RU" dirty="0"/>
          </a:p>
        </p:txBody>
      </p:sp>
    </p:spTree>
    <p:extLst>
      <p:ext uri="{BB962C8B-B14F-4D97-AF65-F5344CB8AC3E}">
        <p14:creationId xmlns:p14="http://schemas.microsoft.com/office/powerpoint/2010/main" val="1370021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3. Федеральная служба по труду и занятости обеспечивает:</a:t>
            </a:r>
          </a:p>
          <a:p>
            <a:r>
              <a:rPr lang="ru-RU" sz="1200" kern="1200" dirty="0" smtClean="0">
                <a:solidFill>
                  <a:schemeClr val="tx1"/>
                </a:solidFill>
                <a:effectLst/>
                <a:latin typeface="+mn-lt"/>
                <a:ea typeface="+mn-ea"/>
                <a:cs typeface="+mn-cs"/>
              </a:rPr>
              <a:t>а) техническое функционирование реестра;</a:t>
            </a:r>
          </a:p>
          <a:p>
            <a:r>
              <a:rPr lang="ru-RU" sz="1200" kern="1200" dirty="0" smtClean="0">
                <a:solidFill>
                  <a:schemeClr val="tx1"/>
                </a:solidFill>
                <a:effectLst/>
                <a:latin typeface="+mn-lt"/>
                <a:ea typeface="+mn-ea"/>
                <a:cs typeface="+mn-cs"/>
              </a:rPr>
              <a:t>б) безопасное хранение и использование информации, содержащейся в реестре;</a:t>
            </a:r>
          </a:p>
          <a:p>
            <a:r>
              <a:rPr lang="ru-RU" sz="1200" kern="1200" dirty="0" smtClean="0">
                <a:solidFill>
                  <a:schemeClr val="tx1"/>
                </a:solidFill>
                <a:effectLst/>
                <a:latin typeface="+mn-lt"/>
                <a:ea typeface="+mn-ea"/>
                <a:cs typeface="+mn-cs"/>
              </a:rPr>
              <a:t>в) осуществление автоматизированного сбора, хранения, обработки, обобщения и анализа информации, содержащейся в реестре;</a:t>
            </a:r>
          </a:p>
          <a:p>
            <a:r>
              <a:rPr lang="ru-RU" sz="1200" kern="1200" dirty="0" smtClean="0">
                <a:solidFill>
                  <a:schemeClr val="tx1"/>
                </a:solidFill>
                <a:effectLst/>
                <a:latin typeface="+mn-lt"/>
                <a:ea typeface="+mn-ea"/>
                <a:cs typeface="+mn-cs"/>
              </a:rPr>
              <a:t>г) доступ в установленном порядке к информации, содержащейся в реестре;</a:t>
            </a:r>
          </a:p>
          <a:p>
            <a:r>
              <a:rPr lang="ru-RU" sz="1200" kern="1200" dirty="0" smtClean="0">
                <a:solidFill>
                  <a:schemeClr val="tx1"/>
                </a:solidFill>
                <a:effectLst/>
                <a:latin typeface="+mn-lt"/>
                <a:ea typeface="+mn-ea"/>
                <a:cs typeface="+mn-cs"/>
              </a:rPr>
              <a:t>д) защиту информации, содержащейся в реестре, от уничтожения, модификации и блокирования доступа к ней, а также от иных неправомерных действий в отношении такой информации, включая защиту сведений, относящихся к государственной и иной охраняемой законом тайне, в установленном законодательством Российской Федерации порядке;</a:t>
            </a:r>
          </a:p>
          <a:p>
            <a:r>
              <a:rPr lang="ru-RU" sz="1200" kern="1200" dirty="0" smtClean="0">
                <a:solidFill>
                  <a:schemeClr val="tx1"/>
                </a:solidFill>
                <a:effectLst/>
                <a:latin typeface="+mn-lt"/>
                <a:ea typeface="+mn-ea"/>
                <a:cs typeface="+mn-cs"/>
              </a:rPr>
              <a:t>е) взаимодействие реестра с иными информационными системами.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30</a:t>
            </a:fld>
            <a:endParaRPr lang="ru-RU" dirty="0"/>
          </a:p>
        </p:txBody>
      </p:sp>
    </p:spTree>
    <p:extLst>
      <p:ext uri="{BB962C8B-B14F-4D97-AF65-F5344CB8AC3E}">
        <p14:creationId xmlns:p14="http://schemas.microsoft.com/office/powerpoint/2010/main" val="409025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5. Сведения о декларации вносятся в реестр в течение </a:t>
            </a:r>
            <a:r>
              <a:rPr lang="ru-RU" sz="1200" b="1" kern="1200" dirty="0" smtClean="0">
                <a:solidFill>
                  <a:schemeClr val="tx1"/>
                </a:solidFill>
                <a:effectLst/>
                <a:latin typeface="+mn-lt"/>
                <a:ea typeface="+mn-ea"/>
                <a:cs typeface="+mn-cs"/>
              </a:rPr>
              <a:t>пятнадцати рабочих дней </a:t>
            </a:r>
            <a:r>
              <a:rPr lang="ru-RU" sz="1200" kern="1200" dirty="0" smtClean="0">
                <a:solidFill>
                  <a:schemeClr val="tx1"/>
                </a:solidFill>
                <a:effectLst/>
                <a:latin typeface="+mn-lt"/>
                <a:ea typeface="+mn-ea"/>
                <a:cs typeface="+mn-cs"/>
              </a:rPr>
              <a:t>со дня поступления декларации на бумажном носителе в территориальный орган Федеральной службы по труду и занятости или заполнения формы декларации на официальном сайте Федеральной службы по труду и занятости в информационно-телекоммуникационной сети «Интернет».</a:t>
            </a:r>
          </a:p>
          <a:p>
            <a:r>
              <a:rPr lang="ru-RU" sz="1200" kern="1200" dirty="0" smtClean="0">
                <a:solidFill>
                  <a:schemeClr val="tx1"/>
                </a:solidFill>
                <a:effectLst/>
                <a:latin typeface="+mn-lt"/>
                <a:ea typeface="+mn-ea"/>
                <a:cs typeface="+mn-cs"/>
              </a:rPr>
              <a:t>6. В случае выявления факта недостоверности сведений, указанных в декларации, Федеральная служба по труду и занятости или ее территориальный орган в течение </a:t>
            </a:r>
            <a:r>
              <a:rPr lang="ru-RU" sz="1200" b="1" kern="1200" dirty="0" smtClean="0">
                <a:solidFill>
                  <a:schemeClr val="tx1"/>
                </a:solidFill>
                <a:effectLst/>
                <a:latin typeface="+mn-lt"/>
                <a:ea typeface="+mn-ea"/>
                <a:cs typeface="+mn-cs"/>
              </a:rPr>
              <a:t>пяти рабочих дней </a:t>
            </a:r>
            <a:r>
              <a:rPr lang="ru-RU" sz="1200" kern="1200" dirty="0" smtClean="0">
                <a:solidFill>
                  <a:schemeClr val="tx1"/>
                </a:solidFill>
                <a:effectLst/>
                <a:latin typeface="+mn-lt"/>
                <a:ea typeface="+mn-ea"/>
                <a:cs typeface="+mn-cs"/>
              </a:rPr>
              <a:t>с момента их выявления обеспечивает внесение в реестр записи о прекращении действия декларации. </a:t>
            </a:r>
          </a:p>
          <a:p>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31</a:t>
            </a:fld>
            <a:endParaRPr lang="ru-RU" dirty="0"/>
          </a:p>
        </p:txBody>
      </p:sp>
    </p:spTree>
    <p:extLst>
      <p:ext uri="{BB962C8B-B14F-4D97-AF65-F5344CB8AC3E}">
        <p14:creationId xmlns:p14="http://schemas.microsoft.com/office/powerpoint/2010/main" val="2803663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7. В реестре содержатся следующие сведения:</a:t>
            </a:r>
          </a:p>
          <a:p>
            <a:r>
              <a:rPr lang="ru-RU" sz="1200" kern="1200" dirty="0" smtClean="0">
                <a:solidFill>
                  <a:schemeClr val="tx1"/>
                </a:solidFill>
                <a:effectLst/>
                <a:latin typeface="+mn-lt"/>
                <a:ea typeface="+mn-ea"/>
                <a:cs typeface="+mn-cs"/>
              </a:rPr>
              <a:t>а) полное наименование юридического лица (фамилия, имя, отчество (при наличии) индивидуального предпринимателя), подавшего декларацию;</a:t>
            </a:r>
          </a:p>
          <a:p>
            <a:r>
              <a:rPr lang="ru-RU" sz="1200" kern="1200" dirty="0" smtClean="0">
                <a:solidFill>
                  <a:schemeClr val="tx1"/>
                </a:solidFill>
                <a:effectLst/>
                <a:latin typeface="+mn-lt"/>
                <a:ea typeface="+mn-ea"/>
                <a:cs typeface="+mn-cs"/>
              </a:rPr>
              <a:t>б) место нахождения и место осуществления деятельности юридического лица (индивидуального предпринимателя), подавшего декларацию;</a:t>
            </a:r>
          </a:p>
          <a:p>
            <a:r>
              <a:rPr lang="ru-RU" sz="1200" kern="1200" dirty="0" smtClean="0">
                <a:solidFill>
                  <a:schemeClr val="tx1"/>
                </a:solidFill>
                <a:effectLst/>
                <a:latin typeface="+mn-lt"/>
                <a:ea typeface="+mn-ea"/>
                <a:cs typeface="+mn-cs"/>
              </a:rPr>
              <a:t>в) идентификационный номер налогоплательщика юридического лица (индивидуального предпринимателя), подавшего декларацию;</a:t>
            </a:r>
          </a:p>
          <a:p>
            <a:r>
              <a:rPr lang="ru-RU" sz="1200" kern="1200" dirty="0" smtClean="0">
                <a:solidFill>
                  <a:schemeClr val="tx1"/>
                </a:solidFill>
                <a:effectLst/>
                <a:latin typeface="+mn-lt"/>
                <a:ea typeface="+mn-ea"/>
                <a:cs typeface="+mn-cs"/>
              </a:rPr>
              <a:t>г) основной государственный регистрационный номер юридического лица (индивидуального предпринимателя), подавшего декларацию;</a:t>
            </a:r>
          </a:p>
          <a:p>
            <a:r>
              <a:rPr lang="ru-RU" sz="1200" kern="1200" dirty="0" smtClean="0">
                <a:solidFill>
                  <a:schemeClr val="tx1"/>
                </a:solidFill>
                <a:effectLst/>
                <a:latin typeface="+mn-lt"/>
                <a:ea typeface="+mn-ea"/>
                <a:cs typeface="+mn-cs"/>
              </a:rPr>
              <a:t>д) полное наименование организации, проводившей специальную оценку условий труда;</a:t>
            </a:r>
          </a:p>
          <a:p>
            <a:r>
              <a:rPr lang="ru-RU" sz="1200" kern="1200" dirty="0" smtClean="0">
                <a:solidFill>
                  <a:schemeClr val="tx1"/>
                </a:solidFill>
                <a:effectLst/>
                <a:latin typeface="+mn-lt"/>
                <a:ea typeface="+mn-ea"/>
                <a:cs typeface="+mn-cs"/>
              </a:rPr>
              <a:t>е) перечень рабочих мест, в отношении которых подана декларация, с указанием индивидуального номера рабочего места, численности работников, занятых на данном рабочем месте;</a:t>
            </a:r>
          </a:p>
          <a:p>
            <a:r>
              <a:rPr lang="ru-RU" sz="1200" kern="1200" dirty="0" smtClean="0">
                <a:solidFill>
                  <a:schemeClr val="tx1"/>
                </a:solidFill>
                <a:effectLst/>
                <a:latin typeface="+mn-lt"/>
                <a:ea typeface="+mn-ea"/>
                <a:cs typeface="+mn-cs"/>
              </a:rPr>
              <a:t>ж) реквизиты заключения эксперта организации, проводившей специальную оценку условий труда, явившегося основанием для подачи декларации;</a:t>
            </a:r>
          </a:p>
          <a:p>
            <a:r>
              <a:rPr lang="ru-RU" sz="1200" kern="1200" dirty="0" smtClean="0">
                <a:solidFill>
                  <a:schemeClr val="tx1"/>
                </a:solidFill>
                <a:effectLst/>
                <a:latin typeface="+mn-lt"/>
                <a:ea typeface="+mn-ea"/>
                <a:cs typeface="+mn-cs"/>
              </a:rPr>
              <a:t>з) срок действия декларации;</a:t>
            </a:r>
          </a:p>
          <a:p>
            <a:r>
              <a:rPr lang="ru-RU" sz="1200" kern="1200" dirty="0" smtClean="0">
                <a:solidFill>
                  <a:schemeClr val="tx1"/>
                </a:solidFill>
                <a:effectLst/>
                <a:latin typeface="+mn-lt"/>
                <a:ea typeface="+mn-ea"/>
                <a:cs typeface="+mn-cs"/>
              </a:rPr>
              <a:t>и) дата прекращения действия декларации.</a:t>
            </a:r>
          </a:p>
          <a:p>
            <a:r>
              <a:rPr lang="ru-RU" sz="1200" kern="1200" dirty="0" smtClean="0">
                <a:solidFill>
                  <a:schemeClr val="tx1"/>
                </a:solidFill>
                <a:effectLst/>
                <a:latin typeface="+mn-lt"/>
                <a:ea typeface="+mn-ea"/>
                <a:cs typeface="+mn-cs"/>
              </a:rPr>
              <a:t>8. Сведения, содержащиеся в реестре, размещаются на официальном сайте Федеральной службой по труду и занятости в информационно-коммуникационной сети «Интернет» и являются открытыми и общедоступными, за исключением сведений, указанных в подпунктах «в» и «г» пункта 7 настоящего Порядка, составляющих закрытую часть реестра.</a:t>
            </a:r>
          </a:p>
          <a:p>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32</a:t>
            </a:fld>
            <a:endParaRPr lang="ru-RU" dirty="0"/>
          </a:p>
        </p:txBody>
      </p:sp>
    </p:spTree>
    <p:extLst>
      <p:ext uri="{BB962C8B-B14F-4D97-AF65-F5344CB8AC3E}">
        <p14:creationId xmlns:p14="http://schemas.microsoft.com/office/powerpoint/2010/main" val="3516170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4. В реестр вносятся сведения о поступивших декларациях, сведения о продлении их действия, прекращении их действия в отношении рабочих мест, на которых с работниками произошли несчастные случаи на производстве (за исключением несчастных случаев на производстве, произошедших по вине третьих лиц), или в случаях, если у работников выявлены профессиональные заболевания,</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причиной которых явилось воздействие на работника вредных и (или) опасных факторов производственной среды и трудового процесса, а также в случае наступления обстоятельств, указанных в пункте 6 настоящего Порядка.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6. В случае выявления факта недостоверности сведений, указанных в декларации, Федеральная служба по труду и занятости или ее территориальный орган в течение пяти рабочих дней с момента их выявления обеспечивает внесение в реестр записи о прекращении действия декларации. </a:t>
            </a:r>
          </a:p>
          <a:p>
            <a:r>
              <a:rPr lang="ru-RU" dirty="0" smtClean="0"/>
              <a:t> </a:t>
            </a:r>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33</a:t>
            </a:fld>
            <a:endParaRPr lang="ru-RU" dirty="0"/>
          </a:p>
        </p:txBody>
      </p:sp>
    </p:spTree>
    <p:extLst>
      <p:ext uri="{BB962C8B-B14F-4D97-AF65-F5344CB8AC3E}">
        <p14:creationId xmlns:p14="http://schemas.microsoft.com/office/powerpoint/2010/main" val="351617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dirty="0" smtClean="0">
                <a:solidFill>
                  <a:srgbClr val="000000"/>
                </a:solidFill>
              </a:rPr>
              <a:t>1. В отношении рабочих мест, на которых вредные и (или) опасные производственные факторы по результатам осуществления идентификации не выявлены, работодателем подается в территориальный орган федерального органа исполнительной власти, уполномоченного на проведение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 по месту своего нахождения декларация соответствия условий труда государственным нормативным требованиям охраны труда.</a:t>
            </a:r>
            <a:endParaRPr lang="ru-RU" sz="800" dirty="0">
              <a:solidFill>
                <a:srgbClr val="000000"/>
              </a:solidFill>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4</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35</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36</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Варианты ответа:</a:t>
            </a:r>
          </a:p>
          <a:p>
            <a:r>
              <a:rPr lang="ru-RU" dirty="0" smtClean="0"/>
              <a:t>1. Приказ по организации об утверждение результатов декларирования в рамках проведения СОУТ.</a:t>
            </a:r>
          </a:p>
          <a:p>
            <a:r>
              <a:rPr lang="ru-RU" dirty="0" smtClean="0"/>
              <a:t>2. Лист ознакомления в подразделениях.</a:t>
            </a:r>
          </a:p>
          <a:p>
            <a:r>
              <a:rPr lang="ru-RU" dirty="0" smtClean="0"/>
              <a:t>3. При проведении инструктажей на рабочем месте.</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37</a:t>
            </a:fld>
            <a:endParaRPr lang="ru-RU" dirty="0"/>
          </a:p>
        </p:txBody>
      </p:sp>
    </p:spTree>
    <p:extLst>
      <p:ext uri="{BB962C8B-B14F-4D97-AF65-F5344CB8AC3E}">
        <p14:creationId xmlns:p14="http://schemas.microsoft.com/office/powerpoint/2010/main" val="417572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Да, может</a:t>
            </a:r>
            <a:r>
              <a:rPr lang="ru-RU" b="1" baseline="0" dirty="0" smtClean="0"/>
              <a:t>. </a:t>
            </a:r>
          </a:p>
          <a:p>
            <a:r>
              <a:rPr lang="ru-RU" baseline="0" dirty="0" smtClean="0"/>
              <a:t>Статья 5. п. 1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3) обжаловать результаты проведения специальной оценки условий труда на его рабочем месте в соответствии со статьей 26 настоящего Федерального закона.</a:t>
            </a:r>
          </a:p>
          <a:p>
            <a:r>
              <a:rPr lang="ru-RU" dirty="0" smtClean="0"/>
              <a:t>-----</a:t>
            </a:r>
          </a:p>
          <a:p>
            <a:r>
              <a:rPr lang="ru-RU" sz="1200" kern="1200" dirty="0" smtClean="0">
                <a:solidFill>
                  <a:schemeClr val="tx1"/>
                </a:solidFill>
                <a:effectLst/>
                <a:latin typeface="+mn-lt"/>
                <a:ea typeface="+mn-ea"/>
                <a:cs typeface="+mn-cs"/>
              </a:rPr>
              <a:t>Статья 26. </a:t>
            </a:r>
            <a:r>
              <a:rPr lang="ru-RU" sz="1200" b="0" kern="1200" dirty="0" smtClean="0">
                <a:solidFill>
                  <a:schemeClr val="tx1"/>
                </a:solidFill>
                <a:effectLst/>
                <a:latin typeface="+mn-lt"/>
                <a:ea typeface="+mn-ea"/>
                <a:cs typeface="+mn-cs"/>
              </a:rPr>
              <a:t>Рассмотрение разногласий по вопросам проведения специальной оценки условий труда</a:t>
            </a:r>
          </a:p>
          <a:p>
            <a:r>
              <a:rPr lang="ru-RU" sz="1200" kern="1200" dirty="0" smtClean="0">
                <a:solidFill>
                  <a:schemeClr val="tx1"/>
                </a:solidFill>
                <a:effectLst/>
                <a:latin typeface="+mn-lt"/>
                <a:ea typeface="+mn-ea"/>
                <a:cs typeface="+mn-cs"/>
              </a:rPr>
              <a:t>1. Разногласия по вопросам проведения специальной оценки условий труда, несогласие работника с результатами проведения специальной оценки условий труда на его рабочем месте, а также жалобы работодателя на действия (бездействие) организации, проводящей специальную оценку условий труда, рассматриваются федеральным органом исполнительной власти, уполномоченным на проведение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 и его территориальными органами, решения которых могут быть обжалованы в судебном порядке.</a:t>
            </a:r>
          </a:p>
          <a:p>
            <a:r>
              <a:rPr lang="ru-RU" sz="1200" kern="1200" dirty="0" smtClean="0">
                <a:solidFill>
                  <a:schemeClr val="tx1"/>
                </a:solidFill>
                <a:effectLst/>
                <a:latin typeface="+mn-lt"/>
                <a:ea typeface="+mn-ea"/>
                <a:cs typeface="+mn-cs"/>
              </a:rPr>
              <a:t>2. Работодатель, работник, выборный орган первичной профсоюзной организации или иной представительный орган работников вправе обжаловать результаты проведения специальной оценки условий труда в судебном порядке.</a:t>
            </a:r>
          </a:p>
          <a:p>
            <a:r>
              <a:rPr lang="ru-RU" dirty="0" smtClean="0"/>
              <a:t>---</a:t>
            </a:r>
          </a:p>
          <a:p>
            <a:endParaRPr lang="ru-RU" dirty="0" smtClean="0"/>
          </a:p>
          <a:p>
            <a:r>
              <a:rPr lang="ru-RU" dirty="0" smtClean="0"/>
              <a:t>Варианты обращений:</a:t>
            </a:r>
          </a:p>
          <a:p>
            <a:pPr marL="228600" indent="-228600">
              <a:buAutoNum type="arabicPeriod"/>
            </a:pPr>
            <a:r>
              <a:rPr lang="ru-RU" dirty="0" smtClean="0"/>
              <a:t>В комиссию</a:t>
            </a:r>
            <a:r>
              <a:rPr lang="ru-RU" baseline="0" dirty="0" smtClean="0"/>
              <a:t> по проведению специальной оценки.</a:t>
            </a:r>
          </a:p>
          <a:p>
            <a:pPr marL="228600" indent="-228600">
              <a:buAutoNum type="arabicPeriod"/>
            </a:pPr>
            <a:r>
              <a:rPr lang="ru-RU" baseline="0" dirty="0" smtClean="0"/>
              <a:t>В профсоюзную организацию.</a:t>
            </a:r>
          </a:p>
          <a:p>
            <a:pPr marL="228600" indent="-228600">
              <a:buAutoNum type="arabicPeriod"/>
            </a:pPr>
            <a:r>
              <a:rPr lang="ru-RU" baseline="0" dirty="0" smtClean="0"/>
              <a:t>Руководителю организации.</a:t>
            </a:r>
          </a:p>
          <a:p>
            <a:pPr marL="228600" indent="-228600">
              <a:buAutoNum type="arabicPeriod"/>
            </a:pPr>
            <a:r>
              <a:rPr lang="ru-RU" baseline="0" dirty="0" smtClean="0"/>
              <a:t>В государственную инспекцию по труду.</a:t>
            </a:r>
          </a:p>
          <a:p>
            <a:pPr marL="228600" indent="-228600">
              <a:buAutoNum type="arabicPeriod"/>
            </a:pPr>
            <a:r>
              <a:rPr lang="ru-RU" baseline="0" dirty="0" smtClean="0"/>
              <a:t>В судебном порядке.</a:t>
            </a:r>
            <a:r>
              <a:rPr lang="ru-RU" dirty="0" smtClean="0"/>
              <a:t>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38</a:t>
            </a:fld>
            <a:endParaRPr lang="ru-RU" dirty="0"/>
          </a:p>
        </p:txBody>
      </p:sp>
    </p:spTree>
    <p:extLst>
      <p:ext uri="{BB962C8B-B14F-4D97-AF65-F5344CB8AC3E}">
        <p14:creationId xmlns:p14="http://schemas.microsoft.com/office/powerpoint/2010/main" val="4278305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Статья 11. </a:t>
            </a:r>
            <a:r>
              <a:rPr lang="ru-RU" sz="1200" b="0" kern="1200" dirty="0" smtClean="0">
                <a:solidFill>
                  <a:schemeClr val="tx1"/>
                </a:solidFill>
                <a:effectLst/>
                <a:latin typeface="+mn-lt"/>
                <a:ea typeface="+mn-ea"/>
                <a:cs typeface="+mn-cs"/>
              </a:rPr>
              <a:t>Декларирование соответствия условий труда государственным нормативным требованиям охраны труда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5. В случае, если в период действия декларации соответствия условий труда государственным нормативным требованиям охраны труда с работником, занятым на рабочем месте, в отношении которого принята данная декларация, </a:t>
            </a:r>
            <a:r>
              <a:rPr lang="ru-RU" sz="1200" u="sng" kern="1200" dirty="0" smtClean="0">
                <a:solidFill>
                  <a:schemeClr val="tx1"/>
                </a:solidFill>
                <a:effectLst/>
                <a:latin typeface="+mn-lt"/>
                <a:ea typeface="+mn-ea"/>
                <a:cs typeface="+mn-cs"/>
              </a:rPr>
              <a:t>произошел несчастный случай </a:t>
            </a:r>
            <a:r>
              <a:rPr lang="ru-RU" sz="1200" kern="1200" dirty="0" smtClean="0">
                <a:solidFill>
                  <a:schemeClr val="tx1"/>
                </a:solidFill>
                <a:effectLst/>
                <a:latin typeface="+mn-lt"/>
                <a:ea typeface="+mn-ea"/>
                <a:cs typeface="+mn-cs"/>
              </a:rPr>
              <a:t>на производстве (за исключением несчастного случая на производстве, произошедшего по вине третьих лиц) или у него </a:t>
            </a:r>
            <a:r>
              <a:rPr lang="ru-RU" sz="1200" b="0" u="sng" kern="1200" dirty="0" smtClean="0">
                <a:solidFill>
                  <a:schemeClr val="tx1"/>
                </a:solidFill>
                <a:effectLst/>
                <a:latin typeface="+mn-lt"/>
                <a:ea typeface="+mn-ea"/>
                <a:cs typeface="+mn-cs"/>
              </a:rPr>
              <a:t>выявлено профессиональное заболевание</a:t>
            </a:r>
            <a:r>
              <a:rPr lang="ru-RU" sz="1200" kern="1200" dirty="0" smtClean="0">
                <a:solidFill>
                  <a:schemeClr val="tx1"/>
                </a:solidFill>
                <a:effectLst/>
                <a:latin typeface="+mn-lt"/>
                <a:ea typeface="+mn-ea"/>
                <a:cs typeface="+mn-cs"/>
              </a:rPr>
              <a:t>, </a:t>
            </a:r>
            <a:r>
              <a:rPr lang="ru-RU" sz="1200" u="sng" kern="1200" dirty="0" smtClean="0">
                <a:solidFill>
                  <a:schemeClr val="tx1"/>
                </a:solidFill>
                <a:effectLst/>
                <a:latin typeface="+mn-lt"/>
                <a:ea typeface="+mn-ea"/>
                <a:cs typeface="+mn-cs"/>
              </a:rPr>
              <a:t>причиной </a:t>
            </a:r>
            <a:r>
              <a:rPr lang="ru-RU" sz="1200" b="1" u="sng" kern="1200" dirty="0" smtClean="0">
                <a:solidFill>
                  <a:schemeClr val="tx1"/>
                </a:solidFill>
                <a:effectLst/>
                <a:latin typeface="+mn-lt"/>
                <a:ea typeface="+mn-ea"/>
                <a:cs typeface="+mn-cs"/>
              </a:rPr>
              <a:t>которых</a:t>
            </a:r>
            <a:r>
              <a:rPr lang="ru-RU" sz="1200" u="sng"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явилось воздействие на работника </a:t>
            </a:r>
            <a:r>
              <a:rPr lang="ru-RU" sz="1200" u="sng" kern="1200" dirty="0" smtClean="0">
                <a:solidFill>
                  <a:schemeClr val="tx1"/>
                </a:solidFill>
                <a:effectLst/>
                <a:latin typeface="+mn-lt"/>
                <a:ea typeface="+mn-ea"/>
                <a:cs typeface="+mn-cs"/>
              </a:rPr>
              <a:t>вредных и (или) опасных производственных факторов</a:t>
            </a:r>
            <a:r>
              <a:rPr lang="ru-RU" sz="1200" kern="1200" dirty="0" smtClean="0">
                <a:solidFill>
                  <a:schemeClr val="tx1"/>
                </a:solidFill>
                <a:effectLst/>
                <a:latin typeface="+mn-lt"/>
                <a:ea typeface="+mn-ea"/>
                <a:cs typeface="+mn-cs"/>
              </a:rPr>
              <a:t>, в отношении такого рабочего места действие данной декларации прекращается и проводится внеплановая специальная оценка условий труда.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6. </a:t>
            </a:r>
            <a:r>
              <a:rPr lang="ru-RU" sz="1200" u="sng" kern="1200" dirty="0" smtClean="0">
                <a:solidFill>
                  <a:schemeClr val="tx1"/>
                </a:solidFill>
                <a:effectLst/>
                <a:latin typeface="+mn-lt"/>
                <a:ea typeface="+mn-ea"/>
                <a:cs typeface="+mn-cs"/>
              </a:rPr>
              <a:t>Решение о прекращении </a:t>
            </a:r>
            <a:r>
              <a:rPr lang="ru-RU" sz="1200" kern="1200" dirty="0" smtClean="0">
                <a:solidFill>
                  <a:schemeClr val="tx1"/>
                </a:solidFill>
                <a:effectLst/>
                <a:latin typeface="+mn-lt"/>
                <a:ea typeface="+mn-ea"/>
                <a:cs typeface="+mn-cs"/>
              </a:rPr>
              <a:t>действия декларации соответствия условий труда государственным нормативным требованиям охраны труда принимается федеральным органом исполнительной власти, уполномоченным на проведение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 </a:t>
            </a:r>
            <a:r>
              <a:rPr lang="ru-RU" sz="1200" u="sng" kern="1200" dirty="0" smtClean="0">
                <a:solidFill>
                  <a:schemeClr val="tx1"/>
                </a:solidFill>
                <a:effectLst/>
                <a:latin typeface="+mn-lt"/>
                <a:ea typeface="+mn-ea"/>
                <a:cs typeface="+mn-cs"/>
              </a:rPr>
              <a:t>о чем в срок не позднее чем в течение десяти календарных дней </a:t>
            </a:r>
            <a:r>
              <a:rPr lang="ru-RU" sz="1200" kern="1200" dirty="0" smtClean="0">
                <a:solidFill>
                  <a:schemeClr val="tx1"/>
                </a:solidFill>
                <a:effectLst/>
                <a:latin typeface="+mn-lt"/>
                <a:ea typeface="+mn-ea"/>
                <a:cs typeface="+mn-cs"/>
              </a:rPr>
              <a:t>со дня наступления указанных в части 5 настоящей статьи обстоятельств </a:t>
            </a:r>
            <a:r>
              <a:rPr lang="ru-RU" sz="1200" u="sng" kern="1200" dirty="0" smtClean="0">
                <a:solidFill>
                  <a:schemeClr val="tx1"/>
                </a:solidFill>
                <a:effectLst/>
                <a:latin typeface="+mn-lt"/>
                <a:ea typeface="+mn-ea"/>
                <a:cs typeface="+mn-cs"/>
              </a:rPr>
              <a:t>делается соответствующая запись в реестре деклараций </a:t>
            </a:r>
            <a:r>
              <a:rPr lang="ru-RU" sz="1200" kern="1200" dirty="0" smtClean="0">
                <a:solidFill>
                  <a:schemeClr val="tx1"/>
                </a:solidFill>
                <a:effectLst/>
                <a:latin typeface="+mn-lt"/>
                <a:ea typeface="+mn-ea"/>
                <a:cs typeface="+mn-cs"/>
              </a:rPr>
              <a:t>соответствия условий труда государственным нормативным требованиям охраны труда.</a:t>
            </a:r>
          </a:p>
          <a:p>
            <a:r>
              <a:rPr lang="ru-RU" dirty="0" smtClean="0"/>
              <a:t> </a:t>
            </a:r>
          </a:p>
          <a:p>
            <a:r>
              <a:rPr lang="ru-RU" dirty="0" smtClean="0"/>
              <a:t>-----</a:t>
            </a:r>
          </a:p>
          <a:p>
            <a:r>
              <a:rPr lang="ru-RU" dirty="0" smtClean="0"/>
              <a:t>Прекращение действия декларации:</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dirty="0" smtClean="0"/>
              <a:t>В случае несчастного</a:t>
            </a:r>
            <a:r>
              <a:rPr lang="ru-RU" baseline="0" dirty="0" smtClean="0"/>
              <a:t> случая (за исключением случаев, произошедших по вине третьих лиц), причиной которого явилось воздействие на работника ВОПФ.</a:t>
            </a:r>
            <a:endParaRPr lang="ru-RU" dirty="0" smtClean="0"/>
          </a:p>
          <a:p>
            <a:pPr marL="228600" indent="-228600">
              <a:buAutoNum type="arabicPeriod"/>
            </a:pPr>
            <a:r>
              <a:rPr lang="ru-RU" baseline="0" dirty="0" smtClean="0"/>
              <a:t>В случае выявления профессионального заболевания, причиной которого явилось воздействие на работника ВОПФ.</a:t>
            </a:r>
            <a:endParaRPr lang="ru-RU" dirty="0" smtClean="0"/>
          </a:p>
          <a:p>
            <a:pPr marL="228600" indent="-228600">
              <a:buAutoNum type="arabicPeriod"/>
            </a:pPr>
            <a:r>
              <a:rPr lang="ru-RU" dirty="0" smtClean="0"/>
              <a:t>Выявление факта недостоверных сведений, указанных в декларации.</a:t>
            </a:r>
          </a:p>
          <a:p>
            <a:pPr marL="228600" indent="-228600">
              <a:buAutoNum type="arabicPeriod"/>
            </a:pPr>
            <a:endParaRPr lang="ru-RU" dirty="0" smtClean="0"/>
          </a:p>
          <a:p>
            <a:pPr marL="0" indent="0">
              <a:buNone/>
            </a:pPr>
            <a:r>
              <a:rPr lang="ru-RU" dirty="0" smtClean="0"/>
              <a:t>Таким образом:</a:t>
            </a:r>
            <a:r>
              <a:rPr lang="ru-RU" baseline="0" dirty="0" smtClean="0"/>
              <a:t> </a:t>
            </a:r>
          </a:p>
          <a:p>
            <a:pPr marL="0" indent="0">
              <a:buNone/>
            </a:pPr>
            <a:r>
              <a:rPr lang="ru-RU" baseline="0" dirty="0" smtClean="0"/>
              <a:t>Во-первых, решение о прекращении действия декларации </a:t>
            </a:r>
            <a:r>
              <a:rPr lang="ru-RU" b="1" baseline="0" dirty="0" smtClean="0"/>
              <a:t>ГИТ</a:t>
            </a:r>
            <a:r>
              <a:rPr lang="ru-RU" baseline="0" dirty="0" smtClean="0"/>
              <a:t>.</a:t>
            </a:r>
          </a:p>
          <a:p>
            <a:pPr marL="0" indent="0">
              <a:buNone/>
            </a:pPr>
            <a:r>
              <a:rPr lang="ru-RU" baseline="0" dirty="0" smtClean="0"/>
              <a:t>Во-вторых, реализация осуществляется ГИТ путем внесения записи (о прекращении действия декларации) в электронном реестре деклараций, находящегося на официальном сайте </a:t>
            </a:r>
            <a:r>
              <a:rPr lang="ru-RU" b="1" dirty="0" smtClean="0">
                <a:solidFill>
                  <a:srgbClr val="000000"/>
                </a:solidFill>
              </a:rPr>
              <a:t>федеральной инспекции труда </a:t>
            </a:r>
            <a:r>
              <a:rPr lang="ru-RU" baseline="0" dirty="0" smtClean="0"/>
              <a:t>в Интернете, в течение </a:t>
            </a:r>
            <a:r>
              <a:rPr lang="ru-RU" b="1" baseline="0" dirty="0" smtClean="0"/>
              <a:t>10 календарных дней </a:t>
            </a:r>
            <a:r>
              <a:rPr lang="ru-RU" baseline="0" dirty="0" smtClean="0"/>
              <a:t>со дня НС/ПЗ и </a:t>
            </a:r>
            <a:r>
              <a:rPr lang="ru-RU" b="1" baseline="0" dirty="0" smtClean="0"/>
              <a:t>5 рабочих дней </a:t>
            </a:r>
            <a:r>
              <a:rPr lang="ru-RU" baseline="0" dirty="0" smtClean="0"/>
              <a:t>в случае выявления </a:t>
            </a:r>
            <a:r>
              <a:rPr lang="ru-RU" dirty="0" smtClean="0"/>
              <a:t>факта недостоверных сведений, указанных в декларации.</a:t>
            </a:r>
            <a:r>
              <a:rPr lang="ru-RU" baseline="0" dirty="0" smtClean="0"/>
              <a:t>  </a:t>
            </a:r>
          </a:p>
          <a:p>
            <a:pPr marL="0" indent="0">
              <a:buNone/>
            </a:pPr>
            <a:endParaRPr lang="ru-RU" baseline="0" dirty="0" smtClean="0"/>
          </a:p>
          <a:p>
            <a:pPr marL="0" indent="0">
              <a:buNone/>
            </a:pPr>
            <a:endParaRPr lang="ru-RU" baseline="0" dirty="0" smtClean="0"/>
          </a:p>
          <a:p>
            <a:pPr marL="0" indent="0">
              <a:buNone/>
            </a:pPr>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39</a:t>
            </a:fld>
            <a:endParaRPr lang="ru-RU" dirty="0"/>
          </a:p>
        </p:txBody>
      </p:sp>
    </p:spTree>
    <p:extLst>
      <p:ext uri="{BB962C8B-B14F-4D97-AF65-F5344CB8AC3E}">
        <p14:creationId xmlns:p14="http://schemas.microsoft.com/office/powerpoint/2010/main" val="2983782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Статья 11. </a:t>
            </a:r>
            <a:r>
              <a:rPr lang="ru-RU" sz="1200" b="0" kern="1200" dirty="0" smtClean="0">
                <a:solidFill>
                  <a:schemeClr val="tx1"/>
                </a:solidFill>
                <a:effectLst/>
                <a:latin typeface="+mn-lt"/>
                <a:ea typeface="+mn-ea"/>
                <a:cs typeface="+mn-cs"/>
              </a:rPr>
              <a:t>Декларирование соответствия условий труда государственным нормативным требованиям охраны труда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5. В случае, если в период действия декларации соответствия условий труда государственным нормативным требованиям охраны труда с работником, занятым на рабочем месте, в отношении которого принята данная декларация, </a:t>
            </a:r>
            <a:r>
              <a:rPr lang="ru-RU" sz="1200" u="none" kern="1200" dirty="0" smtClean="0">
                <a:solidFill>
                  <a:schemeClr val="tx1"/>
                </a:solidFill>
                <a:effectLst/>
                <a:latin typeface="+mn-lt"/>
                <a:ea typeface="+mn-ea"/>
                <a:cs typeface="+mn-cs"/>
              </a:rPr>
              <a:t>произошел несчастный случай на </a:t>
            </a:r>
            <a:r>
              <a:rPr lang="ru-RU" sz="1200" kern="1200" dirty="0" smtClean="0">
                <a:solidFill>
                  <a:schemeClr val="tx1"/>
                </a:solidFill>
                <a:effectLst/>
                <a:latin typeface="+mn-lt"/>
                <a:ea typeface="+mn-ea"/>
                <a:cs typeface="+mn-cs"/>
              </a:rPr>
              <a:t>производстве (за исключением несчастного случая на производстве, произошедшего по вине третьих лиц) или у него </a:t>
            </a:r>
            <a:r>
              <a:rPr lang="ru-RU" sz="1200" b="0" kern="1200" dirty="0" smtClean="0">
                <a:solidFill>
                  <a:schemeClr val="tx1"/>
                </a:solidFill>
                <a:effectLst/>
                <a:latin typeface="+mn-lt"/>
                <a:ea typeface="+mn-ea"/>
                <a:cs typeface="+mn-cs"/>
              </a:rPr>
              <a:t>выявлено профессиональное заболевание</a:t>
            </a:r>
            <a:r>
              <a:rPr lang="ru-RU" sz="1200" kern="1200" dirty="0" smtClean="0">
                <a:solidFill>
                  <a:schemeClr val="tx1"/>
                </a:solidFill>
                <a:effectLst/>
                <a:latin typeface="+mn-lt"/>
                <a:ea typeface="+mn-ea"/>
                <a:cs typeface="+mn-cs"/>
              </a:rPr>
              <a:t>, </a:t>
            </a:r>
            <a:r>
              <a:rPr lang="ru-RU" sz="1200" u="sng" kern="1200" dirty="0" smtClean="0">
                <a:solidFill>
                  <a:schemeClr val="tx1"/>
                </a:solidFill>
                <a:effectLst/>
                <a:latin typeface="+mn-lt"/>
                <a:ea typeface="+mn-ea"/>
                <a:cs typeface="+mn-cs"/>
              </a:rPr>
              <a:t>причиной </a:t>
            </a:r>
            <a:r>
              <a:rPr lang="ru-RU" sz="1200" b="1" u="sng" kern="1200" dirty="0" smtClean="0">
                <a:solidFill>
                  <a:schemeClr val="tx1"/>
                </a:solidFill>
                <a:effectLst/>
                <a:latin typeface="+mn-lt"/>
                <a:ea typeface="+mn-ea"/>
                <a:cs typeface="+mn-cs"/>
              </a:rPr>
              <a:t>которых</a:t>
            </a:r>
            <a:r>
              <a:rPr lang="ru-RU" sz="1200" u="sng"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явилось воздействие на работника </a:t>
            </a:r>
            <a:r>
              <a:rPr lang="ru-RU" sz="1200" u="sng" kern="1200" dirty="0" smtClean="0">
                <a:solidFill>
                  <a:schemeClr val="tx1"/>
                </a:solidFill>
                <a:effectLst/>
                <a:latin typeface="+mn-lt"/>
                <a:ea typeface="+mn-ea"/>
                <a:cs typeface="+mn-cs"/>
              </a:rPr>
              <a:t>вредных и (или) опасных производственных факторов</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в отношении такого рабочего места действие данной декларации прекращается </a:t>
            </a:r>
            <a:r>
              <a:rPr lang="ru-RU" sz="1200" kern="1200" dirty="0" smtClean="0">
                <a:solidFill>
                  <a:schemeClr val="tx1"/>
                </a:solidFill>
                <a:effectLst/>
                <a:latin typeface="+mn-lt"/>
                <a:ea typeface="+mn-ea"/>
                <a:cs typeface="+mn-cs"/>
              </a:rPr>
              <a:t>и проводится внеплановая специальная оценка условий труда.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Ответ.</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dirty="0" smtClean="0">
                <a:solidFill>
                  <a:schemeClr val="tx1"/>
                </a:solidFill>
                <a:effectLst/>
                <a:latin typeface="+mn-lt"/>
                <a:ea typeface="+mn-ea"/>
                <a:cs typeface="+mn-cs"/>
              </a:rPr>
              <a:t>Причины НС</a:t>
            </a:r>
            <a:r>
              <a:rPr lang="ru-RU" sz="1200" kern="1200" baseline="0" dirty="0" smtClean="0">
                <a:solidFill>
                  <a:schemeClr val="tx1"/>
                </a:solidFill>
                <a:effectLst/>
                <a:latin typeface="+mn-lt"/>
                <a:ea typeface="+mn-ea"/>
                <a:cs typeface="+mn-cs"/>
              </a:rPr>
              <a:t> связанны с </a:t>
            </a:r>
            <a:r>
              <a:rPr lang="ru-RU" sz="1200" kern="1200" dirty="0" smtClean="0">
                <a:solidFill>
                  <a:schemeClr val="tx1"/>
                </a:solidFill>
                <a:effectLst/>
                <a:latin typeface="+mn-lt"/>
                <a:ea typeface="+mn-ea"/>
                <a:cs typeface="+mn-cs"/>
              </a:rPr>
              <a:t>воздействием на работника ВОПФ</a:t>
            </a:r>
            <a:r>
              <a:rPr lang="ru-RU" sz="1200" kern="1200" baseline="0" dirty="0" smtClean="0">
                <a:solidFill>
                  <a:schemeClr val="tx1"/>
                </a:solidFill>
                <a:effectLst/>
                <a:latin typeface="+mn-lt"/>
                <a:ea typeface="+mn-ea"/>
                <a:cs typeface="+mn-cs"/>
              </a:rPr>
              <a:t> или нет? Если нет, то декларация продолжает действовать.</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baseline="0" dirty="0" smtClean="0">
                <a:solidFill>
                  <a:schemeClr val="tx1"/>
                </a:solidFill>
                <a:effectLst/>
                <a:latin typeface="+mn-lt"/>
                <a:ea typeface="+mn-ea"/>
                <a:cs typeface="+mn-cs"/>
              </a:rPr>
              <a:t>Сведения о НС подаются в ГИТ в установленном порядке.</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baseline="0" dirty="0" smtClean="0">
                <a:solidFill>
                  <a:schemeClr val="tx1"/>
                </a:solidFill>
                <a:effectLst/>
                <a:latin typeface="+mn-lt"/>
                <a:ea typeface="+mn-ea"/>
                <a:cs typeface="+mn-cs"/>
              </a:rPr>
              <a:t>ГИТ принимает решение о прекращении действия декларации относительно ЭТОГО РАБОЧЕГО МЕСТА. На остальные рабочие места действие декларации сохраняется.</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baseline="0" dirty="0" smtClean="0">
                <a:solidFill>
                  <a:schemeClr val="tx1"/>
                </a:solidFill>
                <a:effectLst/>
                <a:latin typeface="+mn-lt"/>
                <a:ea typeface="+mn-ea"/>
                <a:cs typeface="+mn-cs"/>
              </a:rPr>
              <a:t>ГИТ вносит соответствующую запись в реестре деклараций, находящиеся на сайте Федеральной инспекции по труду.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baseline="0" dirty="0" smtClean="0">
                <a:solidFill>
                  <a:schemeClr val="tx1"/>
                </a:solidFill>
                <a:effectLst/>
                <a:latin typeface="+mn-lt"/>
                <a:ea typeface="+mn-ea"/>
                <a:cs typeface="+mn-cs"/>
              </a:rPr>
              <a:t>Проводится внеплановая СОУТ.</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40</a:t>
            </a:fld>
            <a:endParaRPr lang="ru-RU" dirty="0"/>
          </a:p>
        </p:txBody>
      </p:sp>
    </p:spTree>
    <p:extLst>
      <p:ext uri="{BB962C8B-B14F-4D97-AF65-F5344CB8AC3E}">
        <p14:creationId xmlns:p14="http://schemas.microsoft.com/office/powerpoint/2010/main" val="2983782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Правильные ответы:</a:t>
            </a:r>
          </a:p>
          <a:p>
            <a:r>
              <a:rPr lang="ru-RU" dirty="0" smtClean="0"/>
              <a:t>1 – б)</a:t>
            </a:r>
          </a:p>
          <a:p>
            <a:r>
              <a:rPr lang="ru-RU" dirty="0" smtClean="0"/>
              <a:t>2</a:t>
            </a:r>
            <a:r>
              <a:rPr lang="ru-RU" baseline="0" dirty="0" smtClean="0"/>
              <a:t> – в)</a:t>
            </a:r>
          </a:p>
          <a:p>
            <a:r>
              <a:rPr lang="ru-RU" baseline="0" dirty="0" smtClean="0"/>
              <a:t>3 – б)</a:t>
            </a:r>
            <a:r>
              <a:rPr lang="ru-RU" dirty="0" smtClean="0"/>
              <a:t> </a:t>
            </a:r>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41</a:t>
            </a:fld>
            <a:endParaRPr lang="ru-RU" dirty="0"/>
          </a:p>
        </p:txBody>
      </p:sp>
    </p:spTree>
    <p:extLst>
      <p:ext uri="{BB962C8B-B14F-4D97-AF65-F5344CB8AC3E}">
        <p14:creationId xmlns:p14="http://schemas.microsoft.com/office/powerpoint/2010/main" val="510783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Правильные ответы:</a:t>
            </a:r>
          </a:p>
          <a:p>
            <a:r>
              <a:rPr lang="ru-RU" dirty="0" smtClean="0"/>
              <a:t>4 – в)</a:t>
            </a:r>
          </a:p>
          <a:p>
            <a:r>
              <a:rPr lang="ru-RU" dirty="0" smtClean="0"/>
              <a:t>5</a:t>
            </a:r>
            <a:r>
              <a:rPr lang="ru-RU" baseline="0" dirty="0" smtClean="0"/>
              <a:t> – в)</a:t>
            </a:r>
          </a:p>
          <a:p>
            <a:r>
              <a:rPr lang="ru-RU" baseline="0" dirty="0" smtClean="0"/>
              <a:t>6 – в)</a:t>
            </a:r>
            <a:r>
              <a:rPr lang="ru-RU" dirty="0" smtClean="0"/>
              <a:t> </a:t>
            </a:r>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42</a:t>
            </a:fld>
            <a:endParaRPr lang="ru-RU" dirty="0"/>
          </a:p>
        </p:txBody>
      </p:sp>
    </p:spTree>
    <p:extLst>
      <p:ext uri="{BB962C8B-B14F-4D97-AF65-F5344CB8AC3E}">
        <p14:creationId xmlns:p14="http://schemas.microsoft.com/office/powerpoint/2010/main" val="2921246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Правильные ответы:</a:t>
            </a:r>
          </a:p>
          <a:p>
            <a:r>
              <a:rPr lang="ru-RU" dirty="0" smtClean="0"/>
              <a:t>4 – в)</a:t>
            </a:r>
          </a:p>
          <a:p>
            <a:r>
              <a:rPr lang="ru-RU" dirty="0" smtClean="0"/>
              <a:t>5</a:t>
            </a:r>
            <a:r>
              <a:rPr lang="ru-RU" baseline="0" dirty="0" smtClean="0"/>
              <a:t> – в)</a:t>
            </a:r>
          </a:p>
          <a:p>
            <a:r>
              <a:rPr lang="ru-RU" baseline="0" dirty="0" smtClean="0"/>
              <a:t>6 – в)</a:t>
            </a:r>
            <a:r>
              <a:rPr lang="ru-RU" dirty="0" smtClean="0"/>
              <a:t> </a:t>
            </a:r>
            <a:endParaRPr lang="ru-RU" dirty="0"/>
          </a:p>
        </p:txBody>
      </p:sp>
      <p:sp>
        <p:nvSpPr>
          <p:cNvPr id="4" name="Номер слайда 3"/>
          <p:cNvSpPr>
            <a:spLocks noGrp="1"/>
          </p:cNvSpPr>
          <p:nvPr>
            <p:ph type="sldNum" sz="quarter" idx="10"/>
          </p:nvPr>
        </p:nvSpPr>
        <p:spPr/>
        <p:txBody>
          <a:bodyPr/>
          <a:lstStyle/>
          <a:p>
            <a:fld id="{787890B0-7E54-4C3C-9099-252A5519A58E}" type="slidenum">
              <a:rPr lang="ru-RU" smtClean="0"/>
              <a:t>43</a:t>
            </a:fld>
            <a:endParaRPr lang="ru-RU" dirty="0"/>
          </a:p>
        </p:txBody>
      </p:sp>
    </p:spTree>
    <p:extLst>
      <p:ext uri="{BB962C8B-B14F-4D97-AF65-F5344CB8AC3E}">
        <p14:creationId xmlns:p14="http://schemas.microsoft.com/office/powerpoint/2010/main" val="292124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dirty="0" smtClean="0">
                <a:solidFill>
                  <a:srgbClr val="000000"/>
                </a:solidFill>
              </a:rPr>
              <a:t>2. Форма и порядок подачи декларации соответствия условий труда государственным нормативным требованиям охраны труда устанавливаются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труда.</a:t>
            </a:r>
            <a:endParaRPr lang="ru-RU" sz="800" dirty="0">
              <a:solidFill>
                <a:srgbClr val="000000"/>
              </a:solidFill>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5</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dirty="0" smtClean="0">
                <a:solidFill>
                  <a:srgbClr val="000000"/>
                </a:solidFill>
              </a:rPr>
              <a:t>3. Федеральный орган исполнительной власти, уполномоченный на проведение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 обеспечивает формирование и ведение реестра деклараций соответствия условий труда государственным нормативным требованиям охраны труда в порядке, установленном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труда.</a:t>
            </a:r>
            <a:endParaRPr lang="ru-RU" sz="800" dirty="0">
              <a:solidFill>
                <a:srgbClr val="000000"/>
              </a:solidFill>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6</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dirty="0" smtClean="0">
                <a:solidFill>
                  <a:srgbClr val="000000"/>
                </a:solidFill>
              </a:rPr>
              <a:t>4. Декларация соответствия условий труда государственным нормативным требованиям охраны труда действительна в течение пяти лет. Указанный срок исчисляется со дня утверждения отчета о проведении специальной оценки условий труда.</a:t>
            </a:r>
            <a:endParaRPr lang="ru-RU" sz="800" dirty="0">
              <a:solidFill>
                <a:srgbClr val="000000"/>
              </a:solidFill>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7</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5. В случае, если в период действия декларации соответствия условий труда государственным нормативным требованиям охраны труда с работником, занятым на рабочем месте, в отношении которого принята данная декларация, произошел несчастный случай на производстве (за исключением несчастного случая на производстве, произошедшего по вине третьих лиц) или у него выявлено профессиональное заболевание, причиной которых явилось воздействие на работника вредных и (или) опасных производственных факторов, в отношении такого рабочего места действие данной декларации прекращается и проводится внеплановая специальная оценка условий труда.</a:t>
            </a:r>
          </a:p>
        </p:txBody>
      </p:sp>
      <p:sp>
        <p:nvSpPr>
          <p:cNvPr id="4" name="Номер слайда 3"/>
          <p:cNvSpPr>
            <a:spLocks noGrp="1"/>
          </p:cNvSpPr>
          <p:nvPr>
            <p:ph type="sldNum" sz="quarter" idx="10"/>
          </p:nvPr>
        </p:nvSpPr>
        <p:spPr/>
        <p:txBody>
          <a:bodyPr/>
          <a:lstStyle/>
          <a:p>
            <a:fld id="{787890B0-7E54-4C3C-9099-252A5519A58E}" type="slidenum">
              <a:rPr lang="ru-RU" smtClean="0"/>
              <a:t>8</a:t>
            </a:fld>
            <a:endParaRPr lang="ru-RU" dirty="0"/>
          </a:p>
        </p:txBody>
      </p:sp>
    </p:spTree>
    <p:extLst>
      <p:ext uri="{BB962C8B-B14F-4D97-AF65-F5344CB8AC3E}">
        <p14:creationId xmlns:p14="http://schemas.microsoft.com/office/powerpoint/2010/main" val="37314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dirty="0" smtClean="0">
                <a:solidFill>
                  <a:srgbClr val="000000"/>
                </a:solidFill>
              </a:rPr>
              <a:t>6. Решение о прекращении действия декларации соответствия условий труда государственным нормативным требованиям охраны труда принимается федеральным органом исполнительной власти, уполномоченным на проведение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 о чем в срок не позднее чем в течение десяти календарных дней со дня наступления указанных в части 5 настоящей статьи обстоятельств делается соответствующая запись в реестре деклараций соответствия условий труда государственным нормативным требованиям охраны труда.</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9</a:t>
            </a:fld>
            <a:endParaRPr lang="ru-RU" dirty="0"/>
          </a:p>
        </p:txBody>
      </p:sp>
    </p:spTree>
    <p:extLst>
      <p:ext uri="{BB962C8B-B14F-4D97-AF65-F5344CB8AC3E}">
        <p14:creationId xmlns:p14="http://schemas.microsoft.com/office/powerpoint/2010/main" val="326032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dirty="0" smtClean="0">
                <a:solidFill>
                  <a:srgbClr val="000000"/>
                </a:solidFill>
              </a:rPr>
              <a:t>7. По истечении срока действия декларации соответствия условий труда государственным нормативным требованиям охраны труда и в случае отсутствия в период ее действия обстоятельств, указанных в части 5 настоящей статьи, срок действия данной декларации считается продленным на следующие пять лет.</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87890B0-7E54-4C3C-9099-252A5519A58E}" type="slidenum">
              <a:rPr lang="ru-RU" smtClean="0"/>
              <a:t>10</a:t>
            </a:fld>
            <a:endParaRPr lang="ru-RU" dirty="0"/>
          </a:p>
        </p:txBody>
      </p:sp>
    </p:spTree>
    <p:extLst>
      <p:ext uri="{BB962C8B-B14F-4D97-AF65-F5344CB8AC3E}">
        <p14:creationId xmlns:p14="http://schemas.microsoft.com/office/powerpoint/2010/main" val="326032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50EFD85F-7065-4919-86C8-9F58326D710C}" type="slidenum">
              <a:rPr lang="ru-RU" smtClean="0"/>
              <a:pPr>
                <a:defRPr/>
              </a:pPr>
              <a:t>‹#›</a:t>
            </a:fld>
            <a:endParaRPr lang="ru-RU" dirty="0"/>
          </a:p>
        </p:txBody>
      </p:sp>
    </p:spTree>
    <p:extLst>
      <p:ext uri="{BB962C8B-B14F-4D97-AF65-F5344CB8AC3E}">
        <p14:creationId xmlns:p14="http://schemas.microsoft.com/office/powerpoint/2010/main" val="294262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A631C79B-09C1-4E85-9F95-F9E406B3F120}" type="slidenum">
              <a:rPr lang="ru-RU" smtClean="0"/>
              <a:pPr>
                <a:defRPr/>
              </a:pPr>
              <a:t>‹#›</a:t>
            </a:fld>
            <a:endParaRPr lang="ru-RU" dirty="0"/>
          </a:p>
        </p:txBody>
      </p:sp>
    </p:spTree>
    <p:extLst>
      <p:ext uri="{BB962C8B-B14F-4D97-AF65-F5344CB8AC3E}">
        <p14:creationId xmlns:p14="http://schemas.microsoft.com/office/powerpoint/2010/main" val="12611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pPr>
              <a:defRPr/>
            </a:pPr>
            <a:fld id="{9873ADF5-4128-413D-A4ED-D3973B714EE1}" type="slidenum">
              <a:rPr lang="ru-RU" smtClean="0"/>
              <a:pPr>
                <a:defRPr/>
              </a:pPr>
              <a:t>‹#›</a:t>
            </a:fld>
            <a:endParaRPr lang="ru-RU" dirty="0"/>
          </a:p>
        </p:txBody>
      </p:sp>
    </p:spTree>
    <p:extLst>
      <p:ext uri="{BB962C8B-B14F-4D97-AF65-F5344CB8AC3E}">
        <p14:creationId xmlns:p14="http://schemas.microsoft.com/office/powerpoint/2010/main" val="371276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pPr>
              <a:defRPr/>
            </a:pPr>
            <a:fld id="{B0EB140B-FE8D-4E9F-8706-2DE704A50FD6}" type="slidenum">
              <a:rPr lang="ru-RU" smtClean="0"/>
              <a:pPr>
                <a:defRPr/>
              </a:pPr>
              <a:t>‹#›</a:t>
            </a:fld>
            <a:endParaRPr lang="ru-RU" dirty="0"/>
          </a:p>
        </p:txBody>
      </p:sp>
    </p:spTree>
    <p:extLst>
      <p:ext uri="{BB962C8B-B14F-4D97-AF65-F5344CB8AC3E}">
        <p14:creationId xmlns:p14="http://schemas.microsoft.com/office/powerpoint/2010/main" val="2037070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dirty="0"/>
          </a:p>
        </p:txBody>
      </p:sp>
      <p:sp>
        <p:nvSpPr>
          <p:cNvPr id="8"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9" name="Номер слайда 5"/>
          <p:cNvSpPr>
            <a:spLocks noGrp="1"/>
          </p:cNvSpPr>
          <p:nvPr>
            <p:ph type="sldNum" sz="quarter" idx="12"/>
          </p:nvPr>
        </p:nvSpPr>
        <p:spPr/>
        <p:txBody>
          <a:bodyPr/>
          <a:lstStyle>
            <a:lvl1pPr>
              <a:defRPr/>
            </a:lvl1pPr>
          </a:lstStyle>
          <a:p>
            <a:pPr>
              <a:defRPr/>
            </a:pPr>
            <a:fld id="{28910ED7-6AAC-4C53-80E7-B1DD0C99A3E8}" type="slidenum">
              <a:rPr lang="ru-RU" smtClean="0"/>
              <a:pPr>
                <a:defRPr/>
              </a:pPr>
              <a:t>‹#›</a:t>
            </a:fld>
            <a:endParaRPr lang="ru-RU" dirty="0"/>
          </a:p>
        </p:txBody>
      </p:sp>
    </p:spTree>
    <p:extLst>
      <p:ext uri="{BB962C8B-B14F-4D97-AF65-F5344CB8AC3E}">
        <p14:creationId xmlns:p14="http://schemas.microsoft.com/office/powerpoint/2010/main" val="3485355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dirty="0"/>
          </a:p>
        </p:txBody>
      </p:sp>
      <p:sp>
        <p:nvSpPr>
          <p:cNvPr id="4"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5" name="Номер слайда 5"/>
          <p:cNvSpPr>
            <a:spLocks noGrp="1"/>
          </p:cNvSpPr>
          <p:nvPr>
            <p:ph type="sldNum" sz="quarter" idx="12"/>
          </p:nvPr>
        </p:nvSpPr>
        <p:spPr/>
        <p:txBody>
          <a:bodyPr/>
          <a:lstStyle>
            <a:lvl1pPr>
              <a:defRPr/>
            </a:lvl1pPr>
          </a:lstStyle>
          <a:p>
            <a:pPr>
              <a:defRPr/>
            </a:pPr>
            <a:fld id="{63283D5A-6293-45F0-8922-9B5F6FBCC3C8}" type="slidenum">
              <a:rPr lang="ru-RU" smtClean="0"/>
              <a:pPr>
                <a:defRPr/>
              </a:pPr>
              <a:t>‹#›</a:t>
            </a:fld>
            <a:endParaRPr lang="ru-RU" dirty="0"/>
          </a:p>
        </p:txBody>
      </p:sp>
    </p:spTree>
    <p:extLst>
      <p:ext uri="{BB962C8B-B14F-4D97-AF65-F5344CB8AC3E}">
        <p14:creationId xmlns:p14="http://schemas.microsoft.com/office/powerpoint/2010/main" val="3548906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dirty="0"/>
          </a:p>
        </p:txBody>
      </p:sp>
      <p:sp>
        <p:nvSpPr>
          <p:cNvPr id="3"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4" name="Номер слайда 5"/>
          <p:cNvSpPr>
            <a:spLocks noGrp="1"/>
          </p:cNvSpPr>
          <p:nvPr>
            <p:ph type="sldNum" sz="quarter" idx="12"/>
          </p:nvPr>
        </p:nvSpPr>
        <p:spPr/>
        <p:txBody>
          <a:bodyPr/>
          <a:lstStyle>
            <a:lvl1pPr>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1683565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pPr>
              <a:defRPr/>
            </a:pPr>
            <a:fld id="{7F907565-1FC0-45C9-8D84-D451418A8CF1}" type="slidenum">
              <a:rPr lang="ru-RU" smtClean="0"/>
              <a:pPr>
                <a:defRPr/>
              </a:pPr>
              <a:t>‹#›</a:t>
            </a:fld>
            <a:endParaRPr lang="ru-RU" dirty="0"/>
          </a:p>
        </p:txBody>
      </p:sp>
    </p:spTree>
    <p:extLst>
      <p:ext uri="{BB962C8B-B14F-4D97-AF65-F5344CB8AC3E}">
        <p14:creationId xmlns:p14="http://schemas.microsoft.com/office/powerpoint/2010/main" val="226142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pPr>
              <a:defRPr/>
            </a:pPr>
            <a:fld id="{5E0A259D-B9A3-4CB7-8DAD-BEFEA6B6248B}" type="slidenum">
              <a:rPr lang="ru-RU" smtClean="0"/>
              <a:pPr>
                <a:defRPr/>
              </a:pPr>
              <a:t>‹#›</a:t>
            </a:fld>
            <a:endParaRPr lang="ru-RU" dirty="0"/>
          </a:p>
        </p:txBody>
      </p:sp>
    </p:spTree>
    <p:extLst>
      <p:ext uri="{BB962C8B-B14F-4D97-AF65-F5344CB8AC3E}">
        <p14:creationId xmlns:p14="http://schemas.microsoft.com/office/powerpoint/2010/main" val="756237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2352364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ru-RU" dirty="0"/>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392551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0"/>
            <a:ext cx="7885112" cy="944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dirty="0" smtClean="0"/>
              <a:t>Вставка таблицы</a:t>
            </a:r>
          </a:p>
        </p:txBody>
      </p:sp>
      <p:sp>
        <p:nvSpPr>
          <p:cNvPr id="4" name="Rectangle 6"/>
          <p:cNvSpPr>
            <a:spLocks noGrp="1" noChangeArrowheads="1"/>
          </p:cNvSpPr>
          <p:nvPr>
            <p:ph type="sldNum" sz="quarter" idx="10"/>
          </p:nvPr>
        </p:nvSpPr>
        <p:spPr/>
        <p:txBody>
          <a:bodyPr/>
          <a:lstStyle>
            <a:lvl1pPr>
              <a:defRPr/>
            </a:lvl1pPr>
          </a:lstStyle>
          <a:p>
            <a:pPr fontAlgn="base">
              <a:spcBef>
                <a:spcPct val="0"/>
              </a:spcBef>
              <a:spcAft>
                <a:spcPct val="0"/>
              </a:spcAft>
              <a:defRPr/>
            </a:pPr>
            <a:fld id="{F3479822-77EB-48A2-A9F0-F0239AD73B66}" type="slidenum">
              <a:rPr lang="ru-RU" smtClean="0"/>
              <a:pPr fontAlgn="base">
                <a:spcBef>
                  <a:spcPct val="0"/>
                </a:spcBef>
                <a:spcAft>
                  <a:spcPct val="0"/>
                </a:spcAft>
                <a:defRPr/>
              </a:pPr>
              <a:t>‹#›</a:t>
            </a:fld>
            <a:endParaRPr lang="ru-RU" dirty="0"/>
          </a:p>
        </p:txBody>
      </p:sp>
    </p:spTree>
    <p:extLst>
      <p:ext uri="{BB962C8B-B14F-4D97-AF65-F5344CB8AC3E}">
        <p14:creationId xmlns:p14="http://schemas.microsoft.com/office/powerpoint/2010/main" val="9723138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21.03.2014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cs typeface="+mn-cs"/>
              </a:defRPr>
            </a:lvl1pPr>
          </a:lstStyle>
          <a:p>
            <a:fld id="{B4C71EC6-210F-42DE-9C53-41977AD35B3D}" type="datetimeFigureOut">
              <a:rPr lang="ru-RU" smtClean="0"/>
              <a:t>21.03.2014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A0A0A0"/>
                </a:solidFill>
                <a:latin typeface="Arial" pitchFamily="34" charset="0"/>
                <a:cs typeface="Arial" pitchFamily="34" charset="0"/>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A0A0A0"/>
                </a:solidFill>
                <a:latin typeface="Arial" pitchFamily="34" charset="0"/>
                <a:cs typeface="Arial" pitchFamily="34" charset="0"/>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457200" rtl="0" eaLnBrk="1" fontAlgn="base" hangingPunct="1">
        <a:spcBef>
          <a:spcPct val="0"/>
        </a:spcBef>
        <a:spcAft>
          <a:spcPct val="0"/>
        </a:spcAft>
        <a:defRPr kumimoji="1" sz="4400" kern="1200">
          <a:solidFill>
            <a:schemeClr val="tx1"/>
          </a:solidFill>
          <a:latin typeface="+mj-lt"/>
          <a:ea typeface="Arial" charset="0"/>
          <a:cs typeface="Arial" pitchFamily="34" charset="0"/>
        </a:defRPr>
      </a:lvl1pPr>
      <a:lvl2pPr algn="ctr" defTabSz="457200" rtl="0" eaLnBrk="1" fontAlgn="base" hangingPunct="1">
        <a:spcBef>
          <a:spcPct val="0"/>
        </a:spcBef>
        <a:spcAft>
          <a:spcPct val="0"/>
        </a:spcAft>
        <a:defRPr kumimoji="1" sz="4400">
          <a:solidFill>
            <a:schemeClr val="tx1"/>
          </a:solidFill>
          <a:latin typeface="Arial" pitchFamily="34" charset="0"/>
          <a:ea typeface="Arial" charset="0"/>
          <a:cs typeface="Arial" pitchFamily="34" charset="0"/>
        </a:defRPr>
      </a:lvl2pPr>
      <a:lvl3pPr algn="ctr" defTabSz="457200" rtl="0" eaLnBrk="1" fontAlgn="base" hangingPunct="1">
        <a:spcBef>
          <a:spcPct val="0"/>
        </a:spcBef>
        <a:spcAft>
          <a:spcPct val="0"/>
        </a:spcAft>
        <a:defRPr kumimoji="1" sz="4400">
          <a:solidFill>
            <a:schemeClr val="tx1"/>
          </a:solidFill>
          <a:latin typeface="Arial" pitchFamily="34" charset="0"/>
          <a:ea typeface="Arial" charset="0"/>
          <a:cs typeface="Arial" pitchFamily="34" charset="0"/>
        </a:defRPr>
      </a:lvl3pPr>
      <a:lvl4pPr algn="ctr" defTabSz="457200" rtl="0" eaLnBrk="1" fontAlgn="base" hangingPunct="1">
        <a:spcBef>
          <a:spcPct val="0"/>
        </a:spcBef>
        <a:spcAft>
          <a:spcPct val="0"/>
        </a:spcAft>
        <a:defRPr kumimoji="1" sz="4400">
          <a:solidFill>
            <a:schemeClr val="tx1"/>
          </a:solidFill>
          <a:latin typeface="Arial" pitchFamily="34" charset="0"/>
          <a:ea typeface="Arial" charset="0"/>
          <a:cs typeface="Arial" pitchFamily="34" charset="0"/>
        </a:defRPr>
      </a:lvl4pPr>
      <a:lvl5pPr algn="ctr" defTabSz="457200" rtl="0" eaLnBrk="1" fontAlgn="base" hangingPunct="1">
        <a:spcBef>
          <a:spcPct val="0"/>
        </a:spcBef>
        <a:spcAft>
          <a:spcPct val="0"/>
        </a:spcAft>
        <a:defRPr kumimoji="1" sz="4400">
          <a:solidFill>
            <a:schemeClr val="tx1"/>
          </a:solidFill>
          <a:latin typeface="Arial" pitchFamily="34" charset="0"/>
          <a:ea typeface="Arial" charset="0"/>
          <a:cs typeface="Arial" pitchFamily="34" charset="0"/>
        </a:defRPr>
      </a:lvl5pPr>
      <a:lvl6pPr marL="4572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6pPr>
      <a:lvl7pPr marL="9144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7pPr>
      <a:lvl8pPr marL="13716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8pPr>
      <a:lvl9pPr marL="18288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Arial" charset="0"/>
          <a:cs typeface="Arial" pitchFamily="34" charset="0"/>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9.jpeg"/><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images.yandex.ru/yandsearch?source=wiz&amp;fp=3&amp;img_url=http://cs301407.vk.me/v301407130/2eb8/MkF0eKXGytg.jpg&amp;uinfo=ww-1423-wh-741-fw-1198-fh-535-pd-1&amp;p=3&amp;text=%D0%BA%D0%B0%D1%80%D1%82%D0%B8%D0%BD%D0%BA%D0%B0%20%D0%B4%D0%B5%D0%BA%D0%BB%D0%B0%D1%80%D0%B0%D1%86%D0%B8%D0%B8%20%D1%81%D0%BE%D0%BE%D1%82%D0%B2%D0%B5%D1%82%D1%81%D1%82%D0%B2%D0%B8%D1%8F&amp;noreask=1&amp;pos=118&amp;rpt=simage&amp;lr=213"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18.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xml.rels><?xml version="1.0" encoding="UTF-8" standalone="yes"?>
<Relationships xmlns="http://schemas.openxmlformats.org/package/2006/relationships"><Relationship Id="rId8" Type="http://schemas.openxmlformats.org/officeDocument/2006/relationships/hyperlink" Target="http://images.yandex.ru/yandsearch?source=wiz&amp;fp=2&amp;img_url=http://www.ukrshops.com.ua/images/goods/big/36184/Xerox_Copy_Centre_C118_17241.jpg&amp;uinfo=ww-1423-wh-741-fw-1198-fh-535-pd-1&amp;p=2&amp;text=%D0%BA%D0%B0%D1%80%D1%82%D0%B8%D0%BD%D0%BA%D0%B8%20%D1%81%20%D0%BA%D0%BE%D0%BF%D0%B8%D1%80%D0%BE%D0%BC%20%D0%B4%D0%BB%D1%8F%20%D0%BF%D1%80%D0%B5%D0%B7%D0%B5%D0%BD%D1%82%D0%B0%D1%86%D0%B8%D0%B8&amp;noreask=1&amp;pos=66&amp;rpt=simage&amp;lr=21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0" Type="http://schemas.openxmlformats.org/officeDocument/2006/relationships/hyperlink" Target="http://images.yandex.ru/" TargetMode="External"/><Relationship Id="rId4" Type="http://schemas.openxmlformats.org/officeDocument/2006/relationships/diagramLayout" Target="../diagrams/layout1.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hyperlink" Target="http://images.yandex.ru/yandsearch?source=wiz&amp;fp=0&amp;img_url=http://img1.liveinternet.ru/images/attach/b/1/8525/8525099_vesy.gif&amp;uinfo=ww-1423-wh-741-fw-0-fh-535-pd-1&amp;text=%D1%80%D0%B8%D1%81%D1%83%D0%BD%D0%BE%D0%BA%20%D0%B2%D0%B5%D1%81%D0%BE%D0%B2%20%D0%B4%D0%BB%D1%8F%20%D0%BF%D1%80%D0%B5%D0%B7%D0%B5%D0%BD%D1%82%D0%B0%D1%86%D0%B8%D0%B8&amp;noreask=1&amp;pos=1&amp;lr=213&amp;rpt=simage" TargetMode="External"/><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 Id="rId9"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7" descr="Dlya_obucheniya_ob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9"/>
          <p:cNvSpPr txBox="1">
            <a:spLocks noChangeArrowheads="1"/>
          </p:cNvSpPr>
          <p:nvPr/>
        </p:nvSpPr>
        <p:spPr bwMode="auto">
          <a:xfrm>
            <a:off x="6403975" y="1122363"/>
            <a:ext cx="25669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5F5F5F"/>
                </a:solidFill>
                <a:latin typeface="Arial" charset="0"/>
                <a:cs typeface="Arial" charset="0"/>
              </a:defRPr>
            </a:lvl1pPr>
            <a:lvl2pPr marL="742950" indent="-285750" eaLnBrk="0" hangingPunct="0">
              <a:defRPr sz="1200">
                <a:solidFill>
                  <a:srgbClr val="5F5F5F"/>
                </a:solidFill>
                <a:latin typeface="Arial" charset="0"/>
                <a:cs typeface="Arial" charset="0"/>
              </a:defRPr>
            </a:lvl2pPr>
            <a:lvl3pPr marL="1143000" indent="-228600" eaLnBrk="0" hangingPunct="0">
              <a:defRPr sz="1200">
                <a:solidFill>
                  <a:srgbClr val="5F5F5F"/>
                </a:solidFill>
                <a:latin typeface="Arial" charset="0"/>
                <a:cs typeface="Arial" charset="0"/>
              </a:defRPr>
            </a:lvl3pPr>
            <a:lvl4pPr marL="1600200" indent="-228600" eaLnBrk="0" hangingPunct="0">
              <a:defRPr sz="1200">
                <a:solidFill>
                  <a:srgbClr val="5F5F5F"/>
                </a:solidFill>
                <a:latin typeface="Arial" charset="0"/>
                <a:cs typeface="Arial" charset="0"/>
              </a:defRPr>
            </a:lvl4pPr>
            <a:lvl5pPr marL="2057400" indent="-228600" eaLnBrk="0" hangingPunct="0">
              <a:defRPr sz="1200">
                <a:solidFill>
                  <a:srgbClr val="5F5F5F"/>
                </a:solidFill>
                <a:latin typeface="Arial" charset="0"/>
                <a:cs typeface="Arial" charset="0"/>
              </a:defRPr>
            </a:lvl5pPr>
            <a:lvl6pPr marL="2514600" indent="-228600" eaLnBrk="0" fontAlgn="base" hangingPunct="0">
              <a:spcBef>
                <a:spcPct val="0"/>
              </a:spcBef>
              <a:spcAft>
                <a:spcPct val="0"/>
              </a:spcAft>
              <a:defRPr sz="1200">
                <a:solidFill>
                  <a:srgbClr val="5F5F5F"/>
                </a:solidFill>
                <a:latin typeface="Arial" charset="0"/>
                <a:cs typeface="Arial" charset="0"/>
              </a:defRPr>
            </a:lvl6pPr>
            <a:lvl7pPr marL="2971800" indent="-228600" eaLnBrk="0" fontAlgn="base" hangingPunct="0">
              <a:spcBef>
                <a:spcPct val="0"/>
              </a:spcBef>
              <a:spcAft>
                <a:spcPct val="0"/>
              </a:spcAft>
              <a:defRPr sz="1200">
                <a:solidFill>
                  <a:srgbClr val="5F5F5F"/>
                </a:solidFill>
                <a:latin typeface="Arial" charset="0"/>
                <a:cs typeface="Arial" charset="0"/>
              </a:defRPr>
            </a:lvl7pPr>
            <a:lvl8pPr marL="3429000" indent="-228600" eaLnBrk="0" fontAlgn="base" hangingPunct="0">
              <a:spcBef>
                <a:spcPct val="0"/>
              </a:spcBef>
              <a:spcAft>
                <a:spcPct val="0"/>
              </a:spcAft>
              <a:defRPr sz="1200">
                <a:solidFill>
                  <a:srgbClr val="5F5F5F"/>
                </a:solidFill>
                <a:latin typeface="Arial" charset="0"/>
                <a:cs typeface="Arial" charset="0"/>
              </a:defRPr>
            </a:lvl8pPr>
            <a:lvl9pPr marL="3886200" indent="-228600" eaLnBrk="0" fontAlgn="base" hangingPunct="0">
              <a:spcBef>
                <a:spcPct val="0"/>
              </a:spcBef>
              <a:spcAft>
                <a:spcPct val="0"/>
              </a:spcAft>
              <a:defRPr sz="1200">
                <a:solidFill>
                  <a:srgbClr val="5F5F5F"/>
                </a:solidFill>
                <a:latin typeface="Arial" charset="0"/>
                <a:cs typeface="Arial" charset="0"/>
              </a:defRPr>
            </a:lvl9pPr>
          </a:lstStyle>
          <a:p>
            <a:pPr eaLnBrk="1" hangingPunct="1">
              <a:lnSpc>
                <a:spcPct val="110000"/>
              </a:lnSpc>
            </a:pPr>
            <a:r>
              <a:rPr lang="ru-RU" sz="800" dirty="0">
                <a:solidFill>
                  <a:srgbClr val="336699"/>
                </a:solidFill>
              </a:rPr>
              <a:t>ПРОФЕССИОНАЛЬНОЙ ДЕЯТЕЛЬНОСТИ </a:t>
            </a:r>
          </a:p>
          <a:p>
            <a:pPr eaLnBrk="1" hangingPunct="1">
              <a:lnSpc>
                <a:spcPct val="110000"/>
              </a:lnSpc>
            </a:pPr>
            <a:r>
              <a:rPr lang="ru-RU" sz="800" dirty="0">
                <a:solidFill>
                  <a:srgbClr val="336699"/>
                </a:solidFill>
              </a:rPr>
              <a:t>В СФЕРЕ ОХРАНЫ ТРУДА</a:t>
            </a:r>
          </a:p>
        </p:txBody>
      </p:sp>
      <p:sp>
        <p:nvSpPr>
          <p:cNvPr id="3076" name="TextBox 9"/>
          <p:cNvSpPr txBox="1">
            <a:spLocks noChangeArrowheads="1"/>
          </p:cNvSpPr>
          <p:nvPr/>
        </p:nvSpPr>
        <p:spPr bwMode="auto">
          <a:xfrm>
            <a:off x="6361113" y="652463"/>
            <a:ext cx="1406525"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5F5F5F"/>
                </a:solidFill>
                <a:latin typeface="Arial" charset="0"/>
                <a:cs typeface="Arial" charset="0"/>
              </a:defRPr>
            </a:lvl1pPr>
            <a:lvl2pPr marL="742950" indent="-285750" eaLnBrk="0" hangingPunct="0">
              <a:defRPr sz="1200">
                <a:solidFill>
                  <a:srgbClr val="5F5F5F"/>
                </a:solidFill>
                <a:latin typeface="Arial" charset="0"/>
                <a:cs typeface="Arial" charset="0"/>
              </a:defRPr>
            </a:lvl2pPr>
            <a:lvl3pPr marL="1143000" indent="-228600" eaLnBrk="0" hangingPunct="0">
              <a:defRPr sz="1200">
                <a:solidFill>
                  <a:srgbClr val="5F5F5F"/>
                </a:solidFill>
                <a:latin typeface="Arial" charset="0"/>
                <a:cs typeface="Arial" charset="0"/>
              </a:defRPr>
            </a:lvl3pPr>
            <a:lvl4pPr marL="1600200" indent="-228600" eaLnBrk="0" hangingPunct="0">
              <a:defRPr sz="1200">
                <a:solidFill>
                  <a:srgbClr val="5F5F5F"/>
                </a:solidFill>
                <a:latin typeface="Arial" charset="0"/>
                <a:cs typeface="Arial" charset="0"/>
              </a:defRPr>
            </a:lvl4pPr>
            <a:lvl5pPr marL="2057400" indent="-228600" eaLnBrk="0" hangingPunct="0">
              <a:defRPr sz="1200">
                <a:solidFill>
                  <a:srgbClr val="5F5F5F"/>
                </a:solidFill>
                <a:latin typeface="Arial" charset="0"/>
                <a:cs typeface="Arial" charset="0"/>
              </a:defRPr>
            </a:lvl5pPr>
            <a:lvl6pPr marL="2514600" indent="-228600" eaLnBrk="0" fontAlgn="base" hangingPunct="0">
              <a:spcBef>
                <a:spcPct val="0"/>
              </a:spcBef>
              <a:spcAft>
                <a:spcPct val="0"/>
              </a:spcAft>
              <a:defRPr sz="1200">
                <a:solidFill>
                  <a:srgbClr val="5F5F5F"/>
                </a:solidFill>
                <a:latin typeface="Arial" charset="0"/>
                <a:cs typeface="Arial" charset="0"/>
              </a:defRPr>
            </a:lvl6pPr>
            <a:lvl7pPr marL="2971800" indent="-228600" eaLnBrk="0" fontAlgn="base" hangingPunct="0">
              <a:spcBef>
                <a:spcPct val="0"/>
              </a:spcBef>
              <a:spcAft>
                <a:spcPct val="0"/>
              </a:spcAft>
              <a:defRPr sz="1200">
                <a:solidFill>
                  <a:srgbClr val="5F5F5F"/>
                </a:solidFill>
                <a:latin typeface="Arial" charset="0"/>
                <a:cs typeface="Arial" charset="0"/>
              </a:defRPr>
            </a:lvl7pPr>
            <a:lvl8pPr marL="3429000" indent="-228600" eaLnBrk="0" fontAlgn="base" hangingPunct="0">
              <a:spcBef>
                <a:spcPct val="0"/>
              </a:spcBef>
              <a:spcAft>
                <a:spcPct val="0"/>
              </a:spcAft>
              <a:defRPr sz="1200">
                <a:solidFill>
                  <a:srgbClr val="5F5F5F"/>
                </a:solidFill>
                <a:latin typeface="Arial" charset="0"/>
                <a:cs typeface="Arial" charset="0"/>
              </a:defRPr>
            </a:lvl8pPr>
            <a:lvl9pPr marL="3886200" indent="-228600" eaLnBrk="0" fontAlgn="base" hangingPunct="0">
              <a:spcBef>
                <a:spcPct val="0"/>
              </a:spcBef>
              <a:spcAft>
                <a:spcPct val="0"/>
              </a:spcAft>
              <a:defRPr sz="1200">
                <a:solidFill>
                  <a:srgbClr val="5F5F5F"/>
                </a:solidFill>
                <a:latin typeface="Arial" charset="0"/>
                <a:cs typeface="Arial" charset="0"/>
              </a:defRPr>
            </a:lvl9pPr>
          </a:lstStyle>
          <a:p>
            <a:pPr eaLnBrk="1" hangingPunct="1">
              <a:lnSpc>
                <a:spcPct val="110000"/>
              </a:lnSpc>
            </a:pPr>
            <a:r>
              <a:rPr lang="ru-RU" sz="2800" dirty="0" smtClean="0">
                <a:solidFill>
                  <a:srgbClr val="336699"/>
                </a:solidFill>
              </a:rPr>
              <a:t>18 </a:t>
            </a:r>
            <a:r>
              <a:rPr lang="ru-RU" sz="2800" dirty="0">
                <a:solidFill>
                  <a:srgbClr val="336699"/>
                </a:solidFill>
              </a:rPr>
              <a:t>лет</a:t>
            </a:r>
          </a:p>
        </p:txBody>
      </p:sp>
      <p:pic>
        <p:nvPicPr>
          <p:cNvPr id="3077" name="Рисунок 9" descr="logo_OL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725" y="792163"/>
            <a:ext cx="31765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Рисунок 10" descr="postavchi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9863" y="5505450"/>
            <a:ext cx="26241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Прямоугольник 1"/>
          <p:cNvSpPr>
            <a:spLocks noChangeArrowheads="1"/>
          </p:cNvSpPr>
          <p:nvPr/>
        </p:nvSpPr>
        <p:spPr bwMode="auto">
          <a:xfrm>
            <a:off x="495300" y="2395538"/>
            <a:ext cx="8151813"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defRPr/>
            </a:pPr>
            <a:r>
              <a:rPr lang="ru-RU" sz="2800" dirty="0">
                <a:solidFill>
                  <a:schemeClr val="bg1"/>
                </a:solidFill>
                <a:cs typeface="Times New Roman" pitchFamily="18" charset="0"/>
              </a:rPr>
              <a:t>Декларирование соответствия условий труда государственным </a:t>
            </a:r>
            <a:r>
              <a:rPr lang="ru-RU" sz="2800" dirty="0" smtClean="0">
                <a:solidFill>
                  <a:schemeClr val="bg1"/>
                </a:solidFill>
                <a:cs typeface="Times New Roman" pitchFamily="18" charset="0"/>
              </a:rPr>
              <a:t>нормативным</a:t>
            </a:r>
          </a:p>
          <a:p>
            <a:pPr algn="ctr">
              <a:lnSpc>
                <a:spcPct val="85000"/>
              </a:lnSpc>
              <a:defRPr/>
            </a:pPr>
            <a:r>
              <a:rPr lang="ru-RU" sz="2800" dirty="0" smtClean="0">
                <a:solidFill>
                  <a:schemeClr val="bg1"/>
                </a:solidFill>
                <a:cs typeface="Times New Roman" pitchFamily="18" charset="0"/>
              </a:rPr>
              <a:t> </a:t>
            </a:r>
            <a:r>
              <a:rPr lang="ru-RU" sz="2800" dirty="0">
                <a:solidFill>
                  <a:schemeClr val="bg1"/>
                </a:solidFill>
                <a:cs typeface="Times New Roman" pitchFamily="18" charset="0"/>
              </a:rPr>
              <a:t>требованиям охраны труда</a:t>
            </a:r>
          </a:p>
        </p:txBody>
      </p:sp>
    </p:spTree>
    <p:extLst>
      <p:ext uri="{BB962C8B-B14F-4D97-AF65-F5344CB8AC3E}">
        <p14:creationId xmlns:p14="http://schemas.microsoft.com/office/powerpoint/2010/main" val="111299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10</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Статья 11. Декларирование соответствия условий труда государственным нормативным требованиям охраны труда</a:t>
            </a:r>
          </a:p>
        </p:txBody>
      </p:sp>
      <p:sp>
        <p:nvSpPr>
          <p:cNvPr id="5" name="Прямоугольник 4"/>
          <p:cNvSpPr/>
          <p:nvPr/>
        </p:nvSpPr>
        <p:spPr>
          <a:xfrm>
            <a:off x="467544" y="2780928"/>
            <a:ext cx="2736304" cy="2308324"/>
          </a:xfrm>
          <a:prstGeom prst="rect">
            <a:avLst/>
          </a:prstGeom>
        </p:spPr>
        <p:txBody>
          <a:bodyPr wrap="square">
            <a:spAutoFit/>
          </a:bodyPr>
          <a:lstStyle/>
          <a:p>
            <a:pPr algn="ctr"/>
            <a:r>
              <a:rPr lang="ru-RU" sz="2400" dirty="0" smtClean="0">
                <a:solidFill>
                  <a:srgbClr val="000000"/>
                </a:solidFill>
              </a:rPr>
              <a:t>Продление действия декларации</a:t>
            </a:r>
          </a:p>
          <a:p>
            <a:pPr algn="ctr"/>
            <a:r>
              <a:rPr lang="ru-RU" sz="2400" dirty="0" smtClean="0">
                <a:solidFill>
                  <a:srgbClr val="000000"/>
                </a:solidFill>
              </a:rPr>
              <a:t> на последующие </a:t>
            </a:r>
          </a:p>
          <a:p>
            <a:pPr algn="ctr"/>
            <a:r>
              <a:rPr lang="ru-RU" sz="2400" dirty="0" smtClean="0">
                <a:solidFill>
                  <a:srgbClr val="000000"/>
                </a:solidFill>
              </a:rPr>
              <a:t> </a:t>
            </a:r>
            <a:r>
              <a:rPr lang="ru-RU" sz="4800" dirty="0" smtClean="0">
                <a:solidFill>
                  <a:srgbClr val="000000"/>
                </a:solidFill>
              </a:rPr>
              <a:t>5 лет</a:t>
            </a:r>
            <a:endParaRPr lang="ru-RU" sz="4800" dirty="0">
              <a:solidFill>
                <a:srgbClr val="000000"/>
              </a:solidFill>
            </a:endParaRPr>
          </a:p>
        </p:txBody>
      </p:sp>
      <p:graphicFrame>
        <p:nvGraphicFramePr>
          <p:cNvPr id="6" name="Схема 5"/>
          <p:cNvGraphicFramePr/>
          <p:nvPr>
            <p:extLst>
              <p:ext uri="{D42A27DB-BD31-4B8C-83A1-F6EECF244321}">
                <p14:modId xmlns:p14="http://schemas.microsoft.com/office/powerpoint/2010/main" val="2585992961"/>
              </p:ext>
            </p:extLst>
          </p:nvPr>
        </p:nvGraphicFramePr>
        <p:xfrm>
          <a:off x="3344305" y="2083110"/>
          <a:ext cx="5648412" cy="341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36216" y="1066624"/>
            <a:ext cx="1267431" cy="923330"/>
          </a:xfrm>
          <a:prstGeom prst="rect">
            <a:avLst/>
          </a:prstGeom>
          <a:noFill/>
        </p:spPr>
        <p:txBody>
          <a:bodyPr wrap="square" rtlCol="0">
            <a:sp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7</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16448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11</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r>
              <a:rPr lang="ru-RU" sz="2000" dirty="0" smtClean="0">
                <a:solidFill>
                  <a:srgbClr val="FFFFFF"/>
                </a:solidFill>
                <a:latin typeface="Times New Roman" pitchFamily="18" charset="0"/>
                <a:cs typeface="Arial" charset="0"/>
              </a:rPr>
              <a:t>. Процессная схема.</a:t>
            </a:r>
            <a:endParaRPr lang="ru-RU" sz="2000" dirty="0">
              <a:solidFill>
                <a:srgbClr val="FFFFFF"/>
              </a:solidFill>
              <a:latin typeface="Times New Roman" pitchFamily="18" charset="0"/>
              <a:cs typeface="Arial" charset="0"/>
            </a:endParaRPr>
          </a:p>
        </p:txBody>
      </p:sp>
      <p:graphicFrame>
        <p:nvGraphicFramePr>
          <p:cNvPr id="2" name="Схема 1"/>
          <p:cNvGraphicFramePr/>
          <p:nvPr>
            <p:extLst>
              <p:ext uri="{D42A27DB-BD31-4B8C-83A1-F6EECF244321}">
                <p14:modId xmlns:p14="http://schemas.microsoft.com/office/powerpoint/2010/main" val="952831494"/>
              </p:ext>
            </p:extLst>
          </p:nvPr>
        </p:nvGraphicFramePr>
        <p:xfrm>
          <a:off x="525979" y="1268760"/>
          <a:ext cx="813690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a:spLocks noChangeArrowheads="1"/>
          </p:cNvSpPr>
          <p:nvPr/>
        </p:nvSpPr>
        <p:spPr bwMode="auto">
          <a:xfrm>
            <a:off x="770439" y="5173042"/>
            <a:ext cx="276225" cy="190500"/>
          </a:xfrm>
          <a:prstGeom prst="roundRect">
            <a:avLst>
              <a:gd name="adj" fmla="val 16667"/>
            </a:avLst>
          </a:prstGeom>
          <a:solidFill>
            <a:srgbClr val="BC8F00"/>
          </a:solidFill>
          <a:ln w="25400">
            <a:solidFill>
              <a:srgbClr val="FFFFFF"/>
            </a:solidFill>
            <a:round/>
            <a:headEnd/>
            <a:tailEnd/>
          </a:ln>
          <a:effectLst>
            <a:outerShdw blurRad="50800" dist="38100" dir="2700000" algn="tl" rotWithShape="0">
              <a:srgbClr val="808080">
                <a:alpha val="42999"/>
              </a:srgbClr>
            </a:outerShdw>
          </a:effectLst>
        </p:spPr>
        <p:txBody>
          <a:bodyPr anchor="ctr"/>
          <a:lstStyle/>
          <a:p>
            <a:pPr algn="ctr">
              <a:defRPr/>
            </a:pPr>
            <a:endParaRPr lang="ru-RU" altLang="ru-RU" sz="1400" dirty="0">
              <a:solidFill>
                <a:schemeClr val="bg1"/>
              </a:solidFill>
              <a:latin typeface="Arial" charset="0"/>
              <a:ea typeface="Arial" charset="0"/>
            </a:endParaRPr>
          </a:p>
        </p:txBody>
      </p:sp>
      <p:sp>
        <p:nvSpPr>
          <p:cNvPr id="11" name="Прямоугольник 17417"/>
          <p:cNvSpPr>
            <a:spLocks noChangeArrowheads="1"/>
          </p:cNvSpPr>
          <p:nvPr/>
        </p:nvSpPr>
        <p:spPr bwMode="auto">
          <a:xfrm>
            <a:off x="1352499" y="5114403"/>
            <a:ext cx="1370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ru-RU" altLang="ru-RU" sz="1400" dirty="0">
                <a:solidFill>
                  <a:srgbClr val="000000"/>
                </a:solidFill>
              </a:rPr>
              <a:t>Работодатель</a:t>
            </a:r>
            <a:r>
              <a:rPr kumimoji="0" lang="ru-RU" altLang="ru-RU" sz="800" dirty="0">
                <a:solidFill>
                  <a:srgbClr val="000000"/>
                </a:solidFill>
              </a:rPr>
              <a:t> </a:t>
            </a:r>
            <a:endParaRPr lang="ru-RU" altLang="ru-RU" sz="1400" dirty="0">
              <a:solidFill>
                <a:srgbClr val="000000"/>
              </a:solidFill>
            </a:endParaRPr>
          </a:p>
        </p:txBody>
      </p:sp>
      <p:sp>
        <p:nvSpPr>
          <p:cNvPr id="12" name="Скругленный прямоугольник 11"/>
          <p:cNvSpPr>
            <a:spLocks noChangeArrowheads="1"/>
          </p:cNvSpPr>
          <p:nvPr/>
        </p:nvSpPr>
        <p:spPr bwMode="auto">
          <a:xfrm>
            <a:off x="770439" y="5646346"/>
            <a:ext cx="276225" cy="190500"/>
          </a:xfrm>
          <a:prstGeom prst="roundRect">
            <a:avLst>
              <a:gd name="adj" fmla="val 16667"/>
            </a:avLst>
          </a:prstGeom>
          <a:solidFill>
            <a:srgbClr val="00B050"/>
          </a:solidFill>
          <a:ln w="19050">
            <a:solidFill>
              <a:schemeClr val="bg1"/>
            </a:solidFill>
            <a:round/>
            <a:headEnd/>
            <a:tailEnd/>
          </a:ln>
          <a:effectLst>
            <a:outerShdw blurRad="40000" dist="20000" dir="5400000" rotWithShape="0">
              <a:srgbClr val="808080">
                <a:alpha val="37999"/>
              </a:srgbClr>
            </a:outerShdw>
          </a:effectLst>
        </p:spPr>
        <p:txBody>
          <a:bodyPr anchor="ctr"/>
          <a:lstStyle/>
          <a:p>
            <a:pPr algn="ctr">
              <a:defRPr/>
            </a:pPr>
            <a:endParaRPr kumimoji="0" lang="ru-RU" altLang="ru-RU" dirty="0">
              <a:solidFill>
                <a:schemeClr val="tx1">
                  <a:lumMod val="75000"/>
                  <a:lumOff val="25000"/>
                </a:schemeClr>
              </a:solidFill>
              <a:latin typeface="Calibri" charset="0"/>
              <a:ea typeface="Arial" charset="0"/>
            </a:endParaRPr>
          </a:p>
        </p:txBody>
      </p:sp>
      <p:sp>
        <p:nvSpPr>
          <p:cNvPr id="13" name="Прямоугольник 141"/>
          <p:cNvSpPr>
            <a:spLocks noChangeArrowheads="1"/>
          </p:cNvSpPr>
          <p:nvPr/>
        </p:nvSpPr>
        <p:spPr bwMode="auto">
          <a:xfrm>
            <a:off x="1352499" y="5587707"/>
            <a:ext cx="51420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ru-RU" altLang="ru-RU" sz="1400" dirty="0" smtClean="0">
                <a:solidFill>
                  <a:srgbClr val="000000"/>
                </a:solidFill>
              </a:rPr>
              <a:t>Организация, проводящая специальную оценку (эксперты)</a:t>
            </a:r>
            <a:r>
              <a:rPr kumimoji="0" lang="ru-RU" altLang="ru-RU" sz="800" dirty="0" smtClean="0">
                <a:solidFill>
                  <a:srgbClr val="000000"/>
                </a:solidFill>
              </a:rPr>
              <a:t> </a:t>
            </a:r>
            <a:endParaRPr lang="ru-RU" altLang="ru-RU" sz="1400" dirty="0">
              <a:solidFill>
                <a:srgbClr val="000000"/>
              </a:solidFill>
            </a:endParaRPr>
          </a:p>
        </p:txBody>
      </p:sp>
      <p:sp>
        <p:nvSpPr>
          <p:cNvPr id="14" name="Скругленный прямоугольник 13"/>
          <p:cNvSpPr>
            <a:spLocks noChangeArrowheads="1"/>
          </p:cNvSpPr>
          <p:nvPr/>
        </p:nvSpPr>
        <p:spPr bwMode="auto">
          <a:xfrm>
            <a:off x="790187" y="6138416"/>
            <a:ext cx="276225" cy="192087"/>
          </a:xfrm>
          <a:prstGeom prst="roundRect">
            <a:avLst>
              <a:gd name="adj" fmla="val 16667"/>
            </a:avLst>
          </a:prstGeom>
          <a:solidFill>
            <a:srgbClr val="FF0000"/>
          </a:solidFill>
          <a:ln w="19050">
            <a:solidFill>
              <a:schemeClr val="bg1"/>
            </a:solidFill>
            <a:round/>
            <a:headEnd/>
            <a:tailEnd/>
          </a:ln>
          <a:effectLst>
            <a:outerShdw blurRad="40000" dist="20000" dir="5400000" rotWithShape="0">
              <a:srgbClr val="808080">
                <a:alpha val="37999"/>
              </a:srgbClr>
            </a:outerShdw>
          </a:effectLst>
        </p:spPr>
        <p:txBody>
          <a:bodyPr anchor="ctr"/>
          <a:lstStyle/>
          <a:p>
            <a:pPr algn="ctr">
              <a:defRPr/>
            </a:pPr>
            <a:endParaRPr kumimoji="0" lang="ru-RU" altLang="ru-RU" sz="2400" b="1" dirty="0">
              <a:solidFill>
                <a:srgbClr val="FFFFFF"/>
              </a:solidFill>
              <a:latin typeface="Calibri" charset="0"/>
              <a:ea typeface="Arial" charset="0"/>
            </a:endParaRPr>
          </a:p>
        </p:txBody>
      </p:sp>
      <p:sp>
        <p:nvSpPr>
          <p:cNvPr id="15" name="Прямоугольник 143"/>
          <p:cNvSpPr>
            <a:spLocks noChangeArrowheads="1"/>
          </p:cNvSpPr>
          <p:nvPr/>
        </p:nvSpPr>
        <p:spPr bwMode="auto">
          <a:xfrm>
            <a:off x="1367697" y="6080570"/>
            <a:ext cx="59874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ru-RU" altLang="ru-RU" sz="1400" dirty="0" smtClean="0">
                <a:solidFill>
                  <a:srgbClr val="000000"/>
                </a:solidFill>
              </a:rPr>
              <a:t>Государственная инспекция труда в субъекте Российской Федерации</a:t>
            </a:r>
            <a:endParaRPr lang="ru-RU" altLang="ru-RU" sz="1400" dirty="0">
              <a:solidFill>
                <a:srgbClr val="000000"/>
              </a:solidFill>
            </a:endParaRPr>
          </a:p>
        </p:txBody>
      </p:sp>
    </p:spTree>
    <p:extLst>
      <p:ext uri="{BB962C8B-B14F-4D97-AF65-F5344CB8AC3E}">
        <p14:creationId xmlns:p14="http://schemas.microsoft.com/office/powerpoint/2010/main" val="2789040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12</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graphicFrame>
        <p:nvGraphicFramePr>
          <p:cNvPr id="3" name="Схема 2"/>
          <p:cNvGraphicFramePr/>
          <p:nvPr>
            <p:extLst>
              <p:ext uri="{D42A27DB-BD31-4B8C-83A1-F6EECF244321}">
                <p14:modId xmlns:p14="http://schemas.microsoft.com/office/powerpoint/2010/main" val="1117123214"/>
              </p:ext>
            </p:extLst>
          </p:nvPr>
        </p:nvGraphicFramePr>
        <p:xfrm>
          <a:off x="643608" y="1484784"/>
          <a:ext cx="7889205"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75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13</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graphicFrame>
        <p:nvGraphicFramePr>
          <p:cNvPr id="3" name="Схема 2"/>
          <p:cNvGraphicFramePr/>
          <p:nvPr>
            <p:extLst>
              <p:ext uri="{D42A27DB-BD31-4B8C-83A1-F6EECF244321}">
                <p14:modId xmlns:p14="http://schemas.microsoft.com/office/powerpoint/2010/main" val="852116214"/>
              </p:ext>
            </p:extLst>
          </p:nvPr>
        </p:nvGraphicFramePr>
        <p:xfrm>
          <a:off x="643608" y="1052736"/>
          <a:ext cx="7889205"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617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14</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sp>
        <p:nvSpPr>
          <p:cNvPr id="2" name="TextBox 1"/>
          <p:cNvSpPr txBox="1"/>
          <p:nvPr/>
        </p:nvSpPr>
        <p:spPr>
          <a:xfrm>
            <a:off x="313286" y="1196752"/>
            <a:ext cx="8435178" cy="369332"/>
          </a:xfrm>
          <a:prstGeom prst="rect">
            <a:avLst/>
          </a:prstGeom>
          <a:noFill/>
        </p:spPr>
        <p:txBody>
          <a:bodyPr wrap="square" rtlCol="0">
            <a:spAutoFit/>
          </a:bodyPr>
          <a:lstStyle/>
          <a:p>
            <a:r>
              <a:rPr lang="ru-RU" dirty="0" smtClean="0">
                <a:solidFill>
                  <a:srgbClr val="000000"/>
                </a:solidFill>
                <a:latin typeface="Times New Roman" pitchFamily="18" charset="0"/>
                <a:cs typeface="Times New Roman" pitchFamily="18" charset="0"/>
              </a:rPr>
              <a:t>Декомпозиция процесса декларирования при выявленных потенциально ВОПФ</a:t>
            </a:r>
            <a:endParaRPr lang="ru-RU" dirty="0">
              <a:solidFill>
                <a:srgbClr val="000000"/>
              </a:solidFill>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2907598810"/>
              </p:ext>
            </p:extLst>
          </p:nvPr>
        </p:nvGraphicFramePr>
        <p:xfrm>
          <a:off x="827460" y="1566084"/>
          <a:ext cx="7920879" cy="4743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Стрелка вниз 14"/>
          <p:cNvSpPr/>
          <p:nvPr/>
        </p:nvSpPr>
        <p:spPr>
          <a:xfrm>
            <a:off x="5130482" y="3770155"/>
            <a:ext cx="288032" cy="1001133"/>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Стрелка вниз 15"/>
          <p:cNvSpPr/>
          <p:nvPr/>
        </p:nvSpPr>
        <p:spPr>
          <a:xfrm rot="1582271">
            <a:off x="5749787" y="2907718"/>
            <a:ext cx="288032" cy="193271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cxnSp>
        <p:nvCxnSpPr>
          <p:cNvPr id="18" name="Соединительная линия уступом 17"/>
          <p:cNvCxnSpPr/>
          <p:nvPr/>
        </p:nvCxnSpPr>
        <p:spPr>
          <a:xfrm rot="16200000" flipH="1">
            <a:off x="7155643" y="2710991"/>
            <a:ext cx="1440160" cy="283890"/>
          </a:xfrm>
          <a:prstGeom prst="bentConnector3">
            <a:avLst>
              <a:gd name="adj1" fmla="val -4234"/>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18414" y="3874072"/>
            <a:ext cx="1800200" cy="461665"/>
          </a:xfrm>
          <a:prstGeom prst="rect">
            <a:avLst/>
          </a:prstGeom>
          <a:noFill/>
        </p:spPr>
        <p:txBody>
          <a:bodyPr wrap="square" rtlCol="0">
            <a:spAutoFit/>
          </a:bodyPr>
          <a:lstStyle/>
          <a:p>
            <a:pPr algn="ctr"/>
            <a:r>
              <a:rPr lang="ru-RU" sz="1200" dirty="0" smtClean="0">
                <a:solidFill>
                  <a:srgbClr val="000000"/>
                </a:solidFill>
              </a:rPr>
              <a:t>Результаты измерений на оценку</a:t>
            </a:r>
            <a:endParaRPr lang="ru-RU" sz="1200" dirty="0">
              <a:solidFill>
                <a:srgbClr val="000000"/>
              </a:solidFill>
            </a:endParaRPr>
          </a:p>
        </p:txBody>
      </p:sp>
    </p:spTree>
    <p:extLst>
      <p:ext uri="{BB962C8B-B14F-4D97-AF65-F5344CB8AC3E}">
        <p14:creationId xmlns:p14="http://schemas.microsoft.com/office/powerpoint/2010/main" val="324629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15</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sp>
        <p:nvSpPr>
          <p:cNvPr id="2" name="TextBox 1"/>
          <p:cNvSpPr txBox="1"/>
          <p:nvPr/>
        </p:nvSpPr>
        <p:spPr>
          <a:xfrm>
            <a:off x="313286" y="1196752"/>
            <a:ext cx="8435178" cy="707886"/>
          </a:xfrm>
          <a:prstGeom prst="rect">
            <a:avLst/>
          </a:prstGeom>
          <a:noFill/>
        </p:spPr>
        <p:txBody>
          <a:bodyPr wrap="square" rtlCol="0">
            <a:spAutoFit/>
          </a:bodyPr>
          <a:lstStyle/>
          <a:p>
            <a:r>
              <a:rPr lang="ru-RU" sz="2000" dirty="0" smtClean="0">
                <a:solidFill>
                  <a:srgbClr val="000000"/>
                </a:solidFill>
                <a:latin typeface="Times New Roman" pitchFamily="18" charset="0"/>
                <a:cs typeface="Times New Roman" pitchFamily="18" charset="0"/>
              </a:rPr>
              <a:t>Анализ сравнения уровней фактического воздействия ВОПФ с предельно –допустимыми уровнями </a:t>
            </a:r>
            <a:endParaRPr lang="ru-RU" sz="2000" dirty="0">
              <a:solidFill>
                <a:srgbClr val="000000"/>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671357478"/>
              </p:ext>
            </p:extLst>
          </p:nvPr>
        </p:nvGraphicFramePr>
        <p:xfrm>
          <a:off x="539552" y="1916832"/>
          <a:ext cx="3744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Схема 10"/>
          <p:cNvGraphicFramePr/>
          <p:nvPr>
            <p:extLst>
              <p:ext uri="{D42A27DB-BD31-4B8C-83A1-F6EECF244321}">
                <p14:modId xmlns:p14="http://schemas.microsoft.com/office/powerpoint/2010/main" val="977705208"/>
              </p:ext>
            </p:extLst>
          </p:nvPr>
        </p:nvGraphicFramePr>
        <p:xfrm>
          <a:off x="4787900" y="1916832"/>
          <a:ext cx="3744416"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767230" y="6021288"/>
            <a:ext cx="3384376" cy="369332"/>
          </a:xfrm>
          <a:prstGeom prst="rect">
            <a:avLst/>
          </a:prstGeom>
          <a:noFill/>
        </p:spPr>
        <p:txBody>
          <a:bodyPr wrap="square" rtlCol="0">
            <a:spAutoFit/>
          </a:bodyPr>
          <a:lstStyle/>
          <a:p>
            <a:pPr algn="ctr"/>
            <a:r>
              <a:rPr lang="ru-RU" dirty="0" smtClean="0">
                <a:solidFill>
                  <a:srgbClr val="000000"/>
                </a:solidFill>
              </a:rPr>
              <a:t>Значительное отклонение</a:t>
            </a:r>
            <a:endParaRPr lang="ru-RU" dirty="0">
              <a:solidFill>
                <a:srgbClr val="000000"/>
              </a:solidFill>
            </a:endParaRPr>
          </a:p>
        </p:txBody>
      </p:sp>
      <p:sp>
        <p:nvSpPr>
          <p:cNvPr id="13" name="TextBox 12"/>
          <p:cNvSpPr txBox="1"/>
          <p:nvPr/>
        </p:nvSpPr>
        <p:spPr>
          <a:xfrm>
            <a:off x="4932040" y="6021288"/>
            <a:ext cx="3384376" cy="369332"/>
          </a:xfrm>
          <a:prstGeom prst="rect">
            <a:avLst/>
          </a:prstGeom>
          <a:noFill/>
        </p:spPr>
        <p:txBody>
          <a:bodyPr wrap="square" rtlCol="0">
            <a:spAutoFit/>
          </a:bodyPr>
          <a:lstStyle/>
          <a:p>
            <a:pPr algn="ctr"/>
            <a:r>
              <a:rPr lang="ru-RU" dirty="0" smtClean="0">
                <a:solidFill>
                  <a:srgbClr val="000000"/>
                </a:solidFill>
              </a:rPr>
              <a:t>Незначительное отклонение</a:t>
            </a:r>
            <a:endParaRPr lang="ru-RU" dirty="0">
              <a:solidFill>
                <a:srgbClr val="000000"/>
              </a:solidFill>
            </a:endParaRPr>
          </a:p>
        </p:txBody>
      </p:sp>
      <p:sp>
        <p:nvSpPr>
          <p:cNvPr id="3" name="Нашивка 2"/>
          <p:cNvSpPr/>
          <p:nvPr/>
        </p:nvSpPr>
        <p:spPr>
          <a:xfrm rot="13219412">
            <a:off x="2550251" y="4001655"/>
            <a:ext cx="406778" cy="517145"/>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10" name="Нашивка 9"/>
          <p:cNvSpPr/>
          <p:nvPr/>
        </p:nvSpPr>
        <p:spPr>
          <a:xfrm rot="11230616">
            <a:off x="6622686" y="4001654"/>
            <a:ext cx="406778" cy="517145"/>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5" name="Прямоугольник 4"/>
          <p:cNvSpPr/>
          <p:nvPr/>
        </p:nvSpPr>
        <p:spPr>
          <a:xfrm rot="3484390" flipV="1">
            <a:off x="6442056" y="4412992"/>
            <a:ext cx="364343" cy="1073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261597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16</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graphicFrame>
        <p:nvGraphicFramePr>
          <p:cNvPr id="3" name="Схема 2"/>
          <p:cNvGraphicFramePr/>
          <p:nvPr>
            <p:extLst>
              <p:ext uri="{D42A27DB-BD31-4B8C-83A1-F6EECF244321}">
                <p14:modId xmlns:p14="http://schemas.microsoft.com/office/powerpoint/2010/main" val="2538901374"/>
              </p:ext>
            </p:extLst>
          </p:nvPr>
        </p:nvGraphicFramePr>
        <p:xfrm>
          <a:off x="643608" y="1484784"/>
          <a:ext cx="7889205"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69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17</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graphicFrame>
        <p:nvGraphicFramePr>
          <p:cNvPr id="8" name="Схема 7"/>
          <p:cNvGraphicFramePr/>
          <p:nvPr>
            <p:extLst>
              <p:ext uri="{D42A27DB-BD31-4B8C-83A1-F6EECF244321}">
                <p14:modId xmlns:p14="http://schemas.microsoft.com/office/powerpoint/2010/main" val="355879308"/>
              </p:ext>
            </p:extLst>
          </p:nvPr>
        </p:nvGraphicFramePr>
        <p:xfrm>
          <a:off x="643608" y="1484784"/>
          <a:ext cx="83208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75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18</a:t>
            </a:fld>
            <a:endParaRPr lang="en-US" sz="3600" dirty="0" smtClean="0">
              <a:solidFill>
                <a:srgbClr val="6F91C2"/>
              </a:solidFill>
              <a:latin typeface="Arial" charset="0"/>
            </a:endParaRPr>
          </a:p>
        </p:txBody>
      </p:sp>
      <p:sp>
        <p:nvSpPr>
          <p:cNvPr id="6" name="Прямоугольник 1"/>
          <p:cNvSpPr>
            <a:spLocks noChangeArrowheads="1"/>
          </p:cNvSpPr>
          <p:nvPr/>
        </p:nvSpPr>
        <p:spPr bwMode="auto">
          <a:xfrm>
            <a:off x="1058221" y="1412776"/>
            <a:ext cx="7417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ПОРЯДОК оформления </a:t>
            </a:r>
            <a:r>
              <a:rPr lang="ru-RU" sz="2000" dirty="0">
                <a:solidFill>
                  <a:srgbClr val="FFFFFF"/>
                </a:solidFill>
                <a:latin typeface="Times New Roman" pitchFamily="18" charset="0"/>
                <a:cs typeface="Arial" charset="0"/>
              </a:rPr>
              <a:t>декларации соответствия условий труда </a:t>
            </a:r>
            <a:r>
              <a:rPr lang="ru-RU" sz="2000" dirty="0" smtClean="0">
                <a:solidFill>
                  <a:srgbClr val="FFFFFF"/>
                </a:solidFill>
                <a:latin typeface="Times New Roman" pitchFamily="18" charset="0"/>
                <a:cs typeface="Arial" charset="0"/>
              </a:rPr>
              <a:t>государственным нормативным </a:t>
            </a:r>
            <a:r>
              <a:rPr lang="ru-RU" sz="2000" dirty="0">
                <a:solidFill>
                  <a:srgbClr val="FFFFFF"/>
                </a:solidFill>
                <a:latin typeface="Times New Roman" pitchFamily="18" charset="0"/>
                <a:cs typeface="Arial" charset="0"/>
              </a:rPr>
              <a:t>требованиям охраны труда</a:t>
            </a:r>
          </a:p>
        </p:txBody>
      </p:sp>
      <p:sp>
        <p:nvSpPr>
          <p:cNvPr id="8" name="Прямоугольник 7"/>
          <p:cNvSpPr/>
          <p:nvPr/>
        </p:nvSpPr>
        <p:spPr>
          <a:xfrm>
            <a:off x="333864" y="1670016"/>
            <a:ext cx="3024336" cy="707886"/>
          </a:xfrm>
          <a:prstGeom prst="rect">
            <a:avLst/>
          </a:prstGeom>
          <a:solidFill>
            <a:srgbClr val="BC8F00"/>
          </a:solidFill>
        </p:spPr>
        <p:txBody>
          <a:bodyPr wrap="square">
            <a:spAutoFit/>
          </a:bodyPr>
          <a:lstStyle/>
          <a:p>
            <a:pPr algn="ctr"/>
            <a:r>
              <a:rPr lang="ru-RU" sz="2000" dirty="0" smtClean="0">
                <a:solidFill>
                  <a:srgbClr val="000000"/>
                </a:solidFill>
                <a:latin typeface="Times New Roman" pitchFamily="18" charset="0"/>
                <a:cs typeface="Arial" charset="0"/>
              </a:rPr>
              <a:t>Способы передачи декларации в ГИТ </a:t>
            </a:r>
            <a:endParaRPr lang="ru-RU" sz="2000" dirty="0">
              <a:solidFill>
                <a:srgbClr val="000000"/>
              </a:solidFill>
              <a:latin typeface="Times New Roman" pitchFamily="18" charset="0"/>
              <a:cs typeface="Arial" charset="0"/>
            </a:endParaRPr>
          </a:p>
        </p:txBody>
      </p:sp>
      <p:graphicFrame>
        <p:nvGraphicFramePr>
          <p:cNvPr id="12" name="Схема 11"/>
          <p:cNvGraphicFramePr/>
          <p:nvPr>
            <p:extLst>
              <p:ext uri="{D42A27DB-BD31-4B8C-83A1-F6EECF244321}">
                <p14:modId xmlns:p14="http://schemas.microsoft.com/office/powerpoint/2010/main" val="1226512042"/>
              </p:ext>
            </p:extLst>
          </p:nvPr>
        </p:nvGraphicFramePr>
        <p:xfrm>
          <a:off x="3358200" y="1196752"/>
          <a:ext cx="567829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pic>
        <p:nvPicPr>
          <p:cNvPr id="2" name="Picture 2" descr="G:\_ОСОР\Polkovnikov\СОУТ_2014\Обучение 72 ч\п. 2.7_Декларирование\Картинки\image (7).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880" y="2924944"/>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89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19</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graphicFrame>
        <p:nvGraphicFramePr>
          <p:cNvPr id="8" name="Схема 7"/>
          <p:cNvGraphicFramePr/>
          <p:nvPr>
            <p:extLst>
              <p:ext uri="{D42A27DB-BD31-4B8C-83A1-F6EECF244321}">
                <p14:modId xmlns:p14="http://schemas.microsoft.com/office/powerpoint/2010/main" val="3845786945"/>
              </p:ext>
            </p:extLst>
          </p:nvPr>
        </p:nvGraphicFramePr>
        <p:xfrm>
          <a:off x="643608" y="1484784"/>
          <a:ext cx="7889205"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1880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sp>
        <p:nvSpPr>
          <p:cNvPr id="9" name="Прямоугольник 8"/>
          <p:cNvSpPr/>
          <p:nvPr/>
        </p:nvSpPr>
        <p:spPr>
          <a:xfrm>
            <a:off x="409572" y="1052736"/>
            <a:ext cx="8338892" cy="2246769"/>
          </a:xfrm>
          <a:prstGeom prst="rect">
            <a:avLst/>
          </a:prstGeom>
        </p:spPr>
        <p:txBody>
          <a:bodyPr wrap="square">
            <a:spAutoFit/>
          </a:bodyPr>
          <a:lstStyle/>
          <a:p>
            <a:pPr algn="just"/>
            <a:r>
              <a:rPr lang="ru-RU" sz="2000" dirty="0">
                <a:solidFill>
                  <a:srgbClr val="0000CC"/>
                </a:solidFill>
              </a:rPr>
              <a:t>Декларация соответствия </a:t>
            </a:r>
            <a:r>
              <a:rPr lang="ru-RU" sz="2000" dirty="0">
                <a:solidFill>
                  <a:srgbClr val="000000"/>
                </a:solidFill>
              </a:rPr>
              <a:t>- это документ, удостоверяющий соответствие условий </a:t>
            </a:r>
            <a:r>
              <a:rPr lang="ru-RU" sz="2000" dirty="0" smtClean="0">
                <a:solidFill>
                  <a:srgbClr val="000000"/>
                </a:solidFill>
              </a:rPr>
              <a:t>труда </a:t>
            </a:r>
            <a:r>
              <a:rPr lang="ru-RU" sz="2000" dirty="0">
                <a:solidFill>
                  <a:srgbClr val="000000"/>
                </a:solidFill>
              </a:rPr>
              <a:t>государственным нормативным требованиям охраны труда, сведения о котором размещаются в реестре деклараций соответствия федерального органа исполнительной власти, уполномоченного на проведение государственного надзора и контроля за соблюдением трудового законодательства.</a:t>
            </a:r>
          </a:p>
        </p:txBody>
      </p:sp>
      <p:pic>
        <p:nvPicPr>
          <p:cNvPr id="1026" name="Picture 2" descr="http://im1-tub-ru.yandex.net/i?id=198731826-12-72&amp;n=2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341" y="3501008"/>
            <a:ext cx="2944772" cy="245397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7598" y="4797152"/>
            <a:ext cx="5508326" cy="1384995"/>
          </a:xfrm>
          <a:prstGeom prst="rect">
            <a:avLst/>
          </a:prstGeom>
        </p:spPr>
        <p:txBody>
          <a:bodyPr wrap="square">
            <a:spAutoFit/>
          </a:bodyPr>
          <a:lstStyle/>
          <a:p>
            <a:pPr algn="ctr"/>
            <a:r>
              <a:rPr lang="ru-RU" sz="2000" dirty="0">
                <a:solidFill>
                  <a:srgbClr val="000000"/>
                </a:solidFill>
              </a:rPr>
              <a:t>Подача деклараций </a:t>
            </a:r>
            <a:r>
              <a:rPr lang="ru-RU" sz="2000" dirty="0" smtClean="0">
                <a:solidFill>
                  <a:srgbClr val="000000"/>
                </a:solidFill>
              </a:rPr>
              <a:t>носит </a:t>
            </a:r>
            <a:r>
              <a:rPr lang="ru-RU" sz="3200" dirty="0">
                <a:solidFill>
                  <a:srgbClr val="0000CC"/>
                </a:solidFill>
              </a:rPr>
              <a:t>заявительный </a:t>
            </a:r>
            <a:r>
              <a:rPr lang="ru-RU" sz="3200" dirty="0" smtClean="0">
                <a:solidFill>
                  <a:srgbClr val="0000CC"/>
                </a:solidFill>
              </a:rPr>
              <a:t>характер </a:t>
            </a:r>
            <a:r>
              <a:rPr lang="ru-RU" sz="2000" dirty="0" smtClean="0">
                <a:solidFill>
                  <a:srgbClr val="000000"/>
                </a:solidFill>
              </a:rPr>
              <a:t>на</a:t>
            </a:r>
          </a:p>
          <a:p>
            <a:pPr algn="ctr"/>
            <a:r>
              <a:rPr lang="ru-RU" sz="2000" dirty="0" smtClean="0">
                <a:solidFill>
                  <a:srgbClr val="000000"/>
                </a:solidFill>
              </a:rPr>
              <a:t> </a:t>
            </a:r>
            <a:r>
              <a:rPr lang="ru-RU" sz="3200" dirty="0">
                <a:solidFill>
                  <a:srgbClr val="0000CC"/>
                </a:solidFill>
              </a:rPr>
              <a:t>безвозмездной </a:t>
            </a:r>
            <a:r>
              <a:rPr lang="ru-RU" sz="3200" dirty="0" smtClean="0">
                <a:solidFill>
                  <a:srgbClr val="0000CC"/>
                </a:solidFill>
              </a:rPr>
              <a:t>основе</a:t>
            </a:r>
            <a:endParaRPr lang="ru-RU" sz="2000" dirty="0">
              <a:solidFill>
                <a:srgbClr val="0000CC"/>
              </a:solidFill>
            </a:endParaRPr>
          </a:p>
        </p:txBody>
      </p:sp>
      <p:pic>
        <p:nvPicPr>
          <p:cNvPr id="11" name="Picture 2" descr="G:\_ОСОР\Polkovnikov\СОУТ_2014\Обучение 72 ч\п. 2.7_Декларирование\Declarirovanieispitani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501008"/>
            <a:ext cx="4680520" cy="113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72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20</a:t>
            </a:fld>
            <a:endParaRPr lang="en-US" sz="3600" dirty="0" smtClean="0">
              <a:solidFill>
                <a:srgbClr val="6F91C2"/>
              </a:solidFill>
              <a:latin typeface="Arial" charset="0"/>
            </a:endParaRPr>
          </a:p>
        </p:txBody>
      </p:sp>
      <p:sp>
        <p:nvSpPr>
          <p:cNvPr id="10" name="Прямоугольник 1"/>
          <p:cNvSpPr>
            <a:spLocks noChangeArrowheads="1"/>
          </p:cNvSpPr>
          <p:nvPr/>
        </p:nvSpPr>
        <p:spPr bwMode="auto">
          <a:xfrm>
            <a:off x="1042695" y="54114"/>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Основные группы субъектов, интересы которых были затронуты введением документов </a:t>
            </a:r>
          </a:p>
        </p:txBody>
      </p:sp>
      <p:graphicFrame>
        <p:nvGraphicFramePr>
          <p:cNvPr id="6" name="Схема 5"/>
          <p:cNvGraphicFramePr/>
          <p:nvPr>
            <p:extLst>
              <p:ext uri="{D42A27DB-BD31-4B8C-83A1-F6EECF244321}">
                <p14:modId xmlns:p14="http://schemas.microsoft.com/office/powerpoint/2010/main" val="1946394593"/>
              </p:ext>
            </p:extLst>
          </p:nvPr>
        </p:nvGraphicFramePr>
        <p:xfrm>
          <a:off x="3593928" y="1031706"/>
          <a:ext cx="5245937" cy="483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251806" y="6082263"/>
            <a:ext cx="8588059" cy="276999"/>
          </a:xfrm>
          <a:prstGeom prst="rect">
            <a:avLst/>
          </a:prstGeom>
        </p:spPr>
        <p:txBody>
          <a:bodyPr wrap="square">
            <a:spAutoFit/>
          </a:bodyPr>
          <a:lstStyle/>
          <a:p>
            <a:r>
              <a:rPr lang="ru-RU" sz="1200" i="1" dirty="0">
                <a:solidFill>
                  <a:srgbClr val="000000"/>
                </a:solidFill>
              </a:rPr>
              <a:t>Данные Федеральной службы государственной статистики (Российский статистический ежегодник - 2012 г.) </a:t>
            </a:r>
            <a:endParaRPr lang="ru-RU" sz="1200" dirty="0"/>
          </a:p>
        </p:txBody>
      </p:sp>
      <p:pic>
        <p:nvPicPr>
          <p:cNvPr id="5122" name="Picture 2" descr="G:\_ОСОР\Polkovnikov\СОУТ_2014\Обучение 72 ч\п. 2.7_Декларирование\Картинки\image (2).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730" y="2204864"/>
            <a:ext cx="2855317" cy="21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08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21</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23628"/>
            <a:ext cx="7489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Исходные данные и документы, формируемые по результатам проведения процедуры декларирования соответствий условий труда.</a:t>
            </a:r>
          </a:p>
        </p:txBody>
      </p:sp>
      <p:graphicFrame>
        <p:nvGraphicFramePr>
          <p:cNvPr id="2" name="Таблица 1"/>
          <p:cNvGraphicFramePr>
            <a:graphicFrameLocks noGrp="1"/>
          </p:cNvGraphicFramePr>
          <p:nvPr>
            <p:extLst>
              <p:ext uri="{D42A27DB-BD31-4B8C-83A1-F6EECF244321}">
                <p14:modId xmlns:p14="http://schemas.microsoft.com/office/powerpoint/2010/main" val="4080607168"/>
              </p:ext>
            </p:extLst>
          </p:nvPr>
        </p:nvGraphicFramePr>
        <p:xfrm>
          <a:off x="611559" y="1268760"/>
          <a:ext cx="8227641" cy="4102637"/>
        </p:xfrm>
        <a:graphic>
          <a:graphicData uri="http://schemas.openxmlformats.org/drawingml/2006/table">
            <a:tbl>
              <a:tblPr firstRow="1" bandRow="1">
                <a:tableStyleId>{5C22544A-7EE6-4342-B048-85BDC9FD1C3A}</a:tableStyleId>
              </a:tblPr>
              <a:tblGrid>
                <a:gridCol w="673140"/>
                <a:gridCol w="7554501"/>
              </a:tblGrid>
              <a:tr h="445037">
                <a:tc>
                  <a:txBody>
                    <a:bodyPr/>
                    <a:lstStyle/>
                    <a:p>
                      <a:pPr algn="ctr"/>
                      <a:endParaRPr lang="ru-RU" dirty="0"/>
                    </a:p>
                  </a:txBody>
                  <a:tcPr anchor="ctr">
                    <a:solidFill>
                      <a:schemeClr val="accent1">
                        <a:lumMod val="75000"/>
                      </a:schemeClr>
                    </a:solidFill>
                  </a:tcPr>
                </a:tc>
                <a:tc>
                  <a:txBody>
                    <a:bodyPr/>
                    <a:lstStyle/>
                    <a:p>
                      <a:pPr algn="ctr"/>
                      <a:r>
                        <a:rPr lang="ru-RU" dirty="0" smtClean="0"/>
                        <a:t>Исходные</a:t>
                      </a:r>
                      <a:r>
                        <a:rPr lang="ru-RU" baseline="0" dirty="0" smtClean="0"/>
                        <a:t> данные для декларирования</a:t>
                      </a:r>
                      <a:endParaRPr lang="ru-RU" dirty="0"/>
                    </a:p>
                  </a:txBody>
                  <a:tcPr anchor="ctr">
                    <a:solidFill>
                      <a:schemeClr val="accent1">
                        <a:lumMod val="75000"/>
                      </a:schemeClr>
                    </a:solidFill>
                  </a:tcPr>
                </a:tc>
              </a:tr>
              <a:tr h="631598">
                <a:tc>
                  <a:txBody>
                    <a:bodyPr/>
                    <a:lstStyle/>
                    <a:p>
                      <a:pPr algn="ctr"/>
                      <a:r>
                        <a:rPr lang="ru-RU" dirty="0" smtClean="0">
                          <a:solidFill>
                            <a:srgbClr val="000000"/>
                          </a:solidFill>
                          <a:latin typeface="Times New Roman" pitchFamily="18" charset="0"/>
                          <a:cs typeface="Times New Roman" pitchFamily="18" charset="0"/>
                        </a:rPr>
                        <a:t>1.</a:t>
                      </a:r>
                      <a:endParaRPr lang="ru-RU" dirty="0">
                        <a:solidFill>
                          <a:srgbClr val="000000"/>
                        </a:solidFill>
                        <a:latin typeface="Times New Roman" pitchFamily="18" charset="0"/>
                        <a:cs typeface="Times New Roman"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itchFamily="18" charset="0"/>
                          <a:cs typeface="Arial" charset="0"/>
                        </a:rPr>
                        <a:t>Заключение эксперта организации, проводящей</a:t>
                      </a:r>
                      <a:r>
                        <a:rPr lang="ru-RU" sz="1800" baseline="0" dirty="0" smtClean="0">
                          <a:solidFill>
                            <a:srgbClr val="000000"/>
                          </a:solidFill>
                          <a:latin typeface="Times New Roman" pitchFamily="18" charset="0"/>
                          <a:cs typeface="Arial" charset="0"/>
                        </a:rPr>
                        <a:t> специальную оценку условий труда, относительно декларирования рабочих мест</a:t>
                      </a:r>
                      <a:endParaRPr lang="ru-RU" dirty="0">
                        <a:solidFill>
                          <a:srgbClr val="000000"/>
                        </a:solidFill>
                      </a:endParaRPr>
                    </a:p>
                  </a:txBody>
                  <a:tcPr/>
                </a:tc>
              </a:tr>
              <a:tr h="360913">
                <a:tc>
                  <a:txBody>
                    <a:bodyPr/>
                    <a:lstStyle/>
                    <a:p>
                      <a:pPr algn="ctr"/>
                      <a:r>
                        <a:rPr lang="ru-RU" dirty="0" smtClean="0">
                          <a:solidFill>
                            <a:srgbClr val="000000"/>
                          </a:solidFill>
                          <a:latin typeface="Times New Roman" pitchFamily="18" charset="0"/>
                          <a:cs typeface="Times New Roman" pitchFamily="18" charset="0"/>
                        </a:rPr>
                        <a:t>2.</a:t>
                      </a:r>
                      <a:endParaRPr lang="ru-RU" dirty="0">
                        <a:solidFill>
                          <a:srgbClr val="000000"/>
                        </a:solidFill>
                        <a:latin typeface="Times New Roman" pitchFamily="18" charset="0"/>
                        <a:cs typeface="Times New Roman"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itchFamily="18" charset="0"/>
                          <a:cs typeface="Arial" charset="0"/>
                        </a:rPr>
                        <a:t>Перечень рабочих мест, подлежащих декларированию</a:t>
                      </a:r>
                      <a:endParaRPr lang="ru-RU" dirty="0">
                        <a:solidFill>
                          <a:srgbClr val="000000"/>
                        </a:solidFill>
                      </a:endParaRPr>
                    </a:p>
                  </a:txBody>
                  <a:tcPr/>
                </a:tc>
              </a:tr>
              <a:tr h="360913">
                <a:tc>
                  <a:txBody>
                    <a:bodyPr/>
                    <a:lstStyle/>
                    <a:p>
                      <a:pPr marL="0" algn="ctr" defTabSz="457200" rtl="0" eaLnBrk="1" latinLnBrk="0" hangingPunct="1"/>
                      <a:r>
                        <a:rPr lang="ru-RU" sz="1800" kern="1200" dirty="0" smtClean="0">
                          <a:solidFill>
                            <a:srgbClr val="000000"/>
                          </a:solidFill>
                          <a:latin typeface="Times New Roman" pitchFamily="18" charset="0"/>
                          <a:ea typeface="+mn-ea"/>
                          <a:cs typeface="Times New Roman" pitchFamily="18" charset="0"/>
                        </a:rPr>
                        <a:t>3.</a:t>
                      </a:r>
                      <a:endParaRPr lang="ru-RU" sz="1800" kern="1200" dirty="0">
                        <a:solidFill>
                          <a:srgbClr val="000000"/>
                        </a:solidFill>
                        <a:latin typeface="Times New Roman" pitchFamily="18" charset="0"/>
                        <a:ea typeface="+mn-ea"/>
                        <a:cs typeface="Times New Roman" pitchFamily="18" charset="0"/>
                      </a:endParaRPr>
                    </a:p>
                  </a:txBody>
                  <a:tcPr anchor="ctr"/>
                </a:tc>
                <a:tc>
                  <a:txBody>
                    <a:bodyPr/>
                    <a:lstStyle/>
                    <a:p>
                      <a:pPr marL="0" algn="l" defTabSz="457200" rtl="0" eaLnBrk="1" latinLnBrk="0" hangingPunct="1"/>
                      <a:r>
                        <a:rPr lang="ru-RU" sz="1800" kern="1200" dirty="0" smtClean="0">
                          <a:solidFill>
                            <a:srgbClr val="000000"/>
                          </a:solidFill>
                          <a:latin typeface="Times New Roman" pitchFamily="18" charset="0"/>
                          <a:ea typeface="+mn-ea"/>
                          <a:cs typeface="Arial" charset="0"/>
                        </a:rPr>
                        <a:t>Заполненная форма декларации</a:t>
                      </a:r>
                      <a:endParaRPr lang="ru-RU" sz="1800" kern="1200" dirty="0">
                        <a:solidFill>
                          <a:srgbClr val="000000"/>
                        </a:solidFill>
                        <a:latin typeface="Times New Roman" pitchFamily="18" charset="0"/>
                        <a:ea typeface="+mn-ea"/>
                        <a:cs typeface="Arial" charset="0"/>
                      </a:endParaRPr>
                    </a:p>
                  </a:txBody>
                  <a:tcPr/>
                </a:tc>
              </a:tr>
              <a:tr h="360913">
                <a:tc>
                  <a:txBody>
                    <a:bodyPr/>
                    <a:lstStyle/>
                    <a:p>
                      <a:endParaRPr lang="ru-RU" dirty="0"/>
                    </a:p>
                  </a:txBody>
                  <a:tcPr>
                    <a:solidFill>
                      <a:schemeClr val="accent1">
                        <a:lumMod val="75000"/>
                      </a:schemeClr>
                    </a:solidFill>
                  </a:tcPr>
                </a:tc>
                <a:tc>
                  <a:txBody>
                    <a:bodyPr/>
                    <a:lstStyle/>
                    <a:p>
                      <a:pPr marL="0" algn="ctr" defTabSz="457200" rtl="0" eaLnBrk="1" latinLnBrk="0" hangingPunct="1"/>
                      <a:r>
                        <a:rPr lang="ru-RU" sz="1800" b="1" kern="1200" dirty="0" smtClean="0">
                          <a:solidFill>
                            <a:schemeClr val="lt1"/>
                          </a:solidFill>
                          <a:latin typeface="+mn-lt"/>
                          <a:ea typeface="+mn-ea"/>
                          <a:cs typeface="+mn-cs"/>
                        </a:rPr>
                        <a:t>Документы, формируемые по результатам проведения процедуры декларирования</a:t>
                      </a:r>
                      <a:endParaRPr lang="ru-RU" sz="1800" b="1" kern="1200" dirty="0">
                        <a:solidFill>
                          <a:schemeClr val="lt1"/>
                        </a:solidFill>
                        <a:latin typeface="+mn-lt"/>
                        <a:ea typeface="+mn-ea"/>
                        <a:cs typeface="+mn-cs"/>
                      </a:endParaRPr>
                    </a:p>
                  </a:txBody>
                  <a:tcPr>
                    <a:solidFill>
                      <a:schemeClr val="accent1">
                        <a:lumMod val="75000"/>
                      </a:schemeClr>
                    </a:solidFill>
                  </a:tcPr>
                </a:tc>
              </a:tr>
              <a:tr h="360913">
                <a:tc>
                  <a:txBody>
                    <a:bodyPr/>
                    <a:lstStyle/>
                    <a:p>
                      <a:pPr algn="ctr"/>
                      <a:r>
                        <a:rPr lang="ru-RU" dirty="0" smtClean="0">
                          <a:solidFill>
                            <a:srgbClr val="000000"/>
                          </a:solidFill>
                          <a:latin typeface="Times New Roman" pitchFamily="18" charset="0"/>
                          <a:cs typeface="Times New Roman" pitchFamily="18" charset="0"/>
                        </a:rPr>
                        <a:t>1.</a:t>
                      </a:r>
                      <a:endParaRPr lang="ru-RU" dirty="0">
                        <a:solidFill>
                          <a:srgbClr val="000000"/>
                        </a:solidFill>
                        <a:latin typeface="Times New Roman" pitchFamily="18" charset="0"/>
                        <a:cs typeface="Times New Roman"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latin typeface="Times New Roman" pitchFamily="18" charset="0"/>
                          <a:cs typeface="Arial" charset="0"/>
                        </a:rPr>
                        <a:t>Декларация соответствия условий труда государственным нормативным требованиям охраны труда</a:t>
                      </a:r>
                      <a:r>
                        <a:rPr lang="ru-RU" dirty="0" smtClean="0">
                          <a:solidFill>
                            <a:srgbClr val="000000"/>
                          </a:solidFill>
                        </a:rPr>
                        <a:t> </a:t>
                      </a:r>
                      <a:endParaRPr lang="ru-RU" dirty="0">
                        <a:solidFill>
                          <a:srgbClr val="000000"/>
                        </a:solidFill>
                      </a:endParaRPr>
                    </a:p>
                  </a:txBody>
                  <a:tcPr/>
                </a:tc>
              </a:tr>
              <a:tr h="360913">
                <a:tc>
                  <a:txBody>
                    <a:bodyPr/>
                    <a:lstStyle/>
                    <a:p>
                      <a:pPr marL="0" algn="ctr" defTabSz="457200" rtl="0" eaLnBrk="1" latinLnBrk="0" hangingPunct="1"/>
                      <a:r>
                        <a:rPr lang="ru-RU" sz="1800" kern="1200" dirty="0" smtClean="0">
                          <a:solidFill>
                            <a:srgbClr val="000000"/>
                          </a:solidFill>
                          <a:latin typeface="Times New Roman" pitchFamily="18" charset="0"/>
                          <a:ea typeface="+mn-ea"/>
                          <a:cs typeface="Arial" charset="0"/>
                        </a:rPr>
                        <a:t>2.</a:t>
                      </a:r>
                      <a:endParaRPr lang="ru-RU" sz="1800" kern="1200" dirty="0">
                        <a:solidFill>
                          <a:srgbClr val="000000"/>
                        </a:solidFill>
                        <a:latin typeface="Times New Roman" pitchFamily="18" charset="0"/>
                        <a:ea typeface="+mn-ea"/>
                        <a:cs typeface="Arial"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kern="1200" dirty="0" smtClean="0">
                          <a:solidFill>
                            <a:srgbClr val="000000"/>
                          </a:solidFill>
                          <a:latin typeface="Times New Roman" pitchFamily="18" charset="0"/>
                          <a:ea typeface="+mn-ea"/>
                          <a:cs typeface="Arial" charset="0"/>
                        </a:rPr>
                        <a:t>Запись в реестре декларации</a:t>
                      </a:r>
                      <a:endParaRPr lang="ru-RU" sz="1800" kern="1200" dirty="0">
                        <a:solidFill>
                          <a:srgbClr val="000000"/>
                        </a:solidFill>
                        <a:latin typeface="Times New Roman" pitchFamily="18" charset="0"/>
                        <a:ea typeface="+mn-ea"/>
                        <a:cs typeface="Arial" charset="0"/>
                      </a:endParaRPr>
                    </a:p>
                  </a:txBody>
                  <a:tcPr/>
                </a:tc>
              </a:tr>
              <a:tr h="360913">
                <a:tc>
                  <a:txBody>
                    <a:bodyPr/>
                    <a:lstStyle/>
                    <a:p>
                      <a:pPr marL="0" algn="ctr" defTabSz="457200" rtl="0" eaLnBrk="1" latinLnBrk="0" hangingPunct="1"/>
                      <a:r>
                        <a:rPr lang="ru-RU" sz="1800" kern="1200" dirty="0" smtClean="0">
                          <a:solidFill>
                            <a:srgbClr val="000000"/>
                          </a:solidFill>
                          <a:latin typeface="Times New Roman" pitchFamily="18" charset="0"/>
                          <a:ea typeface="+mn-ea"/>
                          <a:cs typeface="Arial" charset="0"/>
                        </a:rPr>
                        <a:t>3.</a:t>
                      </a:r>
                      <a:endParaRPr lang="ru-RU" sz="1800" kern="1200" dirty="0">
                        <a:solidFill>
                          <a:srgbClr val="000000"/>
                        </a:solidFill>
                        <a:latin typeface="Times New Roman" pitchFamily="18" charset="0"/>
                        <a:ea typeface="+mn-ea"/>
                        <a:cs typeface="Arial"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kern="1200" dirty="0" smtClean="0">
                          <a:solidFill>
                            <a:srgbClr val="000000"/>
                          </a:solidFill>
                          <a:latin typeface="Times New Roman" pitchFamily="18" charset="0"/>
                          <a:ea typeface="+mn-ea"/>
                          <a:cs typeface="Arial" charset="0"/>
                        </a:rPr>
                        <a:t>Причины возврата декларации (в случае ее несоответствия требованиям порядка оформления)    </a:t>
                      </a:r>
                      <a:endParaRPr lang="ru-RU" sz="1800" kern="1200" dirty="0">
                        <a:solidFill>
                          <a:srgbClr val="000000"/>
                        </a:solidFill>
                        <a:latin typeface="Times New Roman" pitchFamily="18" charset="0"/>
                        <a:ea typeface="+mn-ea"/>
                        <a:cs typeface="Arial" charset="0"/>
                      </a:endParaRPr>
                    </a:p>
                  </a:txBody>
                  <a:tcPr/>
                </a:tc>
              </a:tr>
            </a:tbl>
          </a:graphicData>
        </a:graphic>
      </p:graphicFrame>
    </p:spTree>
    <p:extLst>
      <p:ext uri="{BB962C8B-B14F-4D97-AF65-F5344CB8AC3E}">
        <p14:creationId xmlns:p14="http://schemas.microsoft.com/office/powerpoint/2010/main" val="3530796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6476" y="980728"/>
            <a:ext cx="8928992" cy="1077218"/>
          </a:xfrm>
          <a:prstGeom prst="rect">
            <a:avLst/>
          </a:prstGeom>
        </p:spPr>
        <p:txBody>
          <a:bodyPr wrap="square">
            <a:spAutoFit/>
          </a:bodyPr>
          <a:lstStyle/>
          <a:p>
            <a:r>
              <a:rPr lang="ru-RU" sz="1600" b="1" dirty="0" smtClean="0">
                <a:solidFill>
                  <a:srgbClr val="000000"/>
                </a:solidFill>
              </a:rPr>
              <a:t>«О </a:t>
            </a:r>
            <a:r>
              <a:rPr lang="ru-RU" sz="1600" b="1" dirty="0">
                <a:solidFill>
                  <a:srgbClr val="000000"/>
                </a:solidFill>
              </a:rPr>
              <a:t>форме и порядке подачи декларации соответствия условий труда государственным нормативным требованиям охраны труда, Порядке формирования и ведения реестра деклараций соответствия условий труда государственным нормативным требованиям охраны </a:t>
            </a:r>
            <a:r>
              <a:rPr lang="ru-RU" sz="1600" b="1" dirty="0" smtClean="0">
                <a:solidFill>
                  <a:srgbClr val="000000"/>
                </a:solidFill>
              </a:rPr>
              <a:t>труда»</a:t>
            </a:r>
            <a:endParaRPr lang="ru-RU" sz="1600" b="1" dirty="0">
              <a:solidFill>
                <a:srgbClr val="000000"/>
              </a:solidFill>
              <a:latin typeface="Times New Roman" pitchFamily="18" charset="0"/>
              <a:cs typeface="Arial" charset="0"/>
            </a:endParaRPr>
          </a:p>
        </p:txBody>
      </p:sp>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22</a:t>
            </a:fld>
            <a:endParaRPr lang="en-US" sz="3600" dirty="0" smtClean="0">
              <a:solidFill>
                <a:srgbClr val="6F91C2"/>
              </a:solidFill>
              <a:latin typeface="Arial" charset="0"/>
            </a:endParaRPr>
          </a:p>
        </p:txBody>
      </p:sp>
      <p:graphicFrame>
        <p:nvGraphicFramePr>
          <p:cNvPr id="2" name="Схема 1"/>
          <p:cNvGraphicFramePr/>
          <p:nvPr>
            <p:extLst>
              <p:ext uri="{D42A27DB-BD31-4B8C-83A1-F6EECF244321}">
                <p14:modId xmlns:p14="http://schemas.microsoft.com/office/powerpoint/2010/main" val="343283990"/>
              </p:ext>
            </p:extLst>
          </p:nvPr>
        </p:nvGraphicFramePr>
        <p:xfrm>
          <a:off x="323528" y="2780928"/>
          <a:ext cx="4194497" cy="2975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val="141517221"/>
              </p:ext>
            </p:extLst>
          </p:nvPr>
        </p:nvGraphicFramePr>
        <p:xfrm>
          <a:off x="5072588" y="2348881"/>
          <a:ext cx="3817119" cy="3888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Прямоугольник 1"/>
          <p:cNvSpPr>
            <a:spLocks noChangeArrowheads="1"/>
          </p:cNvSpPr>
          <p:nvPr/>
        </p:nvSpPr>
        <p:spPr bwMode="auto">
          <a:xfrm>
            <a:off x="1094510" y="285750"/>
            <a:ext cx="748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400" dirty="0">
                <a:solidFill>
                  <a:srgbClr val="FFFFFF"/>
                </a:solidFill>
                <a:latin typeface="Times New Roman" pitchFamily="18" charset="0"/>
                <a:cs typeface="Arial" charset="0"/>
              </a:rPr>
              <a:t>Приказ Минтруда России № 80н от 07.02.2014 г.</a:t>
            </a:r>
          </a:p>
        </p:txBody>
      </p:sp>
    </p:spTree>
    <p:extLst>
      <p:ext uri="{BB962C8B-B14F-4D97-AF65-F5344CB8AC3E}">
        <p14:creationId xmlns:p14="http://schemas.microsoft.com/office/powerpoint/2010/main" val="1273377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23</a:t>
            </a:fld>
            <a:endParaRPr lang="en-US" sz="3600" dirty="0" smtClean="0">
              <a:solidFill>
                <a:srgbClr val="6F91C2"/>
              </a:solidFill>
              <a:latin typeface="Arial" charset="0"/>
            </a:endParaRPr>
          </a:p>
        </p:txBody>
      </p:sp>
      <p:sp>
        <p:nvSpPr>
          <p:cNvPr id="6" name="Прямоугольник 1"/>
          <p:cNvSpPr>
            <a:spLocks noChangeArrowheads="1"/>
          </p:cNvSpPr>
          <p:nvPr/>
        </p:nvSpPr>
        <p:spPr bwMode="auto">
          <a:xfrm>
            <a:off x="1042989" y="155928"/>
            <a:ext cx="7273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ФОРМА декларации </a:t>
            </a:r>
            <a:r>
              <a:rPr lang="ru-RU" sz="2000" dirty="0">
                <a:solidFill>
                  <a:srgbClr val="FFFFFF"/>
                </a:solidFill>
                <a:latin typeface="Times New Roman" pitchFamily="18" charset="0"/>
                <a:cs typeface="Arial" charset="0"/>
              </a:rPr>
              <a:t>соответствия условий труда государственным нормативным требованиям охраны труда</a:t>
            </a:r>
          </a:p>
        </p:txBody>
      </p:sp>
      <p:sp>
        <p:nvSpPr>
          <p:cNvPr id="3" name="Прямоугольник 2"/>
          <p:cNvSpPr/>
          <p:nvPr/>
        </p:nvSpPr>
        <p:spPr>
          <a:xfrm>
            <a:off x="231863" y="1052736"/>
            <a:ext cx="8712968" cy="54681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a:solidFill>
                  <a:srgbClr val="000000"/>
                </a:solidFill>
              </a:rPr>
              <a:t>Декларация соответствия условий труда государственным нормативным требованиям охраны труда</a:t>
            </a:r>
            <a:endParaRPr lang="ru-RU" dirty="0">
              <a:solidFill>
                <a:srgbClr val="000000"/>
              </a:solidFill>
            </a:endParaRPr>
          </a:p>
          <a:p>
            <a:r>
              <a:rPr lang="ru-RU" sz="1400" dirty="0" smtClean="0">
                <a:solidFill>
                  <a:srgbClr val="000000"/>
                </a:solidFill>
              </a:rPr>
              <a:t>_____________________________________________________________________________________</a:t>
            </a:r>
            <a:endParaRPr lang="ru-RU" sz="1400" dirty="0">
              <a:solidFill>
                <a:srgbClr val="000000"/>
              </a:solidFill>
            </a:endParaRPr>
          </a:p>
          <a:p>
            <a:endParaRPr lang="ru-RU" sz="1400" baseline="30000" dirty="0" smtClean="0">
              <a:solidFill>
                <a:srgbClr val="000000"/>
              </a:solidFill>
            </a:endParaRPr>
          </a:p>
          <a:p>
            <a:r>
              <a:rPr lang="ru-RU" sz="1600" baseline="30000" dirty="0" smtClean="0">
                <a:solidFill>
                  <a:srgbClr val="000000"/>
                </a:solidFill>
              </a:rPr>
              <a:t>(</a:t>
            </a:r>
            <a:r>
              <a:rPr lang="ru-RU" sz="1600" baseline="30000" dirty="0">
                <a:solidFill>
                  <a:srgbClr val="000000"/>
                </a:solidFill>
              </a:rPr>
              <a:t>наименование юридического лица/индивидуального предпринимателя (фамилия, имя, отчество (при наличии) индивидуального </a:t>
            </a:r>
            <a:r>
              <a:rPr lang="ru-RU" sz="1600" baseline="30000" dirty="0" smtClean="0">
                <a:solidFill>
                  <a:srgbClr val="000000"/>
                </a:solidFill>
              </a:rPr>
              <a:t>предпринимателя</a:t>
            </a:r>
            <a:r>
              <a:rPr lang="ru-RU" sz="1600" baseline="30000" dirty="0">
                <a:solidFill>
                  <a:srgbClr val="000000"/>
                </a:solidFill>
              </a:rPr>
              <a:t>, действующего без образования юридического лица), подавшего декларацию, место нахождения и </a:t>
            </a:r>
            <a:r>
              <a:rPr lang="ru-RU" sz="1600" baseline="30000" dirty="0" smtClean="0">
                <a:solidFill>
                  <a:srgbClr val="000000"/>
                </a:solidFill>
              </a:rPr>
              <a:t>место  осуществления </a:t>
            </a:r>
            <a:r>
              <a:rPr lang="ru-RU" sz="1600" baseline="30000" dirty="0">
                <a:solidFill>
                  <a:srgbClr val="000000"/>
                </a:solidFill>
              </a:rPr>
              <a:t>деятельности,</a:t>
            </a:r>
            <a:r>
              <a:rPr lang="ru-RU" sz="1600" dirty="0">
                <a:solidFill>
                  <a:srgbClr val="000000"/>
                </a:solidFill>
              </a:rPr>
              <a:t> </a:t>
            </a:r>
            <a:r>
              <a:rPr lang="ru-RU" sz="1600" baseline="30000" dirty="0">
                <a:solidFill>
                  <a:srgbClr val="000000"/>
                </a:solidFill>
              </a:rPr>
              <a:t>идентификационный номер налогоплательщика, основной государственный регистрационный номер)</a:t>
            </a:r>
            <a:endParaRPr lang="ru-RU" sz="1600" dirty="0">
              <a:solidFill>
                <a:srgbClr val="000000"/>
              </a:solidFill>
            </a:endParaRPr>
          </a:p>
          <a:p>
            <a:r>
              <a:rPr lang="ru-RU" sz="1600" b="1" dirty="0" smtClean="0">
                <a:solidFill>
                  <a:srgbClr val="000000"/>
                </a:solidFill>
              </a:rPr>
              <a:t>заявляет</a:t>
            </a:r>
            <a:r>
              <a:rPr lang="ru-RU" sz="1600" b="1" dirty="0">
                <a:solidFill>
                  <a:srgbClr val="000000"/>
                </a:solidFill>
              </a:rPr>
              <a:t>, что на рабочем</a:t>
            </a:r>
            <a:r>
              <a:rPr lang="ru-RU" sz="1600" b="1" i="1" dirty="0">
                <a:solidFill>
                  <a:srgbClr val="000000"/>
                </a:solidFill>
              </a:rPr>
              <a:t> </a:t>
            </a:r>
            <a:r>
              <a:rPr lang="ru-RU" sz="1600" b="1" dirty="0">
                <a:solidFill>
                  <a:srgbClr val="000000"/>
                </a:solidFill>
              </a:rPr>
              <a:t>месте (рабочих местах)</a:t>
            </a:r>
            <a:r>
              <a:rPr lang="ru-RU" sz="1600" b="1" baseline="-25000" dirty="0">
                <a:solidFill>
                  <a:srgbClr val="000000"/>
                </a:solidFill>
              </a:rPr>
              <a:t> </a:t>
            </a:r>
            <a:endParaRPr lang="ru-RU" sz="1600" b="1" baseline="-25000" dirty="0" smtClean="0">
              <a:solidFill>
                <a:srgbClr val="000000"/>
              </a:solidFill>
            </a:endParaRPr>
          </a:p>
          <a:p>
            <a:endParaRPr lang="ru-RU" sz="1600" b="1" dirty="0">
              <a:solidFill>
                <a:srgbClr val="000000"/>
              </a:solidFill>
            </a:endParaRPr>
          </a:p>
          <a:p>
            <a:r>
              <a:rPr lang="ru-RU" sz="1400" baseline="30000" dirty="0" smtClean="0">
                <a:solidFill>
                  <a:srgbClr val="000000"/>
                </a:solidFill>
              </a:rPr>
              <a:t>___________________________________________________________________________________________________________________________ </a:t>
            </a:r>
          </a:p>
          <a:p>
            <a:r>
              <a:rPr lang="ru-RU" sz="1600" baseline="30000" dirty="0" smtClean="0">
                <a:solidFill>
                  <a:srgbClr val="000000"/>
                </a:solidFill>
              </a:rPr>
              <a:t>(</a:t>
            </a:r>
            <a:r>
              <a:rPr lang="ru-RU" sz="1600" baseline="30000" dirty="0">
                <a:solidFill>
                  <a:srgbClr val="000000"/>
                </a:solidFill>
              </a:rPr>
              <a:t>наименование должности, профессии или специальности работника (работников), занятого (занятых) на рабочем месте (рабочих местах), индивидуальный номер (номера) рабочего места (рабочих мест), численность занятых работников в отношении каждого рабочего места)</a:t>
            </a:r>
            <a:endParaRPr lang="ru-RU" sz="1600" dirty="0">
              <a:solidFill>
                <a:srgbClr val="000000"/>
              </a:solidFill>
            </a:endParaRPr>
          </a:p>
          <a:p>
            <a:r>
              <a:rPr lang="ru-RU" sz="1600" b="1" dirty="0">
                <a:solidFill>
                  <a:srgbClr val="000000"/>
                </a:solidFill>
              </a:rPr>
              <a:t>не выявлены вредные и (или) опасные производственные факторы, условия труда соответствуют государственным нормативным требованиям охраны труда.</a:t>
            </a:r>
            <a:br>
              <a:rPr lang="ru-RU" sz="1600" b="1" dirty="0">
                <a:solidFill>
                  <a:srgbClr val="000000"/>
                </a:solidFill>
              </a:rPr>
            </a:br>
            <a:r>
              <a:rPr lang="ru-RU" sz="1600" b="1" dirty="0">
                <a:solidFill>
                  <a:srgbClr val="000000"/>
                </a:solidFill>
              </a:rPr>
              <a:t>Декларация подана на основании </a:t>
            </a:r>
            <a:r>
              <a:rPr lang="ru-RU" sz="1400" dirty="0">
                <a:solidFill>
                  <a:srgbClr val="000000"/>
                </a:solidFill>
              </a:rPr>
              <a:t>___________________________________________</a:t>
            </a:r>
          </a:p>
          <a:p>
            <a:r>
              <a:rPr lang="ru-RU" sz="1400" baseline="-25000" dirty="0">
                <a:solidFill>
                  <a:srgbClr val="000000"/>
                </a:solidFill>
              </a:rPr>
              <a:t>                                      </a:t>
            </a:r>
            <a:r>
              <a:rPr lang="ru-RU" sz="1400" baseline="-25000" dirty="0" smtClean="0">
                <a:solidFill>
                  <a:srgbClr val="000000"/>
                </a:solidFill>
              </a:rPr>
              <a:t>                 </a:t>
            </a:r>
            <a:r>
              <a:rPr lang="ru-RU" sz="1400" baseline="30000" dirty="0">
                <a:solidFill>
                  <a:srgbClr val="000000"/>
                </a:solidFill>
              </a:rPr>
              <a:t> </a:t>
            </a:r>
            <a:r>
              <a:rPr lang="ru-RU" sz="1400" dirty="0" smtClean="0">
                <a:solidFill>
                  <a:srgbClr val="000000"/>
                </a:solidFill>
              </a:rPr>
              <a:t>       </a:t>
            </a:r>
            <a:r>
              <a:rPr lang="ru-RU" sz="1400" baseline="30000" dirty="0" smtClean="0">
                <a:solidFill>
                  <a:srgbClr val="000000"/>
                </a:solidFill>
              </a:rPr>
              <a:t>(</a:t>
            </a:r>
            <a:r>
              <a:rPr lang="ru-RU" sz="1600" baseline="30000" dirty="0" smtClean="0">
                <a:solidFill>
                  <a:srgbClr val="000000"/>
                </a:solidFill>
              </a:rPr>
              <a:t>реквизиты </a:t>
            </a:r>
            <a:r>
              <a:rPr lang="ru-RU" sz="1600" baseline="30000" dirty="0">
                <a:solidFill>
                  <a:srgbClr val="000000"/>
                </a:solidFill>
              </a:rPr>
              <a:t>заключения эксперта организации, проводящей </a:t>
            </a:r>
            <a:r>
              <a:rPr lang="ru-RU" sz="1600" baseline="30000" dirty="0" smtClean="0">
                <a:solidFill>
                  <a:srgbClr val="000000"/>
                </a:solidFill>
              </a:rPr>
              <a:t>специальную оценку </a:t>
            </a:r>
            <a:r>
              <a:rPr lang="ru-RU" sz="1600" baseline="30000" dirty="0">
                <a:solidFill>
                  <a:srgbClr val="000000"/>
                </a:solidFill>
              </a:rPr>
              <a:t>условий труда)</a:t>
            </a:r>
            <a:endParaRPr lang="ru-RU" sz="1600" dirty="0">
              <a:solidFill>
                <a:srgbClr val="000000"/>
              </a:solidFill>
            </a:endParaRPr>
          </a:p>
          <a:p>
            <a:r>
              <a:rPr lang="ru-RU" sz="1600" b="1" dirty="0" smtClean="0">
                <a:solidFill>
                  <a:srgbClr val="000000"/>
                </a:solidFill>
              </a:rPr>
              <a:t>Специальная </a:t>
            </a:r>
            <a:r>
              <a:rPr lang="ru-RU" sz="1600" b="1" dirty="0">
                <a:solidFill>
                  <a:srgbClr val="000000"/>
                </a:solidFill>
              </a:rPr>
              <a:t>оценка условий труда проведена </a:t>
            </a:r>
            <a:r>
              <a:rPr lang="ru-RU" sz="1400" dirty="0">
                <a:solidFill>
                  <a:srgbClr val="000000"/>
                </a:solidFill>
              </a:rPr>
              <a:t>________________________________</a:t>
            </a:r>
          </a:p>
          <a:p>
            <a:r>
              <a:rPr lang="ru-RU" sz="1400" baseline="30000" dirty="0">
                <a:solidFill>
                  <a:srgbClr val="000000"/>
                </a:solidFill>
              </a:rPr>
              <a:t>                                                                                                       </a:t>
            </a:r>
            <a:r>
              <a:rPr lang="ru-RU" sz="1400" baseline="30000" dirty="0" smtClean="0">
                <a:solidFill>
                  <a:srgbClr val="000000"/>
                </a:solidFill>
              </a:rPr>
              <a:t>                                            </a:t>
            </a:r>
            <a:r>
              <a:rPr lang="ru-RU" sz="1600" baseline="30000" dirty="0">
                <a:solidFill>
                  <a:srgbClr val="000000"/>
                </a:solidFill>
              </a:rPr>
              <a:t>(наименование организации, проводившей специальную </a:t>
            </a:r>
            <a:endParaRPr lang="ru-RU" sz="1600" dirty="0">
              <a:solidFill>
                <a:srgbClr val="000000"/>
              </a:solidFill>
            </a:endParaRPr>
          </a:p>
          <a:p>
            <a:r>
              <a:rPr lang="ru-RU" sz="1600" dirty="0">
                <a:solidFill>
                  <a:srgbClr val="000000"/>
                </a:solidFill>
              </a:rPr>
              <a:t>________________________________________________________________________</a:t>
            </a:r>
          </a:p>
          <a:p>
            <a:r>
              <a:rPr lang="ru-RU" sz="1600" baseline="30000" dirty="0">
                <a:solidFill>
                  <a:srgbClr val="000000"/>
                </a:solidFill>
              </a:rPr>
              <a:t>оценку условий труда, регистрационный номер в реестре организаций, проводящих специальную оценку условий труда)</a:t>
            </a:r>
            <a:endParaRPr lang="ru-RU" sz="1600" dirty="0">
              <a:solidFill>
                <a:srgbClr val="000000"/>
              </a:solidFill>
            </a:endParaRPr>
          </a:p>
          <a:p>
            <a:r>
              <a:rPr lang="ru-RU" sz="1600" b="1" dirty="0" smtClean="0">
                <a:solidFill>
                  <a:srgbClr val="000000"/>
                </a:solidFill>
              </a:rPr>
              <a:t>Дата </a:t>
            </a:r>
            <a:r>
              <a:rPr lang="ru-RU" sz="1600" b="1" dirty="0">
                <a:solidFill>
                  <a:srgbClr val="000000"/>
                </a:solidFill>
              </a:rPr>
              <a:t>подачи декларации </a:t>
            </a:r>
            <a:r>
              <a:rPr lang="ru-RU" sz="1400" dirty="0">
                <a:solidFill>
                  <a:srgbClr val="000000"/>
                </a:solidFill>
              </a:rPr>
              <a:t>«___» ________________ 20____г. </a:t>
            </a:r>
            <a:endParaRPr lang="ru-RU" sz="1400" dirty="0" smtClean="0">
              <a:solidFill>
                <a:srgbClr val="000000"/>
              </a:solidFill>
            </a:endParaRPr>
          </a:p>
          <a:p>
            <a:r>
              <a:rPr lang="ru-RU" sz="1400" dirty="0" smtClean="0">
                <a:solidFill>
                  <a:srgbClr val="000000"/>
                </a:solidFill>
              </a:rPr>
              <a:t>М.П.      </a:t>
            </a:r>
            <a:r>
              <a:rPr lang="ru-RU" sz="1400" dirty="0">
                <a:solidFill>
                  <a:srgbClr val="000000"/>
                </a:solidFill>
              </a:rPr>
              <a:t>____________________                                </a:t>
            </a:r>
            <a:r>
              <a:rPr lang="ru-RU" sz="1400" dirty="0" smtClean="0">
                <a:solidFill>
                  <a:srgbClr val="000000"/>
                </a:solidFill>
              </a:rPr>
              <a:t>____________________</a:t>
            </a:r>
          </a:p>
          <a:p>
            <a:r>
              <a:rPr lang="ru-RU" sz="1600" baseline="-25000" dirty="0" smtClean="0">
                <a:solidFill>
                  <a:srgbClr val="000000"/>
                </a:solidFill>
              </a:rPr>
              <a:t>                           </a:t>
            </a:r>
            <a:r>
              <a:rPr lang="ru-RU" sz="1600" baseline="30000" dirty="0" smtClean="0">
                <a:solidFill>
                  <a:srgbClr val="000000"/>
                </a:solidFill>
              </a:rPr>
              <a:t>(подпись)*                                                                            (инициалы, фамилия)* </a:t>
            </a:r>
            <a:endParaRPr lang="ru-RU" sz="1400" dirty="0">
              <a:solidFill>
                <a:srgbClr val="000000"/>
              </a:solidFill>
            </a:endParaRPr>
          </a:p>
        </p:txBody>
      </p:sp>
    </p:spTree>
    <p:extLst>
      <p:ext uri="{BB962C8B-B14F-4D97-AF65-F5344CB8AC3E}">
        <p14:creationId xmlns:p14="http://schemas.microsoft.com/office/powerpoint/2010/main" val="763804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24</a:t>
            </a:fld>
            <a:endParaRPr lang="en-US" sz="3600" dirty="0" smtClean="0">
              <a:solidFill>
                <a:srgbClr val="6F91C2"/>
              </a:solidFill>
              <a:latin typeface="Arial" charset="0"/>
            </a:endParaRPr>
          </a:p>
        </p:txBody>
      </p:sp>
      <p:sp>
        <p:nvSpPr>
          <p:cNvPr id="6" name="Прямоугольник 1"/>
          <p:cNvSpPr>
            <a:spLocks noChangeArrowheads="1"/>
          </p:cNvSpPr>
          <p:nvPr/>
        </p:nvSpPr>
        <p:spPr bwMode="auto">
          <a:xfrm>
            <a:off x="1042989" y="25299"/>
            <a:ext cx="72734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ФОРМА декларации </a:t>
            </a:r>
            <a:r>
              <a:rPr lang="ru-RU" sz="2000" dirty="0">
                <a:solidFill>
                  <a:srgbClr val="FFFFFF"/>
                </a:solidFill>
                <a:latin typeface="Times New Roman" pitchFamily="18" charset="0"/>
                <a:cs typeface="Arial" charset="0"/>
              </a:rPr>
              <a:t>соответствия условий труда государственным нормативным требованиям охраны </a:t>
            </a:r>
            <a:r>
              <a:rPr lang="ru-RU" sz="2000" dirty="0" smtClean="0">
                <a:solidFill>
                  <a:srgbClr val="FFFFFF"/>
                </a:solidFill>
                <a:latin typeface="Times New Roman" pitchFamily="18" charset="0"/>
                <a:cs typeface="Arial" charset="0"/>
              </a:rPr>
              <a:t>труда (продолжение)</a:t>
            </a:r>
            <a:endParaRPr lang="ru-RU" sz="2000" dirty="0">
              <a:solidFill>
                <a:srgbClr val="FFFFFF"/>
              </a:solidFill>
              <a:latin typeface="Times New Roman" pitchFamily="18" charset="0"/>
              <a:cs typeface="Arial" charset="0"/>
            </a:endParaRPr>
          </a:p>
        </p:txBody>
      </p:sp>
      <p:sp>
        <p:nvSpPr>
          <p:cNvPr id="3" name="Прямоугольник 2"/>
          <p:cNvSpPr/>
          <p:nvPr/>
        </p:nvSpPr>
        <p:spPr>
          <a:xfrm>
            <a:off x="251520" y="1340768"/>
            <a:ext cx="8587680" cy="36728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smtClean="0">
                <a:solidFill>
                  <a:srgbClr val="000000"/>
                </a:solidFill>
              </a:rPr>
              <a:t>Сведения </a:t>
            </a:r>
            <a:r>
              <a:rPr lang="ru-RU" b="1" dirty="0">
                <a:solidFill>
                  <a:srgbClr val="000000"/>
                </a:solidFill>
              </a:rPr>
              <a:t>о регистрации </a:t>
            </a:r>
            <a:r>
              <a:rPr lang="ru-RU" b="1" dirty="0" smtClean="0">
                <a:solidFill>
                  <a:srgbClr val="000000"/>
                </a:solidFill>
              </a:rPr>
              <a:t>декларации</a:t>
            </a:r>
            <a:endParaRPr lang="ru-RU" dirty="0">
              <a:solidFill>
                <a:srgbClr val="000000"/>
              </a:solidFill>
            </a:endParaRPr>
          </a:p>
          <a:p>
            <a:r>
              <a:rPr lang="ru-RU" dirty="0" smtClean="0">
                <a:solidFill>
                  <a:srgbClr val="000000"/>
                </a:solidFill>
              </a:rPr>
              <a:t>__________________________________________________________________</a:t>
            </a:r>
            <a:endParaRPr lang="ru-RU" dirty="0">
              <a:solidFill>
                <a:srgbClr val="000000"/>
              </a:solidFill>
            </a:endParaRPr>
          </a:p>
          <a:p>
            <a:r>
              <a:rPr lang="ru-RU" sz="1600" baseline="30000" dirty="0">
                <a:solidFill>
                  <a:srgbClr val="000000"/>
                </a:solidFill>
              </a:rPr>
              <a:t>(наименование территориального органа Федеральной службы по труду и занятости, зарегистрировавшего декларацию)</a:t>
            </a:r>
            <a:endParaRPr lang="ru-RU" sz="1600" dirty="0">
              <a:solidFill>
                <a:srgbClr val="000000"/>
              </a:solidFill>
            </a:endParaRPr>
          </a:p>
          <a:p>
            <a:r>
              <a:rPr lang="ru-RU" dirty="0">
                <a:solidFill>
                  <a:srgbClr val="000000"/>
                </a:solidFill>
              </a:rPr>
              <a:t>___________________                                 ______________________</a:t>
            </a:r>
          </a:p>
          <a:p>
            <a:r>
              <a:rPr lang="ru-RU" sz="1600" baseline="-25000" dirty="0">
                <a:solidFill>
                  <a:srgbClr val="000000"/>
                </a:solidFill>
              </a:rPr>
              <a:t>       </a:t>
            </a:r>
            <a:r>
              <a:rPr lang="ru-RU" sz="1600" baseline="-25000" dirty="0" smtClean="0">
                <a:solidFill>
                  <a:srgbClr val="000000"/>
                </a:solidFill>
              </a:rPr>
              <a:t>        </a:t>
            </a:r>
            <a:r>
              <a:rPr lang="ru-RU" sz="1600" baseline="30000" dirty="0">
                <a:solidFill>
                  <a:srgbClr val="000000"/>
                </a:solidFill>
              </a:rPr>
              <a:t>(дата регистрации)                                                                       </a:t>
            </a:r>
            <a:r>
              <a:rPr lang="ru-RU" sz="1600" baseline="30000" dirty="0" smtClean="0">
                <a:solidFill>
                  <a:srgbClr val="000000"/>
                </a:solidFill>
              </a:rPr>
              <a:t>                 </a:t>
            </a:r>
            <a:r>
              <a:rPr lang="ru-RU" sz="1600" baseline="30000" dirty="0">
                <a:solidFill>
                  <a:srgbClr val="000000"/>
                </a:solidFill>
              </a:rPr>
              <a:t>(регистрационный номер)</a:t>
            </a:r>
            <a:endParaRPr lang="ru-RU" sz="1600" dirty="0">
              <a:solidFill>
                <a:srgbClr val="000000"/>
              </a:solidFill>
            </a:endParaRPr>
          </a:p>
          <a:p>
            <a:r>
              <a:rPr lang="ru-RU" dirty="0">
                <a:solidFill>
                  <a:srgbClr val="000000"/>
                </a:solidFill>
              </a:rPr>
              <a:t> </a:t>
            </a:r>
            <a:endParaRPr lang="ru-RU" dirty="0" smtClean="0">
              <a:solidFill>
                <a:srgbClr val="000000"/>
              </a:solidFill>
            </a:endParaRPr>
          </a:p>
          <a:p>
            <a:r>
              <a:rPr lang="ru-RU" dirty="0" smtClean="0">
                <a:solidFill>
                  <a:srgbClr val="000000"/>
                </a:solidFill>
              </a:rPr>
              <a:t>М.П</a:t>
            </a:r>
            <a:r>
              <a:rPr lang="ru-RU" dirty="0">
                <a:solidFill>
                  <a:srgbClr val="000000"/>
                </a:solidFill>
              </a:rPr>
              <a:t>.     ___________________     </a:t>
            </a:r>
            <a:r>
              <a:rPr lang="ru-RU" dirty="0" smtClean="0">
                <a:solidFill>
                  <a:srgbClr val="000000"/>
                </a:solidFill>
              </a:rPr>
              <a:t>                </a:t>
            </a:r>
            <a:r>
              <a:rPr lang="ru-RU" dirty="0">
                <a:solidFill>
                  <a:srgbClr val="000000"/>
                </a:solidFill>
              </a:rPr>
              <a:t>____________________________</a:t>
            </a:r>
          </a:p>
          <a:p>
            <a:r>
              <a:rPr lang="ru-RU" sz="1600" baseline="-25000" dirty="0">
                <a:solidFill>
                  <a:srgbClr val="000000"/>
                </a:solidFill>
              </a:rPr>
              <a:t>                      </a:t>
            </a:r>
            <a:r>
              <a:rPr lang="ru-RU" sz="1600" baseline="-25000" dirty="0" smtClean="0">
                <a:solidFill>
                  <a:srgbClr val="000000"/>
                </a:solidFill>
              </a:rPr>
              <a:t>        </a:t>
            </a:r>
            <a:r>
              <a:rPr lang="ru-RU" sz="1600" baseline="30000" dirty="0">
                <a:solidFill>
                  <a:srgbClr val="000000"/>
                </a:solidFill>
              </a:rPr>
              <a:t>(подпись)                                                         (инициалы, фамилия должностного лица территориального органа</a:t>
            </a:r>
            <a:endParaRPr lang="ru-RU" sz="1600" dirty="0">
              <a:solidFill>
                <a:srgbClr val="000000"/>
              </a:solidFill>
            </a:endParaRPr>
          </a:p>
          <a:p>
            <a:r>
              <a:rPr lang="ru-RU" sz="1600" baseline="30000" dirty="0" smtClean="0">
                <a:solidFill>
                  <a:srgbClr val="000000"/>
                </a:solidFill>
              </a:rPr>
              <a:t>				           Федеральной </a:t>
            </a:r>
            <a:r>
              <a:rPr lang="ru-RU" sz="1600" baseline="30000" dirty="0">
                <a:solidFill>
                  <a:srgbClr val="000000"/>
                </a:solidFill>
              </a:rPr>
              <a:t>службы по труду и занятости, зарегистрировавшего </a:t>
            </a:r>
            <a:r>
              <a:rPr lang="ru-RU" sz="1600" baseline="30000" dirty="0" smtClean="0">
                <a:solidFill>
                  <a:srgbClr val="000000"/>
                </a:solidFill>
              </a:rPr>
              <a:t>						декларацию</a:t>
            </a:r>
            <a:r>
              <a:rPr lang="ru-RU" sz="1600" baseline="30000" dirty="0">
                <a:solidFill>
                  <a:srgbClr val="000000"/>
                </a:solidFill>
              </a:rPr>
              <a:t>)</a:t>
            </a:r>
            <a:endParaRPr lang="ru-RU" sz="1600" dirty="0">
              <a:solidFill>
                <a:srgbClr val="000000"/>
              </a:solidFill>
            </a:endParaRPr>
          </a:p>
          <a:p>
            <a:endParaRPr lang="ru-RU" dirty="0" smtClean="0">
              <a:solidFill>
                <a:srgbClr val="000000"/>
              </a:solidFill>
            </a:endParaRPr>
          </a:p>
          <a:p>
            <a:endParaRPr lang="ru-RU" dirty="0">
              <a:solidFill>
                <a:srgbClr val="000000"/>
              </a:solidFill>
            </a:endParaRPr>
          </a:p>
          <a:p>
            <a:r>
              <a:rPr lang="ru-RU" dirty="0">
                <a:solidFill>
                  <a:srgbClr val="000000"/>
                </a:solidFill>
              </a:rPr>
              <a:t/>
            </a:r>
            <a:br>
              <a:rPr lang="ru-RU" dirty="0">
                <a:solidFill>
                  <a:srgbClr val="000000"/>
                </a:solidFill>
              </a:rPr>
            </a:br>
            <a:r>
              <a:rPr lang="ru-RU" sz="1400" dirty="0" smtClean="0">
                <a:solidFill>
                  <a:srgbClr val="000000"/>
                </a:solidFill>
              </a:rPr>
              <a:t> </a:t>
            </a:r>
            <a:endParaRPr lang="ru-RU" sz="1400" dirty="0">
              <a:solidFill>
                <a:srgbClr val="000000"/>
              </a:solidFill>
            </a:endParaRPr>
          </a:p>
        </p:txBody>
      </p:sp>
    </p:spTree>
    <p:extLst>
      <p:ext uri="{BB962C8B-B14F-4D97-AF65-F5344CB8AC3E}">
        <p14:creationId xmlns:p14="http://schemas.microsoft.com/office/powerpoint/2010/main" val="210338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25</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9" y="169932"/>
            <a:ext cx="7417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Порядок подачи </a:t>
            </a:r>
            <a:r>
              <a:rPr lang="ru-RU" sz="2000" dirty="0">
                <a:solidFill>
                  <a:srgbClr val="FFFFFF"/>
                </a:solidFill>
                <a:latin typeface="Times New Roman" pitchFamily="18" charset="0"/>
                <a:cs typeface="Arial" charset="0"/>
              </a:rPr>
              <a:t>декларации соответствия условий труда </a:t>
            </a:r>
            <a:r>
              <a:rPr lang="ru-RU" sz="2000" dirty="0" smtClean="0">
                <a:solidFill>
                  <a:srgbClr val="FFFFFF"/>
                </a:solidFill>
                <a:latin typeface="Times New Roman" pitchFamily="18" charset="0"/>
                <a:cs typeface="Arial" charset="0"/>
              </a:rPr>
              <a:t>государственным нормативным </a:t>
            </a:r>
            <a:r>
              <a:rPr lang="ru-RU" sz="2000" dirty="0">
                <a:solidFill>
                  <a:srgbClr val="FFFFFF"/>
                </a:solidFill>
                <a:latin typeface="Times New Roman" pitchFamily="18" charset="0"/>
                <a:cs typeface="Arial" charset="0"/>
              </a:rPr>
              <a:t>требованиям охраны труда</a:t>
            </a:r>
          </a:p>
        </p:txBody>
      </p:sp>
      <p:pic>
        <p:nvPicPr>
          <p:cNvPr id="7170" name="Picture 2" descr="G:\_ОСОР\Polkovnikov\СОУТ_2014\Обучение 72 ч\п. 2.7_Декларирование\Картинки\image (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627" y="1628800"/>
            <a:ext cx="3648405" cy="2736304"/>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440708" y="1268760"/>
            <a:ext cx="4217535" cy="1538883"/>
          </a:xfrm>
          <a:prstGeom prst="rect">
            <a:avLst/>
          </a:prstGeom>
        </p:spPr>
        <p:txBody>
          <a:bodyPr wrap="square">
            <a:spAutoFit/>
          </a:bodyPr>
          <a:lstStyle/>
          <a:p>
            <a:pPr algn="ctr"/>
            <a:r>
              <a:rPr lang="ru-RU" dirty="0" smtClean="0">
                <a:solidFill>
                  <a:srgbClr val="000000"/>
                </a:solidFill>
                <a:latin typeface="Times New Roman" pitchFamily="18" charset="0"/>
                <a:cs typeface="Times New Roman" pitchFamily="18" charset="0"/>
              </a:rPr>
              <a:t>Декларация</a:t>
            </a:r>
            <a:r>
              <a:rPr lang="ru-RU" sz="2000" dirty="0" smtClean="0">
                <a:solidFill>
                  <a:srgbClr val="000000"/>
                </a:solidFill>
                <a:latin typeface="Times New Roman" pitchFamily="18" charset="0"/>
                <a:cs typeface="Times New Roman" pitchFamily="18" charset="0"/>
              </a:rPr>
              <a:t> </a:t>
            </a:r>
            <a:r>
              <a:rPr lang="ru-RU" sz="2000" b="1" dirty="0" smtClean="0">
                <a:solidFill>
                  <a:srgbClr val="000000"/>
                </a:solidFill>
                <a:latin typeface="Times New Roman" pitchFamily="18" charset="0"/>
                <a:cs typeface="Times New Roman" pitchFamily="18" charset="0"/>
              </a:rPr>
              <a:t>оформляется</a:t>
            </a:r>
          </a:p>
          <a:p>
            <a:r>
              <a:rPr lang="ru-RU" dirty="0" smtClean="0">
                <a:solidFill>
                  <a:srgbClr val="000000"/>
                </a:solidFill>
                <a:latin typeface="Times New Roman" pitchFamily="18" charset="0"/>
                <a:cs typeface="Times New Roman" pitchFamily="18" charset="0"/>
              </a:rPr>
              <a:t>в </a:t>
            </a:r>
            <a:r>
              <a:rPr lang="ru-RU" dirty="0">
                <a:solidFill>
                  <a:srgbClr val="000000"/>
                </a:solidFill>
                <a:latin typeface="Times New Roman" pitchFamily="18" charset="0"/>
                <a:cs typeface="Times New Roman" pitchFamily="18" charset="0"/>
              </a:rPr>
              <a:t>отношении </a:t>
            </a:r>
            <a:r>
              <a:rPr lang="ru-RU" b="1" dirty="0">
                <a:solidFill>
                  <a:srgbClr val="000000"/>
                </a:solidFill>
                <a:latin typeface="Times New Roman" pitchFamily="18" charset="0"/>
                <a:cs typeface="Times New Roman" pitchFamily="18" charset="0"/>
              </a:rPr>
              <a:t>рабочих мест</a:t>
            </a:r>
            <a:r>
              <a:rPr lang="ru-RU" dirty="0">
                <a:solidFill>
                  <a:srgbClr val="000000"/>
                </a:solidFill>
                <a:latin typeface="Times New Roman" pitchFamily="18" charset="0"/>
                <a:cs typeface="Times New Roman" pitchFamily="18" charset="0"/>
              </a:rPr>
              <a:t>, на которых </a:t>
            </a:r>
            <a:r>
              <a:rPr lang="ru-RU" dirty="0" smtClean="0">
                <a:solidFill>
                  <a:srgbClr val="000000"/>
                </a:solidFill>
                <a:latin typeface="Times New Roman" pitchFamily="18" charset="0"/>
                <a:cs typeface="Times New Roman" pitchFamily="18" charset="0"/>
              </a:rPr>
              <a:t>ВОПФ по </a:t>
            </a:r>
            <a:r>
              <a:rPr lang="ru-RU" dirty="0">
                <a:solidFill>
                  <a:srgbClr val="000000"/>
                </a:solidFill>
                <a:latin typeface="Times New Roman" pitchFamily="18" charset="0"/>
                <a:cs typeface="Times New Roman" pitchFamily="18" charset="0"/>
              </a:rPr>
              <a:t>результатам осуществления идентификации потенциально </a:t>
            </a:r>
            <a:r>
              <a:rPr lang="ru-RU" dirty="0" smtClean="0">
                <a:solidFill>
                  <a:srgbClr val="000000"/>
                </a:solidFill>
                <a:latin typeface="Times New Roman" pitchFamily="18" charset="0"/>
                <a:cs typeface="Times New Roman" pitchFamily="18" charset="0"/>
              </a:rPr>
              <a:t>ВОПФ </a:t>
            </a:r>
          </a:p>
          <a:p>
            <a:pPr algn="ctr"/>
            <a:r>
              <a:rPr lang="ru-RU" sz="2000" b="1" dirty="0" smtClean="0">
                <a:solidFill>
                  <a:srgbClr val="000000"/>
                </a:solidFill>
                <a:latin typeface="Times New Roman" pitchFamily="18" charset="0"/>
                <a:cs typeface="Times New Roman" pitchFamily="18" charset="0"/>
              </a:rPr>
              <a:t>не </a:t>
            </a:r>
            <a:r>
              <a:rPr lang="ru-RU" sz="2000" b="1" dirty="0">
                <a:solidFill>
                  <a:srgbClr val="000000"/>
                </a:solidFill>
                <a:latin typeface="Times New Roman" pitchFamily="18" charset="0"/>
                <a:cs typeface="Times New Roman" pitchFamily="18" charset="0"/>
              </a:rPr>
              <a:t>выявлены</a:t>
            </a:r>
            <a:r>
              <a:rPr lang="ru-RU" sz="1600" dirty="0">
                <a:solidFill>
                  <a:srgbClr val="000000"/>
                </a:solidFill>
                <a:latin typeface="Times New Roman" pitchFamily="18" charset="0"/>
                <a:cs typeface="Times New Roman" pitchFamily="18" charset="0"/>
              </a:rPr>
              <a:t>.</a:t>
            </a:r>
          </a:p>
        </p:txBody>
      </p:sp>
      <p:sp>
        <p:nvSpPr>
          <p:cNvPr id="4" name="Прямоугольник 3"/>
          <p:cNvSpPr/>
          <p:nvPr/>
        </p:nvSpPr>
        <p:spPr>
          <a:xfrm>
            <a:off x="152607" y="3140968"/>
            <a:ext cx="4644207" cy="1600438"/>
          </a:xfrm>
          <a:prstGeom prst="rect">
            <a:avLst/>
          </a:prstGeom>
        </p:spPr>
        <p:txBody>
          <a:bodyPr wrap="square">
            <a:spAutoFit/>
          </a:bodyPr>
          <a:lstStyle/>
          <a:p>
            <a:pPr algn="ctr"/>
            <a:r>
              <a:rPr lang="ru-RU" dirty="0">
                <a:solidFill>
                  <a:srgbClr val="000000"/>
                </a:solidFill>
                <a:latin typeface="Times New Roman" pitchFamily="18" charset="0"/>
                <a:cs typeface="Times New Roman" pitchFamily="18" charset="0"/>
              </a:rPr>
              <a:t>Декларация</a:t>
            </a:r>
            <a:r>
              <a:rPr lang="ru-RU" sz="2000" dirty="0">
                <a:solidFill>
                  <a:srgbClr val="000000"/>
                </a:solidFill>
                <a:latin typeface="Times New Roman" pitchFamily="18" charset="0"/>
                <a:cs typeface="Times New Roman" pitchFamily="18" charset="0"/>
              </a:rPr>
              <a:t> </a:t>
            </a:r>
            <a:r>
              <a:rPr lang="ru-RU" sz="2000" b="1" dirty="0" smtClean="0">
                <a:solidFill>
                  <a:srgbClr val="000000"/>
                </a:solidFill>
                <a:latin typeface="Times New Roman" pitchFamily="18" charset="0"/>
                <a:cs typeface="Times New Roman" pitchFamily="18" charset="0"/>
              </a:rPr>
              <a:t>подается</a:t>
            </a:r>
          </a:p>
          <a:p>
            <a:pPr algn="ctr"/>
            <a:r>
              <a:rPr lang="ru-RU" dirty="0" smtClean="0">
                <a:solidFill>
                  <a:srgbClr val="000000"/>
                </a:solidFill>
                <a:latin typeface="Times New Roman" pitchFamily="18" charset="0"/>
                <a:cs typeface="Times New Roman" pitchFamily="18" charset="0"/>
              </a:rPr>
              <a:t>работодателем </a:t>
            </a:r>
            <a:r>
              <a:rPr lang="ru-RU" dirty="0">
                <a:solidFill>
                  <a:srgbClr val="000000"/>
                </a:solidFill>
                <a:latin typeface="Times New Roman" pitchFamily="18" charset="0"/>
                <a:cs typeface="Times New Roman" pitchFamily="18" charset="0"/>
              </a:rPr>
              <a:t>в срок не </a:t>
            </a:r>
            <a:r>
              <a:rPr lang="ru-RU" dirty="0" smtClean="0">
                <a:solidFill>
                  <a:srgbClr val="000000"/>
                </a:solidFill>
                <a:latin typeface="Times New Roman" pitchFamily="18" charset="0"/>
                <a:cs typeface="Times New Roman" pitchFamily="18" charset="0"/>
              </a:rPr>
              <a:t>позднее</a:t>
            </a:r>
          </a:p>
          <a:p>
            <a:pPr algn="ctr"/>
            <a:r>
              <a:rPr lang="ru-RU" dirty="0" smtClean="0">
                <a:solidFill>
                  <a:srgbClr val="000000"/>
                </a:solidFill>
                <a:latin typeface="Times New Roman" pitchFamily="18" charset="0"/>
                <a:cs typeface="Times New Roman" pitchFamily="18" charset="0"/>
              </a:rPr>
              <a:t> </a:t>
            </a:r>
            <a:r>
              <a:rPr lang="ru-RU" sz="2400" b="1" dirty="0" smtClean="0">
                <a:solidFill>
                  <a:srgbClr val="000000"/>
                </a:solidFill>
                <a:latin typeface="Times New Roman" pitchFamily="18" charset="0"/>
                <a:cs typeface="Times New Roman" pitchFamily="18" charset="0"/>
              </a:rPr>
              <a:t>30 </a:t>
            </a:r>
            <a:r>
              <a:rPr lang="ru-RU" sz="2400" b="1" dirty="0">
                <a:solidFill>
                  <a:srgbClr val="000000"/>
                </a:solidFill>
                <a:latin typeface="Times New Roman" pitchFamily="18" charset="0"/>
                <a:cs typeface="Times New Roman" pitchFamily="18" charset="0"/>
              </a:rPr>
              <a:t>рабочих </a:t>
            </a:r>
            <a:r>
              <a:rPr lang="ru-RU" sz="2400" b="1" dirty="0" smtClean="0">
                <a:solidFill>
                  <a:srgbClr val="000000"/>
                </a:solidFill>
                <a:latin typeface="Times New Roman" pitchFamily="18" charset="0"/>
                <a:cs typeface="Times New Roman" pitchFamily="18" charset="0"/>
              </a:rPr>
              <a:t>дней</a:t>
            </a:r>
          </a:p>
          <a:p>
            <a:pPr algn="ctr"/>
            <a:r>
              <a:rPr lang="ru-RU" dirty="0" smtClean="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со дня утверждения отчета о </a:t>
            </a:r>
            <a:r>
              <a:rPr lang="ru-RU" dirty="0" smtClean="0">
                <a:solidFill>
                  <a:srgbClr val="000000"/>
                </a:solidFill>
                <a:latin typeface="Times New Roman" pitchFamily="18" charset="0"/>
                <a:cs typeface="Times New Roman" pitchFamily="18" charset="0"/>
              </a:rPr>
              <a:t>проведении СОУТ</a:t>
            </a:r>
            <a:endParaRPr lang="ru-RU" dirty="0">
              <a:solidFill>
                <a:srgbClr val="000000"/>
              </a:solidFill>
              <a:latin typeface="Times New Roman" pitchFamily="18" charset="0"/>
              <a:cs typeface="Times New Roman" pitchFamily="18" charset="0"/>
            </a:endParaRPr>
          </a:p>
        </p:txBody>
      </p:sp>
      <p:sp>
        <p:nvSpPr>
          <p:cNvPr id="5" name="Прямоугольник 4"/>
          <p:cNvSpPr/>
          <p:nvPr/>
        </p:nvSpPr>
        <p:spPr>
          <a:xfrm>
            <a:off x="331106" y="5301208"/>
            <a:ext cx="8654274" cy="984885"/>
          </a:xfrm>
          <a:prstGeom prst="rect">
            <a:avLst/>
          </a:prstGeom>
        </p:spPr>
        <p:txBody>
          <a:bodyPr wrap="square">
            <a:spAutoFit/>
          </a:bodyPr>
          <a:lstStyle/>
          <a:p>
            <a:r>
              <a:rPr lang="ru-RU" dirty="0" smtClean="0">
                <a:solidFill>
                  <a:srgbClr val="000000"/>
                </a:solidFill>
                <a:latin typeface="Times New Roman" pitchFamily="18" charset="0"/>
                <a:cs typeface="Times New Roman" pitchFamily="18" charset="0"/>
              </a:rPr>
              <a:t>В </a:t>
            </a:r>
            <a:r>
              <a:rPr lang="ru-RU" dirty="0">
                <a:solidFill>
                  <a:srgbClr val="000000"/>
                </a:solidFill>
                <a:latin typeface="Times New Roman" pitchFamily="18" charset="0"/>
                <a:cs typeface="Times New Roman" pitchFamily="18" charset="0"/>
              </a:rPr>
              <a:t>случае </a:t>
            </a:r>
            <a:r>
              <a:rPr lang="ru-RU" dirty="0" smtClean="0">
                <a:solidFill>
                  <a:srgbClr val="000000"/>
                </a:solidFill>
                <a:latin typeface="Times New Roman" pitchFamily="18" charset="0"/>
                <a:cs typeface="Times New Roman" pitchFamily="18" charset="0"/>
              </a:rPr>
              <a:t>включения в декларацию хотя </a:t>
            </a:r>
            <a:r>
              <a:rPr lang="ru-RU" dirty="0">
                <a:solidFill>
                  <a:srgbClr val="000000"/>
                </a:solidFill>
                <a:latin typeface="Times New Roman" pitchFamily="18" charset="0"/>
                <a:cs typeface="Times New Roman" pitchFamily="18" charset="0"/>
              </a:rPr>
              <a:t>бы одного </a:t>
            </a:r>
            <a:r>
              <a:rPr lang="ru-RU" sz="2000" b="1" dirty="0">
                <a:solidFill>
                  <a:srgbClr val="000000"/>
                </a:solidFill>
                <a:latin typeface="Times New Roman" pitchFamily="18" charset="0"/>
                <a:cs typeface="Times New Roman" pitchFamily="18" charset="0"/>
              </a:rPr>
              <a:t>аналогичного</a:t>
            </a:r>
            <a:r>
              <a:rPr lang="ru-RU" dirty="0">
                <a:solidFill>
                  <a:srgbClr val="000000"/>
                </a:solidFill>
                <a:latin typeface="Times New Roman" pitchFamily="18" charset="0"/>
                <a:cs typeface="Times New Roman" pitchFamily="18" charset="0"/>
              </a:rPr>
              <a:t> рабочего места</a:t>
            </a:r>
            <a:r>
              <a:rPr lang="ru-RU" dirty="0" smtClean="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в декларацию включаются сведения обо </a:t>
            </a:r>
            <a:r>
              <a:rPr lang="ru-RU" sz="2000" b="1" dirty="0">
                <a:solidFill>
                  <a:srgbClr val="000000"/>
                </a:solidFill>
                <a:latin typeface="Times New Roman" pitchFamily="18" charset="0"/>
                <a:cs typeface="Times New Roman" pitchFamily="18" charset="0"/>
              </a:rPr>
              <a:t>всех</a:t>
            </a:r>
            <a:r>
              <a:rPr lang="ru-RU" dirty="0">
                <a:solidFill>
                  <a:srgbClr val="000000"/>
                </a:solidFill>
                <a:latin typeface="Times New Roman" pitchFamily="18" charset="0"/>
                <a:cs typeface="Times New Roman" pitchFamily="18" charset="0"/>
              </a:rPr>
              <a:t> рабочих местах, аналогичных данному рабочему месту.</a:t>
            </a:r>
          </a:p>
        </p:txBody>
      </p:sp>
    </p:spTree>
    <p:extLst>
      <p:ext uri="{BB962C8B-B14F-4D97-AF65-F5344CB8AC3E}">
        <p14:creationId xmlns:p14="http://schemas.microsoft.com/office/powerpoint/2010/main" val="649289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26</a:t>
            </a:fld>
            <a:endParaRPr lang="en-US" sz="3600" dirty="0" smtClean="0">
              <a:solidFill>
                <a:srgbClr val="6F91C2"/>
              </a:solidFill>
              <a:latin typeface="Arial" charset="0"/>
            </a:endParaRPr>
          </a:p>
        </p:txBody>
      </p:sp>
      <p:graphicFrame>
        <p:nvGraphicFramePr>
          <p:cNvPr id="3" name="Схема 2"/>
          <p:cNvGraphicFramePr/>
          <p:nvPr>
            <p:extLst>
              <p:ext uri="{D42A27DB-BD31-4B8C-83A1-F6EECF244321}">
                <p14:modId xmlns:p14="http://schemas.microsoft.com/office/powerpoint/2010/main" val="3635796984"/>
              </p:ext>
            </p:extLst>
          </p:nvPr>
        </p:nvGraphicFramePr>
        <p:xfrm>
          <a:off x="3851920" y="1484784"/>
          <a:ext cx="51312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144955" y="1844824"/>
            <a:ext cx="3384376" cy="3477875"/>
          </a:xfrm>
          <a:prstGeom prst="rect">
            <a:avLst/>
          </a:prstGeom>
        </p:spPr>
        <p:txBody>
          <a:bodyPr wrap="square">
            <a:spAutoFit/>
          </a:bodyPr>
          <a:lstStyle/>
          <a:p>
            <a:pPr lvl="0" algn="ctr"/>
            <a:r>
              <a:rPr lang="ru-RU" sz="2800" dirty="0" smtClean="0">
                <a:solidFill>
                  <a:srgbClr val="000000"/>
                </a:solidFill>
                <a:latin typeface="Times New Roman" pitchFamily="18" charset="0"/>
                <a:cs typeface="Times New Roman" pitchFamily="18" charset="0"/>
              </a:rPr>
              <a:t>Основание для отказа в принятии декларации - </a:t>
            </a:r>
          </a:p>
          <a:p>
            <a:pPr lvl="0" algn="ctr"/>
            <a:endParaRPr lang="ru-RU" sz="2800" b="1" dirty="0">
              <a:solidFill>
                <a:srgbClr val="000000"/>
              </a:solidFill>
              <a:latin typeface="Times New Roman" pitchFamily="18" charset="0"/>
              <a:cs typeface="Times New Roman" pitchFamily="18" charset="0"/>
            </a:endParaRPr>
          </a:p>
          <a:p>
            <a:pPr lvl="0" algn="ctr"/>
            <a:r>
              <a:rPr lang="ru-RU" sz="3600" b="1" dirty="0" smtClean="0">
                <a:solidFill>
                  <a:srgbClr val="FF0000"/>
                </a:solidFill>
                <a:latin typeface="Times New Roman" pitchFamily="18" charset="0"/>
                <a:cs typeface="Times New Roman" pitchFamily="18" charset="0"/>
              </a:rPr>
              <a:t>несоответствие утвержденной форме</a:t>
            </a:r>
            <a:endParaRPr lang="ru-RU" sz="3600" b="1" dirty="0">
              <a:solidFill>
                <a:srgbClr val="FF0000"/>
              </a:solidFill>
              <a:latin typeface="Times New Roman" pitchFamily="18" charset="0"/>
              <a:cs typeface="Times New Roman" pitchFamily="18" charset="0"/>
            </a:endParaRPr>
          </a:p>
        </p:txBody>
      </p:sp>
      <p:sp>
        <p:nvSpPr>
          <p:cNvPr id="7"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Порядок подачи декларации соответствия условий труда государственным нормативным требованиям охраны труда</a:t>
            </a:r>
          </a:p>
        </p:txBody>
      </p:sp>
    </p:spTree>
    <p:extLst>
      <p:ext uri="{BB962C8B-B14F-4D97-AF65-F5344CB8AC3E}">
        <p14:creationId xmlns:p14="http://schemas.microsoft.com/office/powerpoint/2010/main" val="811767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27</a:t>
            </a:fld>
            <a:endParaRPr lang="en-US" sz="3600" dirty="0" smtClean="0">
              <a:solidFill>
                <a:srgbClr val="6F91C2"/>
              </a:solidFill>
              <a:latin typeface="Arial" charset="0"/>
            </a:endParaRPr>
          </a:p>
        </p:txBody>
      </p:sp>
      <p:sp>
        <p:nvSpPr>
          <p:cNvPr id="8" name="Прямоугольник 1"/>
          <p:cNvSpPr>
            <a:spLocks noChangeArrowheads="1"/>
          </p:cNvSpPr>
          <p:nvPr/>
        </p:nvSpPr>
        <p:spPr bwMode="auto">
          <a:xfrm>
            <a:off x="1042989" y="169932"/>
            <a:ext cx="7417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000" dirty="0">
                <a:solidFill>
                  <a:srgbClr val="FFFFFF"/>
                </a:solidFill>
                <a:latin typeface="Times New Roman" pitchFamily="18" charset="0"/>
                <a:cs typeface="Arial" charset="0"/>
              </a:rPr>
              <a:t>Порядок подачи декларации соответствия условий труда государственным нормативным требованиям охраны труда</a:t>
            </a:r>
          </a:p>
        </p:txBody>
      </p:sp>
      <p:graphicFrame>
        <p:nvGraphicFramePr>
          <p:cNvPr id="2" name="Схема 1"/>
          <p:cNvGraphicFramePr/>
          <p:nvPr>
            <p:extLst>
              <p:ext uri="{D42A27DB-BD31-4B8C-83A1-F6EECF244321}">
                <p14:modId xmlns:p14="http://schemas.microsoft.com/office/powerpoint/2010/main" val="1135570471"/>
              </p:ext>
            </p:extLst>
          </p:nvPr>
        </p:nvGraphicFramePr>
        <p:xfrm>
          <a:off x="2743200" y="1988840"/>
          <a:ext cx="6096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1"/>
          <p:cNvSpPr>
            <a:spLocks noChangeArrowheads="1"/>
          </p:cNvSpPr>
          <p:nvPr/>
        </p:nvSpPr>
        <p:spPr bwMode="auto">
          <a:xfrm>
            <a:off x="293520" y="1082046"/>
            <a:ext cx="7844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400" dirty="0" smtClean="0">
                <a:solidFill>
                  <a:srgbClr val="000000"/>
                </a:solidFill>
                <a:latin typeface="Times New Roman" pitchFamily="18" charset="0"/>
                <a:cs typeface="Arial" charset="0"/>
              </a:rPr>
              <a:t>Несоответствие сведений в декларации</a:t>
            </a:r>
          </a:p>
        </p:txBody>
      </p:sp>
      <p:pic>
        <p:nvPicPr>
          <p:cNvPr id="3" name="Picture 2" descr="G:\_ОСОР\Polkovnikov\СОУТ_2014\Обучение 72 ч\п. 2.7_Декларирование\Картинки\image (15).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3789040"/>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8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28</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115616"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Порядок подачи декларации соответствия условий труда государственным нормативным требованиям охраны труда</a:t>
            </a:r>
          </a:p>
        </p:txBody>
      </p:sp>
      <p:graphicFrame>
        <p:nvGraphicFramePr>
          <p:cNvPr id="2" name="Схема 1"/>
          <p:cNvGraphicFramePr/>
          <p:nvPr>
            <p:extLst>
              <p:ext uri="{D42A27DB-BD31-4B8C-83A1-F6EECF244321}">
                <p14:modId xmlns:p14="http://schemas.microsoft.com/office/powerpoint/2010/main" val="3716789814"/>
              </p:ext>
            </p:extLst>
          </p:nvPr>
        </p:nvGraphicFramePr>
        <p:xfrm>
          <a:off x="395536" y="1556792"/>
          <a:ext cx="34563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683568" y="1117398"/>
            <a:ext cx="3059107" cy="369332"/>
          </a:xfrm>
          <a:prstGeom prst="rect">
            <a:avLst/>
          </a:prstGeom>
        </p:spPr>
        <p:txBody>
          <a:bodyPr wrap="none">
            <a:spAutoFit/>
          </a:bodyPr>
          <a:lstStyle/>
          <a:p>
            <a:r>
              <a:rPr lang="ru-RU" b="1" dirty="0">
                <a:solidFill>
                  <a:srgbClr val="000000"/>
                </a:solidFill>
              </a:rPr>
              <a:t>Регистрация декларации</a:t>
            </a:r>
            <a:endParaRPr lang="ru-RU" dirty="0">
              <a:solidFill>
                <a:srgbClr val="000000"/>
              </a:solidFill>
            </a:endParaRPr>
          </a:p>
        </p:txBody>
      </p:sp>
      <p:sp>
        <p:nvSpPr>
          <p:cNvPr id="4" name="Прямоугольник 3"/>
          <p:cNvSpPr/>
          <p:nvPr/>
        </p:nvSpPr>
        <p:spPr>
          <a:xfrm>
            <a:off x="4582069" y="1144399"/>
            <a:ext cx="4310411" cy="369332"/>
          </a:xfrm>
          <a:prstGeom prst="rect">
            <a:avLst/>
          </a:prstGeom>
        </p:spPr>
        <p:txBody>
          <a:bodyPr wrap="none">
            <a:spAutoFit/>
          </a:bodyPr>
          <a:lstStyle/>
          <a:p>
            <a:r>
              <a:rPr lang="ru-RU" b="1" dirty="0">
                <a:solidFill>
                  <a:srgbClr val="000000"/>
                </a:solidFill>
              </a:rPr>
              <a:t>Прекращение действия декларации</a:t>
            </a:r>
          </a:p>
        </p:txBody>
      </p:sp>
      <p:graphicFrame>
        <p:nvGraphicFramePr>
          <p:cNvPr id="9" name="Схема 8"/>
          <p:cNvGraphicFramePr/>
          <p:nvPr>
            <p:extLst>
              <p:ext uri="{D42A27DB-BD31-4B8C-83A1-F6EECF244321}">
                <p14:modId xmlns:p14="http://schemas.microsoft.com/office/powerpoint/2010/main" val="3312447434"/>
              </p:ext>
            </p:extLst>
          </p:nvPr>
        </p:nvGraphicFramePr>
        <p:xfrm>
          <a:off x="4977408" y="1628800"/>
          <a:ext cx="3456384" cy="45122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45787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29</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043"/>
            <a:ext cx="7489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Порядок формирования и ведения реестра деклараций соответствия условий труда государственным нормативным требованиям охраны труда</a:t>
            </a:r>
            <a:endParaRPr lang="ru-RU" sz="2000" dirty="0">
              <a:solidFill>
                <a:srgbClr val="FFFFFF"/>
              </a:solidFill>
              <a:latin typeface="Times New Roman" pitchFamily="18" charset="0"/>
              <a:cs typeface="Arial" charset="0"/>
            </a:endParaRPr>
          </a:p>
        </p:txBody>
      </p:sp>
      <p:graphicFrame>
        <p:nvGraphicFramePr>
          <p:cNvPr id="6" name="Схема 5"/>
          <p:cNvGraphicFramePr/>
          <p:nvPr>
            <p:extLst>
              <p:ext uri="{D42A27DB-BD31-4B8C-83A1-F6EECF244321}">
                <p14:modId xmlns:p14="http://schemas.microsoft.com/office/powerpoint/2010/main" val="2993121249"/>
              </p:ext>
            </p:extLst>
          </p:nvPr>
        </p:nvGraphicFramePr>
        <p:xfrm>
          <a:off x="3204220" y="1124744"/>
          <a:ext cx="5634980" cy="366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331936" y="1844824"/>
            <a:ext cx="2376264" cy="1323439"/>
          </a:xfrm>
          <a:prstGeom prst="rect">
            <a:avLst/>
          </a:prstGeom>
        </p:spPr>
        <p:txBody>
          <a:bodyPr wrap="square">
            <a:spAutoFit/>
          </a:bodyPr>
          <a:lstStyle/>
          <a:p>
            <a:pPr algn="ctr"/>
            <a:r>
              <a:rPr lang="ru-RU" sz="2000" dirty="0" smtClean="0">
                <a:solidFill>
                  <a:srgbClr val="000000"/>
                </a:solidFill>
              </a:rPr>
              <a:t>Формирование и ведение реестра осуществляется ГИТ</a:t>
            </a:r>
            <a:endParaRPr lang="ru-RU" sz="2000" dirty="0">
              <a:solidFill>
                <a:srgbClr val="000000"/>
              </a:solidFill>
              <a:latin typeface="Times New Roman" pitchFamily="18" charset="0"/>
              <a:cs typeface="Arial" charset="0"/>
            </a:endParaRPr>
          </a:p>
        </p:txBody>
      </p:sp>
      <p:sp>
        <p:nvSpPr>
          <p:cNvPr id="8" name="Прямоугольник 7"/>
          <p:cNvSpPr/>
          <p:nvPr/>
        </p:nvSpPr>
        <p:spPr>
          <a:xfrm>
            <a:off x="2555776" y="5013176"/>
            <a:ext cx="6480720" cy="1631216"/>
          </a:xfrm>
          <a:prstGeom prst="rect">
            <a:avLst/>
          </a:prstGeom>
        </p:spPr>
        <p:txBody>
          <a:bodyPr wrap="square">
            <a:spAutoFit/>
          </a:bodyPr>
          <a:lstStyle/>
          <a:p>
            <a:pPr lvl="0" algn="r"/>
            <a:r>
              <a:rPr lang="ru-RU" dirty="0" smtClean="0">
                <a:solidFill>
                  <a:srgbClr val="000000"/>
                </a:solidFill>
              </a:rPr>
              <a:t>Сведения реестра размещаются на официальном сайте</a:t>
            </a:r>
          </a:p>
          <a:p>
            <a:pPr lvl="0" algn="r"/>
            <a:r>
              <a:rPr lang="ru-RU" dirty="0" smtClean="0">
                <a:solidFill>
                  <a:srgbClr val="000000"/>
                </a:solidFill>
              </a:rPr>
              <a:t> Федеральной службы по труду и занятости</a:t>
            </a:r>
          </a:p>
          <a:p>
            <a:pPr lvl="0" algn="r"/>
            <a:r>
              <a:rPr lang="ru-RU" dirty="0" smtClean="0">
                <a:solidFill>
                  <a:srgbClr val="000000"/>
                </a:solidFill>
              </a:rPr>
              <a:t> в сети «Интернет» и являются</a:t>
            </a:r>
          </a:p>
          <a:p>
            <a:pPr lvl="0" algn="r"/>
            <a:r>
              <a:rPr lang="ru-RU" dirty="0" smtClean="0">
                <a:solidFill>
                  <a:srgbClr val="000000"/>
                </a:solidFill>
              </a:rPr>
              <a:t>  </a:t>
            </a:r>
            <a:r>
              <a:rPr lang="ru-RU" sz="3200" dirty="0" smtClean="0">
                <a:solidFill>
                  <a:srgbClr val="0000CC"/>
                </a:solidFill>
              </a:rPr>
              <a:t>открытыми и общедоступными</a:t>
            </a:r>
          </a:p>
          <a:p>
            <a:pPr lvl="0" algn="r"/>
            <a:r>
              <a:rPr lang="ru-RU" sz="1400" dirty="0" smtClean="0">
                <a:solidFill>
                  <a:srgbClr val="000000"/>
                </a:solidFill>
              </a:rPr>
              <a:t>(за исключением ИНН и ОГРН организации, подавшей декларацию)</a:t>
            </a:r>
            <a:endParaRPr lang="ru-RU" sz="1400" dirty="0">
              <a:solidFill>
                <a:srgbClr val="000000"/>
              </a:solidFill>
            </a:endParaRPr>
          </a:p>
        </p:txBody>
      </p:sp>
      <p:pic>
        <p:nvPicPr>
          <p:cNvPr id="3076" name="Picture 4" descr="G:\_ОСОР\Polkovnikov\СОУТ_2014\Обучение 72 ч\п. 2.7_Декларирование\Картинки\image (16).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761" y="3648363"/>
            <a:ext cx="1728763" cy="272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88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Общие </a:t>
            </a:r>
            <a:r>
              <a:rPr lang="ru-RU" sz="2000" dirty="0">
                <a:solidFill>
                  <a:srgbClr val="FFFFFF"/>
                </a:solidFill>
                <a:latin typeface="Times New Roman" pitchFamily="18" charset="0"/>
                <a:cs typeface="Arial" charset="0"/>
              </a:rPr>
              <a:t>положения и порядок проведения процедуры декларирования соответствий условий труда.</a:t>
            </a:r>
          </a:p>
        </p:txBody>
      </p:sp>
      <p:sp>
        <p:nvSpPr>
          <p:cNvPr id="9" name="Прямоугольник 8"/>
          <p:cNvSpPr/>
          <p:nvPr/>
        </p:nvSpPr>
        <p:spPr>
          <a:xfrm>
            <a:off x="163331" y="980728"/>
            <a:ext cx="8707806" cy="1138773"/>
          </a:xfrm>
          <a:prstGeom prst="rect">
            <a:avLst/>
          </a:prstGeom>
        </p:spPr>
        <p:txBody>
          <a:bodyPr wrap="square">
            <a:spAutoFit/>
          </a:bodyPr>
          <a:lstStyle/>
          <a:p>
            <a:pPr algn="just"/>
            <a:r>
              <a:rPr lang="ru-RU" sz="2000" b="1" dirty="0" smtClean="0">
                <a:solidFill>
                  <a:srgbClr val="000000"/>
                </a:solidFill>
              </a:rPr>
              <a:t>История вопроса</a:t>
            </a:r>
          </a:p>
          <a:p>
            <a:pPr algn="just"/>
            <a:r>
              <a:rPr lang="ru-RU" sz="1600" dirty="0" smtClean="0">
                <a:solidFill>
                  <a:srgbClr val="000000"/>
                </a:solidFill>
              </a:rPr>
              <a:t>Приказ </a:t>
            </a:r>
            <a:r>
              <a:rPr lang="ru-RU" sz="1600" dirty="0">
                <a:solidFill>
                  <a:srgbClr val="000000"/>
                </a:solidFill>
              </a:rPr>
              <a:t>Минздравсоцразвития России от 26.04.2011 N </a:t>
            </a:r>
            <a:r>
              <a:rPr lang="ru-RU" sz="1600" dirty="0" smtClean="0">
                <a:solidFill>
                  <a:srgbClr val="000000"/>
                </a:solidFill>
              </a:rPr>
              <a:t>342н "</a:t>
            </a:r>
            <a:r>
              <a:rPr lang="ru-RU" sz="1600" dirty="0">
                <a:solidFill>
                  <a:srgbClr val="000000"/>
                </a:solidFill>
              </a:rPr>
              <a:t>Об утверждении Порядка проведения аттестации рабочих мест по условиям </a:t>
            </a:r>
            <a:r>
              <a:rPr lang="ru-RU" sz="1600" dirty="0" smtClean="0">
                <a:solidFill>
                  <a:srgbClr val="000000"/>
                </a:solidFill>
              </a:rPr>
              <a:t>труда“</a:t>
            </a:r>
          </a:p>
          <a:p>
            <a:pPr algn="just"/>
            <a:r>
              <a:rPr lang="ru-RU" sz="1600" dirty="0" smtClean="0">
                <a:solidFill>
                  <a:srgbClr val="000000"/>
                </a:solidFill>
              </a:rPr>
              <a:t>(</a:t>
            </a:r>
            <a:r>
              <a:rPr lang="ru-RU" sz="1400" dirty="0">
                <a:solidFill>
                  <a:srgbClr val="000000"/>
                </a:solidFill>
              </a:rPr>
              <a:t>в ред. Приказа Минтруда России от 12.12.2012 N </a:t>
            </a:r>
            <a:r>
              <a:rPr lang="ru-RU" sz="1400" dirty="0" smtClean="0">
                <a:solidFill>
                  <a:srgbClr val="000000"/>
                </a:solidFill>
              </a:rPr>
              <a:t>590н)</a:t>
            </a:r>
            <a:endParaRPr lang="en-US" sz="1400" dirty="0">
              <a:solidFill>
                <a:srgbClr val="000000"/>
              </a:solidFill>
            </a:endParaRPr>
          </a:p>
        </p:txBody>
      </p:sp>
      <p:graphicFrame>
        <p:nvGraphicFramePr>
          <p:cNvPr id="3" name="Схема 2"/>
          <p:cNvGraphicFramePr/>
          <p:nvPr>
            <p:extLst>
              <p:ext uri="{D42A27DB-BD31-4B8C-83A1-F6EECF244321}">
                <p14:modId xmlns:p14="http://schemas.microsoft.com/office/powerpoint/2010/main" val="3921242877"/>
              </p:ext>
            </p:extLst>
          </p:nvPr>
        </p:nvGraphicFramePr>
        <p:xfrm>
          <a:off x="323528" y="2033353"/>
          <a:ext cx="5904656" cy="4384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im6-tub-ru.yandex.net/i?id=116245579-57-72&amp;n=2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1527" y="4653136"/>
            <a:ext cx="19907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http://images.vfl.ru/ii/1336394891/d446fe90/524934_m.jpg">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1312" y="2492896"/>
            <a:ext cx="2317888" cy="1616333"/>
          </a:xfrm>
          <a:prstGeom prst="rect">
            <a:avLst/>
          </a:prstGeom>
          <a:noFill/>
          <a:ln>
            <a:noFill/>
          </a:ln>
        </p:spPr>
      </p:pic>
      <p:sp>
        <p:nvSpPr>
          <p:cNvPr id="14" name="Прямоугольник 13"/>
          <p:cNvSpPr/>
          <p:nvPr/>
        </p:nvSpPr>
        <p:spPr>
          <a:xfrm rot="18143982">
            <a:off x="6470716" y="3258389"/>
            <a:ext cx="2419078" cy="85345"/>
          </a:xfrm>
          <a:prstGeom prst="rect">
            <a:avLst/>
          </a:prstGeom>
          <a:solidFill>
            <a:srgbClr val="FF0000"/>
          </a:solidFill>
          <a:ln>
            <a:solidFill>
              <a:srgbClr val="FF0000"/>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Прямоугольник 14"/>
          <p:cNvSpPr/>
          <p:nvPr/>
        </p:nvSpPr>
        <p:spPr>
          <a:xfrm rot="18143982">
            <a:off x="6792867" y="5324838"/>
            <a:ext cx="2419078" cy="85345"/>
          </a:xfrm>
          <a:prstGeom prst="rect">
            <a:avLst/>
          </a:prstGeom>
          <a:solidFill>
            <a:srgbClr val="FF0000"/>
          </a:solidFill>
          <a:ln>
            <a:solidFill>
              <a:srgbClr val="FF0000"/>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Прямоугольник 15"/>
          <p:cNvSpPr/>
          <p:nvPr/>
        </p:nvSpPr>
        <p:spPr>
          <a:xfrm rot="13930843">
            <a:off x="6470717" y="3258389"/>
            <a:ext cx="2419078" cy="85345"/>
          </a:xfrm>
          <a:prstGeom prst="rect">
            <a:avLst/>
          </a:prstGeom>
          <a:solidFill>
            <a:srgbClr val="FF0000"/>
          </a:solidFill>
          <a:ln>
            <a:solidFill>
              <a:srgbClr val="FF0000"/>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Прямоугольник 16"/>
          <p:cNvSpPr/>
          <p:nvPr/>
        </p:nvSpPr>
        <p:spPr>
          <a:xfrm rot="13942738">
            <a:off x="6740569" y="5384872"/>
            <a:ext cx="2419078" cy="85345"/>
          </a:xfrm>
          <a:prstGeom prst="rect">
            <a:avLst/>
          </a:prstGeom>
          <a:solidFill>
            <a:srgbClr val="FF0000"/>
          </a:solidFill>
          <a:ln>
            <a:solidFill>
              <a:srgbClr val="FF0000"/>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354856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30</a:t>
            </a:fld>
            <a:endParaRPr lang="en-US" sz="3600" dirty="0" smtClean="0">
              <a:solidFill>
                <a:srgbClr val="6F91C2"/>
              </a:solidFill>
              <a:latin typeface="Arial" charset="0"/>
            </a:endParaRPr>
          </a:p>
        </p:txBody>
      </p:sp>
      <p:graphicFrame>
        <p:nvGraphicFramePr>
          <p:cNvPr id="2" name="Схема 1"/>
          <p:cNvGraphicFramePr/>
          <p:nvPr>
            <p:extLst>
              <p:ext uri="{D42A27DB-BD31-4B8C-83A1-F6EECF244321}">
                <p14:modId xmlns:p14="http://schemas.microsoft.com/office/powerpoint/2010/main" val="1504588635"/>
              </p:ext>
            </p:extLst>
          </p:nvPr>
        </p:nvGraphicFramePr>
        <p:xfrm>
          <a:off x="2777397" y="1031706"/>
          <a:ext cx="6096000" cy="542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288618" y="1289568"/>
            <a:ext cx="2772694" cy="1815882"/>
          </a:xfrm>
          <a:prstGeom prst="rect">
            <a:avLst/>
          </a:prstGeom>
        </p:spPr>
        <p:txBody>
          <a:bodyPr wrap="square">
            <a:spAutoFit/>
          </a:bodyPr>
          <a:lstStyle/>
          <a:p>
            <a:pPr lvl="0" algn="ctr"/>
            <a:r>
              <a:rPr lang="ru-RU" sz="2800" dirty="0" smtClean="0">
                <a:solidFill>
                  <a:srgbClr val="000000"/>
                </a:solidFill>
                <a:latin typeface="Times New Roman" pitchFamily="18" charset="0"/>
                <a:cs typeface="Times New Roman" pitchFamily="18" charset="0"/>
              </a:rPr>
              <a:t>Федеральная служба по труда и занятости  обеспечивает</a:t>
            </a:r>
            <a:endParaRPr lang="ru-RU" sz="2800" dirty="0">
              <a:solidFill>
                <a:srgbClr val="000000"/>
              </a:solidFill>
              <a:latin typeface="Times New Roman" pitchFamily="18" charset="0"/>
              <a:cs typeface="Times New Roman" pitchFamily="18" charset="0"/>
            </a:endParaRPr>
          </a:p>
        </p:txBody>
      </p:sp>
      <p:sp>
        <p:nvSpPr>
          <p:cNvPr id="7" name="Прямоугольник 1"/>
          <p:cNvSpPr>
            <a:spLocks noChangeArrowheads="1"/>
          </p:cNvSpPr>
          <p:nvPr/>
        </p:nvSpPr>
        <p:spPr bwMode="auto">
          <a:xfrm>
            <a:off x="1042988" y="16043"/>
            <a:ext cx="7489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Порядок формирования и ведения реестра деклараций соответствия условий труда государственным нормативным требованиям охраны труда</a:t>
            </a:r>
            <a:endParaRPr lang="ru-RU" sz="2000" dirty="0">
              <a:solidFill>
                <a:srgbClr val="FFFFFF"/>
              </a:solidFill>
              <a:latin typeface="Times New Roman" pitchFamily="18" charset="0"/>
              <a:cs typeface="Arial" charset="0"/>
            </a:endParaRPr>
          </a:p>
        </p:txBody>
      </p:sp>
      <p:pic>
        <p:nvPicPr>
          <p:cNvPr id="6" name="Picture 2" descr="G:\_ОСОР\Polkovnikov\СОУТ_2014\Обучение 72 ч\п. 2.7_Декларирование\Картинки\image.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4" y="3933056"/>
            <a:ext cx="2719851" cy="203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74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31</a:t>
            </a:fld>
            <a:endParaRPr lang="en-US" sz="3600" dirty="0" smtClean="0">
              <a:solidFill>
                <a:srgbClr val="6F91C2"/>
              </a:solidFill>
              <a:latin typeface="Arial" charset="0"/>
            </a:endParaRPr>
          </a:p>
        </p:txBody>
      </p:sp>
      <p:graphicFrame>
        <p:nvGraphicFramePr>
          <p:cNvPr id="3" name="Схема 2"/>
          <p:cNvGraphicFramePr/>
          <p:nvPr>
            <p:extLst>
              <p:ext uri="{D42A27DB-BD31-4B8C-83A1-F6EECF244321}">
                <p14:modId xmlns:p14="http://schemas.microsoft.com/office/powerpoint/2010/main" val="166379893"/>
              </p:ext>
            </p:extLst>
          </p:nvPr>
        </p:nvGraphicFramePr>
        <p:xfrm>
          <a:off x="3851920" y="1196752"/>
          <a:ext cx="513129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323528" y="1484784"/>
            <a:ext cx="3096344" cy="1815882"/>
          </a:xfrm>
          <a:prstGeom prst="rect">
            <a:avLst/>
          </a:prstGeom>
        </p:spPr>
        <p:txBody>
          <a:bodyPr wrap="square">
            <a:spAutoFit/>
          </a:bodyPr>
          <a:lstStyle/>
          <a:p>
            <a:pPr lvl="0" algn="ctr"/>
            <a:r>
              <a:rPr lang="ru-RU" sz="2800" dirty="0">
                <a:solidFill>
                  <a:srgbClr val="000000"/>
                </a:solidFill>
                <a:latin typeface="Times New Roman" pitchFamily="18" charset="0"/>
                <a:cs typeface="Times New Roman" pitchFamily="18" charset="0"/>
              </a:rPr>
              <a:t>Федеральная служба по труда и занятости обеспечивает</a:t>
            </a:r>
          </a:p>
        </p:txBody>
      </p:sp>
      <p:sp>
        <p:nvSpPr>
          <p:cNvPr id="7" name="Прямоугольник 1"/>
          <p:cNvSpPr>
            <a:spLocks noChangeArrowheads="1"/>
          </p:cNvSpPr>
          <p:nvPr/>
        </p:nvSpPr>
        <p:spPr bwMode="auto">
          <a:xfrm>
            <a:off x="1042988" y="16043"/>
            <a:ext cx="7489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Порядок формирования и ведения реестра деклараций соответствия условий труда государственным нормативным требованиям охраны труда</a:t>
            </a:r>
            <a:endParaRPr lang="ru-RU" sz="2000" dirty="0">
              <a:solidFill>
                <a:srgbClr val="FFFFFF"/>
              </a:solidFill>
              <a:latin typeface="Times New Roman" pitchFamily="18" charset="0"/>
              <a:cs typeface="Arial" charset="0"/>
            </a:endParaRPr>
          </a:p>
        </p:txBody>
      </p:sp>
      <p:pic>
        <p:nvPicPr>
          <p:cNvPr id="4098" name="Picture 2" descr="G:\_ОСОР\Polkovnikov\СОУТ_2014\Обучение 72 ч\п. 2.7_Декларирование\Картинки\image (3).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827" y="3645024"/>
            <a:ext cx="3243064" cy="215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88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32</a:t>
            </a:fld>
            <a:endParaRPr lang="en-US" sz="3600" dirty="0" smtClean="0">
              <a:solidFill>
                <a:srgbClr val="6F91C2"/>
              </a:solidFill>
              <a:latin typeface="Arial" charset="0"/>
            </a:endParaRPr>
          </a:p>
        </p:txBody>
      </p:sp>
      <p:graphicFrame>
        <p:nvGraphicFramePr>
          <p:cNvPr id="5" name="Схема 4"/>
          <p:cNvGraphicFramePr/>
          <p:nvPr>
            <p:extLst>
              <p:ext uri="{D42A27DB-BD31-4B8C-83A1-F6EECF244321}">
                <p14:modId xmlns:p14="http://schemas.microsoft.com/office/powerpoint/2010/main" val="1534123637"/>
              </p:ext>
            </p:extLst>
          </p:nvPr>
        </p:nvGraphicFramePr>
        <p:xfrm>
          <a:off x="2483768" y="1196752"/>
          <a:ext cx="64807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38602" y="2780928"/>
            <a:ext cx="2232248" cy="1384995"/>
          </a:xfrm>
          <a:prstGeom prst="rect">
            <a:avLst/>
          </a:prstGeom>
        </p:spPr>
        <p:txBody>
          <a:bodyPr wrap="square">
            <a:spAutoFit/>
          </a:bodyPr>
          <a:lstStyle/>
          <a:p>
            <a:pPr lvl="0" algn="ctr"/>
            <a:r>
              <a:rPr lang="ru-RU" sz="2800" dirty="0" smtClean="0">
                <a:solidFill>
                  <a:srgbClr val="000000"/>
                </a:solidFill>
              </a:rPr>
              <a:t>В реестре  содержатся сведения</a:t>
            </a:r>
            <a:endParaRPr lang="ru-RU" sz="2800" dirty="0">
              <a:solidFill>
                <a:srgbClr val="000000"/>
              </a:solidFill>
            </a:endParaRPr>
          </a:p>
        </p:txBody>
      </p:sp>
      <p:sp>
        <p:nvSpPr>
          <p:cNvPr id="8" name="Прямоугольник 1"/>
          <p:cNvSpPr>
            <a:spLocks noChangeArrowheads="1"/>
          </p:cNvSpPr>
          <p:nvPr/>
        </p:nvSpPr>
        <p:spPr bwMode="auto">
          <a:xfrm>
            <a:off x="1042988" y="16043"/>
            <a:ext cx="7489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Порядок формирования и ведения реестра деклараций соответствия условий труда государственным нормативным требованиям охраны труда</a:t>
            </a:r>
            <a:endParaRPr lang="ru-RU" sz="2000" dirty="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3433508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33</a:t>
            </a:fld>
            <a:endParaRPr lang="en-US" sz="3600" dirty="0" smtClean="0">
              <a:solidFill>
                <a:srgbClr val="6F91C2"/>
              </a:solidFill>
              <a:latin typeface="Arial" charset="0"/>
            </a:endParaRPr>
          </a:p>
        </p:txBody>
      </p:sp>
      <p:graphicFrame>
        <p:nvGraphicFramePr>
          <p:cNvPr id="5" name="Схема 4"/>
          <p:cNvGraphicFramePr/>
          <p:nvPr>
            <p:extLst>
              <p:ext uri="{D42A27DB-BD31-4B8C-83A1-F6EECF244321}">
                <p14:modId xmlns:p14="http://schemas.microsoft.com/office/powerpoint/2010/main" val="2698378406"/>
              </p:ext>
            </p:extLst>
          </p:nvPr>
        </p:nvGraphicFramePr>
        <p:xfrm>
          <a:off x="2915816" y="1196752"/>
          <a:ext cx="58326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79512" y="2472520"/>
            <a:ext cx="2448272" cy="1323439"/>
          </a:xfrm>
          <a:prstGeom prst="rect">
            <a:avLst/>
          </a:prstGeom>
        </p:spPr>
        <p:txBody>
          <a:bodyPr wrap="square">
            <a:spAutoFit/>
          </a:bodyPr>
          <a:lstStyle/>
          <a:p>
            <a:pPr lvl="0" algn="ctr"/>
            <a:r>
              <a:rPr lang="ru-RU" sz="2000" dirty="0" smtClean="0">
                <a:solidFill>
                  <a:srgbClr val="000000"/>
                </a:solidFill>
              </a:rPr>
              <a:t>В реестр  вносятся </a:t>
            </a:r>
          </a:p>
          <a:p>
            <a:pPr lvl="0" algn="ctr"/>
            <a:endParaRPr lang="ru-RU" sz="2000" dirty="0" smtClean="0">
              <a:solidFill>
                <a:srgbClr val="000000"/>
              </a:solidFill>
            </a:endParaRPr>
          </a:p>
          <a:p>
            <a:pPr lvl="0" algn="ctr"/>
            <a:r>
              <a:rPr lang="ru-RU" sz="2000" b="1" dirty="0" smtClean="0">
                <a:solidFill>
                  <a:srgbClr val="000000"/>
                </a:solidFill>
              </a:rPr>
              <a:t>дополнительны</a:t>
            </a:r>
            <a:r>
              <a:rPr lang="ru-RU" sz="2000" b="1" dirty="0">
                <a:solidFill>
                  <a:srgbClr val="000000"/>
                </a:solidFill>
              </a:rPr>
              <a:t>е</a:t>
            </a:r>
          </a:p>
          <a:p>
            <a:pPr lvl="0" algn="ctr"/>
            <a:r>
              <a:rPr lang="ru-RU" sz="2000" b="1" dirty="0" smtClean="0">
                <a:solidFill>
                  <a:srgbClr val="000000"/>
                </a:solidFill>
              </a:rPr>
              <a:t>сведения</a:t>
            </a:r>
            <a:endParaRPr lang="ru-RU" sz="2000" b="1" dirty="0">
              <a:solidFill>
                <a:srgbClr val="000000"/>
              </a:solidFill>
            </a:endParaRPr>
          </a:p>
        </p:txBody>
      </p:sp>
      <p:sp>
        <p:nvSpPr>
          <p:cNvPr id="8" name="Прямоугольник 1"/>
          <p:cNvSpPr>
            <a:spLocks noChangeArrowheads="1"/>
          </p:cNvSpPr>
          <p:nvPr/>
        </p:nvSpPr>
        <p:spPr bwMode="auto">
          <a:xfrm>
            <a:off x="1042988" y="16043"/>
            <a:ext cx="7489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smtClean="0">
                <a:solidFill>
                  <a:srgbClr val="FFFFFF"/>
                </a:solidFill>
                <a:latin typeface="Times New Roman" pitchFamily="18" charset="0"/>
                <a:cs typeface="Arial" charset="0"/>
              </a:rPr>
              <a:t>Порядок формирования и ведения реестра деклараций соответствия условий труда государственным нормативным требованиям охраны труда</a:t>
            </a:r>
            <a:endParaRPr lang="ru-RU" sz="2000" dirty="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592334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34</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23628"/>
            <a:ext cx="7489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dirty="0">
                <a:solidFill>
                  <a:srgbClr val="FFFFFF"/>
                </a:solidFill>
                <a:latin typeface="Times New Roman" pitchFamily="18" charset="0"/>
                <a:cs typeface="Arial" charset="0"/>
              </a:rPr>
              <a:t>Роль, права и обязанности работника, работодателя и организации, проводящей специальную оценку условий труда, при реализации процедуры декларирования соответствий условий труда.</a:t>
            </a:r>
          </a:p>
        </p:txBody>
      </p:sp>
      <p:graphicFrame>
        <p:nvGraphicFramePr>
          <p:cNvPr id="3" name="Таблица 2"/>
          <p:cNvGraphicFramePr>
            <a:graphicFrameLocks noGrp="1"/>
          </p:cNvGraphicFramePr>
          <p:nvPr>
            <p:extLst>
              <p:ext uri="{D42A27DB-BD31-4B8C-83A1-F6EECF244321}">
                <p14:modId xmlns:p14="http://schemas.microsoft.com/office/powerpoint/2010/main" val="137541041"/>
              </p:ext>
            </p:extLst>
          </p:nvPr>
        </p:nvGraphicFramePr>
        <p:xfrm>
          <a:off x="179512" y="1000080"/>
          <a:ext cx="8784975" cy="5547360"/>
        </p:xfrm>
        <a:graphic>
          <a:graphicData uri="http://schemas.openxmlformats.org/drawingml/2006/table">
            <a:tbl>
              <a:tblPr firstRow="1" bandRow="1">
                <a:tableStyleId>{5C22544A-7EE6-4342-B048-85BDC9FD1C3A}</a:tableStyleId>
              </a:tblPr>
              <a:tblGrid>
                <a:gridCol w="432048"/>
                <a:gridCol w="2232248"/>
                <a:gridCol w="3528392"/>
                <a:gridCol w="2592287"/>
              </a:tblGrid>
              <a:tr h="360040">
                <a:tc>
                  <a:txBody>
                    <a:bodyPr/>
                    <a:lstStyle/>
                    <a:p>
                      <a:endParaRPr lang="ru-RU" dirty="0"/>
                    </a:p>
                  </a:txBody>
                  <a:tcPr/>
                </a:tc>
                <a:tc>
                  <a:txBody>
                    <a:bodyPr/>
                    <a:lstStyle/>
                    <a:p>
                      <a:pPr algn="ctr"/>
                      <a:r>
                        <a:rPr lang="ru-RU" sz="1600" b="1" dirty="0" smtClean="0"/>
                        <a:t>Работник</a:t>
                      </a:r>
                      <a:endParaRPr lang="ru-RU" sz="1600" b="1" dirty="0"/>
                    </a:p>
                  </a:txBody>
                  <a:tcPr anchor="ctr"/>
                </a:tc>
                <a:tc>
                  <a:txBody>
                    <a:bodyPr/>
                    <a:lstStyle/>
                    <a:p>
                      <a:pPr algn="ctr"/>
                      <a:r>
                        <a:rPr lang="ru-RU" sz="1600" b="1" dirty="0" smtClean="0"/>
                        <a:t>Работодатель</a:t>
                      </a:r>
                      <a:endParaRPr lang="ru-RU" sz="1600" b="1" dirty="0"/>
                    </a:p>
                  </a:txBody>
                  <a:tcPr anchor="ctr"/>
                </a:tc>
                <a:tc>
                  <a:txBody>
                    <a:bodyPr/>
                    <a:lstStyle/>
                    <a:p>
                      <a:pPr algn="ctr"/>
                      <a:r>
                        <a:rPr lang="ru-RU" sz="1400" b="1" dirty="0" smtClean="0"/>
                        <a:t>Организация, проводящая СОУТ</a:t>
                      </a:r>
                      <a:endParaRPr lang="ru-RU" sz="1400" b="1" dirty="0"/>
                    </a:p>
                  </a:txBody>
                  <a:tcPr anchor="ctr"/>
                </a:tc>
              </a:tr>
              <a:tr h="504056">
                <a:tc>
                  <a:txBody>
                    <a:bodyPr/>
                    <a:lstStyle/>
                    <a:p>
                      <a:pPr algn="ctr"/>
                      <a:r>
                        <a:rPr lang="ru-RU" sz="1800" b="1" dirty="0" smtClean="0">
                          <a:solidFill>
                            <a:srgbClr val="000000"/>
                          </a:solidFill>
                        </a:rPr>
                        <a:t>Роль</a:t>
                      </a:r>
                      <a:endParaRPr lang="ru-RU" sz="1800" b="1" dirty="0">
                        <a:solidFill>
                          <a:srgbClr val="000000"/>
                        </a:solidFill>
                      </a:endParaRPr>
                    </a:p>
                  </a:txBody>
                  <a:tcPr vert="vert270" anchor="ctr"/>
                </a:tc>
                <a:tc>
                  <a:txBody>
                    <a:bodyPr/>
                    <a:lstStyle/>
                    <a:p>
                      <a:r>
                        <a:rPr lang="ru-RU" sz="1200" dirty="0" smtClean="0">
                          <a:solidFill>
                            <a:srgbClr val="000000"/>
                          </a:solidFill>
                        </a:rPr>
                        <a:t>Участие в процедуре декларирования.</a:t>
                      </a:r>
                      <a:endParaRPr lang="ru-RU" sz="1200" dirty="0">
                        <a:solidFill>
                          <a:srgbClr val="000000"/>
                        </a:solidFill>
                      </a:endParaRPr>
                    </a:p>
                  </a:txBody>
                  <a:tcPr/>
                </a:tc>
                <a:tc>
                  <a:txBody>
                    <a:bodyPr/>
                    <a:lstStyle/>
                    <a:p>
                      <a:r>
                        <a:rPr lang="ru-RU" sz="1200" dirty="0" smtClean="0">
                          <a:solidFill>
                            <a:srgbClr val="000000"/>
                          </a:solidFill>
                        </a:rPr>
                        <a:t>Организация</a:t>
                      </a:r>
                      <a:r>
                        <a:rPr lang="ru-RU" sz="1200" baseline="0" dirty="0" smtClean="0">
                          <a:solidFill>
                            <a:srgbClr val="000000"/>
                          </a:solidFill>
                        </a:rPr>
                        <a:t>  проведения работ, контроль выполнения этапов работ.</a:t>
                      </a:r>
                      <a:endParaRPr lang="ru-RU" sz="1200" dirty="0">
                        <a:solidFill>
                          <a:srgbClr val="000000"/>
                        </a:solidFill>
                      </a:endParaRPr>
                    </a:p>
                  </a:txBody>
                  <a:tcPr/>
                </a:tc>
                <a:tc>
                  <a:txBody>
                    <a:bodyPr/>
                    <a:lstStyle/>
                    <a:p>
                      <a:r>
                        <a:rPr lang="ru-RU" sz="1200" dirty="0" smtClean="0">
                          <a:solidFill>
                            <a:srgbClr val="000000"/>
                          </a:solidFill>
                        </a:rPr>
                        <a:t>Выполнение работ, подготовка заключений,</a:t>
                      </a:r>
                      <a:r>
                        <a:rPr lang="ru-RU" sz="1200" baseline="0" dirty="0" smtClean="0">
                          <a:solidFill>
                            <a:srgbClr val="000000"/>
                          </a:solidFill>
                        </a:rPr>
                        <a:t> оформление материалов СОУТ, передача результатов СОУТ в ФГИСУ.</a:t>
                      </a:r>
                      <a:endParaRPr lang="ru-RU" sz="1200" dirty="0">
                        <a:solidFill>
                          <a:srgbClr val="000000"/>
                        </a:solidFill>
                      </a:endParaRPr>
                    </a:p>
                  </a:txBody>
                  <a:tcPr/>
                </a:tc>
              </a:tr>
              <a:tr h="994054">
                <a:tc>
                  <a:txBody>
                    <a:bodyPr/>
                    <a:lstStyle/>
                    <a:p>
                      <a:pPr algn="ctr"/>
                      <a:r>
                        <a:rPr lang="ru-RU" sz="1800" b="1" dirty="0" smtClean="0">
                          <a:solidFill>
                            <a:srgbClr val="000000"/>
                          </a:solidFill>
                        </a:rPr>
                        <a:t>Права</a:t>
                      </a:r>
                      <a:endParaRPr lang="ru-RU" sz="1800" b="1" dirty="0">
                        <a:solidFill>
                          <a:srgbClr val="000000"/>
                        </a:solidFill>
                      </a:endParaRPr>
                    </a:p>
                  </a:txBody>
                  <a:tcPr vert="vert270" anchor="ctr"/>
                </a:tc>
                <a:tc>
                  <a:txBody>
                    <a:bodyPr/>
                    <a:lstStyle/>
                    <a:p>
                      <a:pPr marL="0" indent="0">
                        <a:buAutoNum type="arabicPeriod"/>
                      </a:pPr>
                      <a:r>
                        <a:rPr lang="ru-RU" sz="1200" dirty="0" smtClean="0">
                          <a:solidFill>
                            <a:srgbClr val="000000"/>
                          </a:solidFill>
                        </a:rPr>
                        <a:t> Присутствовать</a:t>
                      </a:r>
                      <a:r>
                        <a:rPr lang="ru-RU" sz="1200" baseline="0" dirty="0" smtClean="0">
                          <a:solidFill>
                            <a:srgbClr val="000000"/>
                          </a:solidFill>
                        </a:rPr>
                        <a:t> при проведении СОУТ на его рабочем месте.</a:t>
                      </a:r>
                    </a:p>
                    <a:p>
                      <a:pPr marL="0" indent="0">
                        <a:buAutoNum type="arabicPeriod"/>
                      </a:pPr>
                      <a:r>
                        <a:rPr lang="ru-RU" sz="1200" baseline="0" dirty="0" smtClean="0">
                          <a:solidFill>
                            <a:srgbClr val="000000"/>
                          </a:solidFill>
                        </a:rPr>
                        <a:t> Получение разъяснений по вопросам  проведения СОУТ на его рабочем месте.</a:t>
                      </a:r>
                    </a:p>
                    <a:p>
                      <a:pPr marL="0" indent="0">
                        <a:buAutoNum type="arabicPeriod"/>
                      </a:pPr>
                      <a:r>
                        <a:rPr lang="ru-RU" sz="1200" baseline="0" dirty="0" smtClean="0">
                          <a:solidFill>
                            <a:srgbClr val="000000"/>
                          </a:solidFill>
                        </a:rPr>
                        <a:t> Обжаловать  результаты проведения СОУТ.</a:t>
                      </a:r>
                      <a:endParaRPr lang="ru-RU" sz="1200" dirty="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rPr>
                        <a:t>1. Требовать</a:t>
                      </a:r>
                      <a:r>
                        <a:rPr lang="ru-RU" sz="1200" baseline="0" dirty="0" smtClean="0">
                          <a:solidFill>
                            <a:srgbClr val="000000"/>
                          </a:solidFill>
                        </a:rPr>
                        <a:t> от организации, проводящей СОУТ, обоснование результатов ее проведения.</a:t>
                      </a:r>
                      <a:endParaRPr lang="ru-RU" sz="1200" dirty="0" smtClean="0">
                        <a:solidFill>
                          <a:srgbClr val="000000"/>
                        </a:solidFill>
                      </a:endParaRPr>
                    </a:p>
                    <a:p>
                      <a:r>
                        <a:rPr lang="ru-RU" sz="1200" dirty="0" smtClean="0">
                          <a:solidFill>
                            <a:srgbClr val="000000"/>
                          </a:solidFill>
                        </a:rPr>
                        <a:t>2. Принимать</a:t>
                      </a:r>
                      <a:r>
                        <a:rPr lang="ru-RU" sz="1200" baseline="0" dirty="0" smtClean="0">
                          <a:solidFill>
                            <a:srgbClr val="000000"/>
                          </a:solidFill>
                        </a:rPr>
                        <a:t> решение о невозможности проведения СОУТ при угрозе жизни для работников и экспертов. </a:t>
                      </a:r>
                    </a:p>
                    <a:p>
                      <a:r>
                        <a:rPr lang="ru-RU" sz="1200" baseline="0" dirty="0" smtClean="0">
                          <a:solidFill>
                            <a:srgbClr val="000000"/>
                          </a:solidFill>
                        </a:rPr>
                        <a:t>3. Обжаловать результаты проведения СОУТ.</a:t>
                      </a:r>
                      <a:endParaRPr lang="ru-RU" sz="1200" dirty="0">
                        <a:solidFill>
                          <a:srgbClr val="000000"/>
                        </a:solidFill>
                      </a:endParaRPr>
                    </a:p>
                  </a:txBody>
                  <a:tcPr/>
                </a:tc>
                <a:tc>
                  <a:txBody>
                    <a:bodyPr/>
                    <a:lstStyle/>
                    <a:p>
                      <a:pPr marL="0" indent="0">
                        <a:buAutoNum type="arabicPeriod"/>
                      </a:pPr>
                      <a:r>
                        <a:rPr lang="ru-RU" sz="1200" dirty="0" smtClean="0">
                          <a:solidFill>
                            <a:srgbClr val="000000"/>
                          </a:solidFill>
                        </a:rPr>
                        <a:t> Отказаться от проведения СОУТ при угрозе</a:t>
                      </a:r>
                      <a:r>
                        <a:rPr lang="ru-RU" sz="1200" baseline="0" dirty="0" smtClean="0">
                          <a:solidFill>
                            <a:srgbClr val="000000"/>
                          </a:solidFill>
                        </a:rPr>
                        <a:t> жизни и здоровья экспертов.</a:t>
                      </a:r>
                    </a:p>
                    <a:p>
                      <a:pPr marL="0" indent="0">
                        <a:buAutoNum type="arabicPeriod"/>
                      </a:pPr>
                      <a:r>
                        <a:rPr lang="ru-RU" sz="1200" baseline="0" dirty="0" smtClean="0">
                          <a:solidFill>
                            <a:srgbClr val="000000"/>
                          </a:solidFill>
                        </a:rPr>
                        <a:t> Обжаловать  предписания должностных лиц.</a:t>
                      </a:r>
                      <a:endParaRPr lang="ru-RU" sz="1200" dirty="0">
                        <a:solidFill>
                          <a:srgbClr val="000000"/>
                        </a:solidFill>
                      </a:endParaRPr>
                    </a:p>
                  </a:txBody>
                  <a:tcPr/>
                </a:tc>
              </a:tr>
              <a:tr h="994054">
                <a:tc>
                  <a:txBody>
                    <a:bodyPr/>
                    <a:lstStyle/>
                    <a:p>
                      <a:pPr algn="ctr"/>
                      <a:r>
                        <a:rPr lang="ru-RU" sz="1800" b="1" dirty="0" smtClean="0">
                          <a:solidFill>
                            <a:srgbClr val="000000"/>
                          </a:solidFill>
                        </a:rPr>
                        <a:t>Обязанности</a:t>
                      </a:r>
                      <a:endParaRPr lang="ru-RU" sz="1800" b="1" dirty="0">
                        <a:solidFill>
                          <a:srgbClr val="000000"/>
                        </a:solidFill>
                      </a:endParaRPr>
                    </a:p>
                  </a:txBody>
                  <a:tcPr vert="vert270" anchor="ctr"/>
                </a:tc>
                <a:tc>
                  <a:txBody>
                    <a:bodyPr/>
                    <a:lstStyle/>
                    <a:p>
                      <a:r>
                        <a:rPr lang="ru-RU" sz="1200" b="0" dirty="0" smtClean="0">
                          <a:solidFill>
                            <a:srgbClr val="000000"/>
                          </a:solidFill>
                        </a:rPr>
                        <a:t>1. Ознакомиться с результатами проведенной на его рабочем месте СОУТ.</a:t>
                      </a:r>
                      <a:endParaRPr lang="ru-RU" sz="1200" b="0" dirty="0">
                        <a:solidFill>
                          <a:srgbClr val="000000"/>
                        </a:solidFill>
                      </a:endParaRPr>
                    </a:p>
                  </a:txBody>
                  <a:tcPr/>
                </a:tc>
                <a:tc>
                  <a:txBody>
                    <a:bodyPr/>
                    <a:lstStyle/>
                    <a:p>
                      <a:pPr marL="0" indent="0">
                        <a:buAutoNum type="arabicPeriod"/>
                      </a:pPr>
                      <a:r>
                        <a:rPr lang="ru-RU" sz="1200" b="0" dirty="0" smtClean="0">
                          <a:solidFill>
                            <a:srgbClr val="000000"/>
                          </a:solidFill>
                        </a:rPr>
                        <a:t> Ознакомить в</a:t>
                      </a:r>
                      <a:r>
                        <a:rPr lang="ru-RU" sz="1200" b="0" baseline="0" dirty="0" smtClean="0">
                          <a:solidFill>
                            <a:srgbClr val="000000"/>
                          </a:solidFill>
                        </a:rPr>
                        <a:t> письменной форме работника с результатами СОУТ на его рабочем месте (не позднее 30 календарных дней со дня утв. отчета).</a:t>
                      </a:r>
                    </a:p>
                    <a:p>
                      <a:pPr marL="0" indent="0">
                        <a:buAutoNum type="arabicPeriod"/>
                      </a:pPr>
                      <a:r>
                        <a:rPr lang="ru-RU" sz="1200" b="0" baseline="0" dirty="0" smtClean="0">
                          <a:solidFill>
                            <a:srgbClr val="000000"/>
                          </a:solidFill>
                        </a:rPr>
                        <a:t> Предоставить необходимые разъяснения работнику по вопросам проведения СОУТ на его рабочем месте.</a:t>
                      </a:r>
                    </a:p>
                    <a:p>
                      <a:pPr marL="0" indent="0">
                        <a:buAutoNum type="arabicPeriod"/>
                      </a:pPr>
                      <a:r>
                        <a:rPr lang="ru-RU" sz="1200" b="0" baseline="0" dirty="0" smtClean="0">
                          <a:solidFill>
                            <a:srgbClr val="000000"/>
                          </a:solidFill>
                        </a:rPr>
                        <a:t> Формирование комиссии по проведению СОУТ.</a:t>
                      </a:r>
                    </a:p>
                    <a:p>
                      <a:pPr marL="0" indent="0">
                        <a:buAutoNum type="arabicPeriod"/>
                      </a:pPr>
                      <a:r>
                        <a:rPr lang="ru-RU" sz="1200" b="0" baseline="0" dirty="0" smtClean="0">
                          <a:solidFill>
                            <a:srgbClr val="000000"/>
                          </a:solidFill>
                        </a:rPr>
                        <a:t>Утверждение перечня рабочих мест.</a:t>
                      </a:r>
                    </a:p>
                    <a:p>
                      <a:pPr marL="0" indent="0">
                        <a:buAutoNum type="arabicPeriod"/>
                      </a:pPr>
                      <a:r>
                        <a:rPr lang="ru-RU" sz="1200" b="0" baseline="0" dirty="0" smtClean="0">
                          <a:solidFill>
                            <a:srgbClr val="000000"/>
                          </a:solidFill>
                        </a:rPr>
                        <a:t>Утверждение результатов СОУТ с оформлением протокола совещания  комиссии.</a:t>
                      </a:r>
                    </a:p>
                    <a:p>
                      <a:pPr marL="0" indent="0">
                        <a:buAutoNum type="arabicPeriod"/>
                      </a:pPr>
                      <a:r>
                        <a:rPr lang="ru-RU" sz="1200" b="0" baseline="0" dirty="0" smtClean="0">
                          <a:solidFill>
                            <a:srgbClr val="000000"/>
                          </a:solidFill>
                        </a:rPr>
                        <a:t> Зарегистрировать декларацию в ГИТ.</a:t>
                      </a:r>
                      <a:endParaRPr lang="ru-RU" sz="1200" b="0" dirty="0">
                        <a:solidFill>
                          <a:srgbClr val="000000"/>
                        </a:solidFill>
                      </a:endParaRPr>
                    </a:p>
                  </a:txBody>
                  <a:tcPr/>
                </a:tc>
                <a:tc>
                  <a:txBody>
                    <a:bodyPr/>
                    <a:lstStyle/>
                    <a:p>
                      <a:pPr marL="0" indent="0">
                        <a:buAutoNum type="arabicPeriod"/>
                      </a:pPr>
                      <a:r>
                        <a:rPr lang="ru-RU" sz="1200" dirty="0" smtClean="0">
                          <a:solidFill>
                            <a:srgbClr val="000000"/>
                          </a:solidFill>
                        </a:rPr>
                        <a:t> Предоставлять при необходимости обоснования и разъяснения по результатов СОУТ.</a:t>
                      </a:r>
                    </a:p>
                    <a:p>
                      <a:pPr marL="0" indent="0">
                        <a:buAutoNum type="arabicPeriod"/>
                      </a:pPr>
                      <a:r>
                        <a:rPr lang="ru-RU" sz="1200" baseline="0" dirty="0" smtClean="0">
                          <a:solidFill>
                            <a:srgbClr val="000000"/>
                          </a:solidFill>
                        </a:rPr>
                        <a:t> Подготовка заключения экспертом, проводящим СОУТ.</a:t>
                      </a:r>
                    </a:p>
                    <a:p>
                      <a:pPr marL="0" indent="0">
                        <a:buAutoNum type="arabicPeriod"/>
                      </a:pPr>
                      <a:r>
                        <a:rPr lang="ru-RU" sz="1200" b="0" baseline="0" dirty="0" smtClean="0">
                          <a:solidFill>
                            <a:srgbClr val="000000"/>
                          </a:solidFill>
                        </a:rPr>
                        <a:t> Передача результатов СОУТ  по рабочим местам, на которые оформляется декларация, в Федеральную государственную информационную систему учета (ФГИСУ).</a:t>
                      </a:r>
                      <a:endParaRPr lang="ru-RU" sz="1200" b="0" dirty="0">
                        <a:solidFill>
                          <a:srgbClr val="000000"/>
                        </a:solidFill>
                      </a:endParaRPr>
                    </a:p>
                  </a:txBody>
                  <a:tcPr/>
                </a:tc>
              </a:tr>
            </a:tbl>
          </a:graphicData>
        </a:graphic>
      </p:graphicFrame>
    </p:spTree>
    <p:extLst>
      <p:ext uri="{BB962C8B-B14F-4D97-AF65-F5344CB8AC3E}">
        <p14:creationId xmlns:p14="http://schemas.microsoft.com/office/powerpoint/2010/main" val="1789456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35</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65005" y="108376"/>
            <a:ext cx="748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400" dirty="0" smtClean="0">
                <a:solidFill>
                  <a:srgbClr val="FFFFFF"/>
                </a:solidFill>
                <a:latin typeface="Times New Roman" pitchFamily="18" charset="0"/>
                <a:cs typeface="Arial" charset="0"/>
              </a:rPr>
              <a:t>«Плюсы» и «минусы» последствий проведения декларирования </a:t>
            </a:r>
            <a:endParaRPr lang="ru-RU" sz="2400" dirty="0">
              <a:solidFill>
                <a:srgbClr val="FFFFFF"/>
              </a:solidFill>
              <a:latin typeface="Times New Roman" pitchFamily="18" charset="0"/>
              <a:cs typeface="Arial" charset="0"/>
            </a:endParaRPr>
          </a:p>
        </p:txBody>
      </p:sp>
      <p:graphicFrame>
        <p:nvGraphicFramePr>
          <p:cNvPr id="4" name="Схема 3"/>
          <p:cNvGraphicFramePr/>
          <p:nvPr>
            <p:extLst>
              <p:ext uri="{D42A27DB-BD31-4B8C-83A1-F6EECF244321}">
                <p14:modId xmlns:p14="http://schemas.microsoft.com/office/powerpoint/2010/main" val="4074526428"/>
              </p:ext>
            </p:extLst>
          </p:nvPr>
        </p:nvGraphicFramePr>
        <p:xfrm>
          <a:off x="2987824" y="1268760"/>
          <a:ext cx="58513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descr="http://im3-tub-ru.yandex.net/i?id=3911888-40-72&amp;n=2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2924944"/>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36</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285750"/>
            <a:ext cx="7489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800" dirty="0">
                <a:solidFill>
                  <a:srgbClr val="FFFFFF"/>
                </a:solidFill>
                <a:latin typeface="Times New Roman" pitchFamily="18" charset="0"/>
                <a:cs typeface="Arial" charset="0"/>
              </a:rPr>
              <a:t>Ответственность работодателя </a:t>
            </a:r>
          </a:p>
        </p:txBody>
      </p:sp>
      <p:sp>
        <p:nvSpPr>
          <p:cNvPr id="9" name="Прямоугольник 8"/>
          <p:cNvSpPr/>
          <p:nvPr/>
        </p:nvSpPr>
        <p:spPr>
          <a:xfrm>
            <a:off x="173251" y="1052736"/>
            <a:ext cx="8707806" cy="892552"/>
          </a:xfrm>
          <a:prstGeom prst="rect">
            <a:avLst/>
          </a:prstGeom>
        </p:spPr>
        <p:txBody>
          <a:bodyPr wrap="square">
            <a:spAutoFit/>
          </a:bodyPr>
          <a:lstStyle/>
          <a:p>
            <a:pPr algn="just"/>
            <a:r>
              <a:rPr lang="ru-RU" sz="2000" dirty="0" smtClean="0">
                <a:solidFill>
                  <a:srgbClr val="0000CC"/>
                </a:solidFill>
              </a:rPr>
              <a:t>Ответственность работодателя :</a:t>
            </a:r>
          </a:p>
          <a:p>
            <a:pPr algn="just"/>
            <a:r>
              <a:rPr lang="ru-RU" sz="1600" dirty="0" smtClean="0">
                <a:solidFill>
                  <a:srgbClr val="0000CC"/>
                </a:solidFill>
              </a:rPr>
              <a:t>…- не предпринимать действий, направленных на сужение круга вопросов, подлежащих выяснению при проведении СОУТ и влияющих на результаты ее проведения;</a:t>
            </a:r>
          </a:p>
        </p:txBody>
      </p:sp>
      <p:sp>
        <p:nvSpPr>
          <p:cNvPr id="5" name="Прямоугольник 1"/>
          <p:cNvSpPr>
            <a:spLocks noChangeArrowheads="1"/>
          </p:cNvSpPr>
          <p:nvPr/>
        </p:nvSpPr>
        <p:spPr bwMode="auto">
          <a:xfrm>
            <a:off x="328730" y="3923277"/>
            <a:ext cx="851046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ru-RU" sz="1600" dirty="0">
                <a:solidFill>
                  <a:srgbClr val="000000"/>
                </a:solidFill>
              </a:rPr>
              <a:t>Нарушение установленного порядка проведения специальной оценки условий труда на рабочих местах, либо ее непроведение влечет предупреждение или наложение административного штрафа – </a:t>
            </a:r>
            <a:r>
              <a:rPr lang="ru-RU" sz="1800" b="1" dirty="0">
                <a:solidFill>
                  <a:srgbClr val="000000"/>
                </a:solidFill>
              </a:rPr>
              <a:t>от 60 до 80 тысяч рублей.</a:t>
            </a:r>
          </a:p>
        </p:txBody>
      </p:sp>
      <p:sp>
        <p:nvSpPr>
          <p:cNvPr id="6" name="Прямоугольник 3"/>
          <p:cNvSpPr>
            <a:spLocks noChangeArrowheads="1"/>
          </p:cNvSpPr>
          <p:nvPr/>
        </p:nvSpPr>
        <p:spPr bwMode="auto">
          <a:xfrm>
            <a:off x="3153671" y="2421286"/>
            <a:ext cx="55449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sz="1600" b="1" dirty="0" smtClean="0">
                <a:solidFill>
                  <a:srgbClr val="000000"/>
                </a:solidFill>
              </a:rPr>
              <a:t>Статья 5.27.1. </a:t>
            </a:r>
            <a:r>
              <a:rPr lang="ru-RU" sz="1600" dirty="0" smtClean="0">
                <a:solidFill>
                  <a:srgbClr val="000000"/>
                </a:solidFill>
              </a:rPr>
              <a:t>Нарушение государственных нормативных требований охраны труда, содержащихся в федеральных законах и иных нормативных</a:t>
            </a:r>
          </a:p>
          <a:p>
            <a:pPr algn="r"/>
            <a:r>
              <a:rPr lang="ru-RU" sz="1600" dirty="0" smtClean="0">
                <a:solidFill>
                  <a:srgbClr val="000000"/>
                </a:solidFill>
              </a:rPr>
              <a:t>правовых актах Российской Федерации</a:t>
            </a:r>
            <a:endParaRPr lang="ru-RU" sz="1600" b="1" u="sng" dirty="0">
              <a:solidFill>
                <a:srgbClr val="000000"/>
              </a:solidFill>
            </a:endParaRPr>
          </a:p>
        </p:txBody>
      </p:sp>
      <p:sp>
        <p:nvSpPr>
          <p:cNvPr id="2" name="Прямоугольник 1"/>
          <p:cNvSpPr/>
          <p:nvPr/>
        </p:nvSpPr>
        <p:spPr>
          <a:xfrm>
            <a:off x="326019" y="2276872"/>
            <a:ext cx="2702627" cy="1200329"/>
          </a:xfrm>
          <a:prstGeom prst="rect">
            <a:avLst/>
          </a:prstGeom>
        </p:spPr>
        <p:txBody>
          <a:bodyPr wrap="square">
            <a:spAutoFit/>
          </a:bodyPr>
          <a:lstStyle/>
          <a:p>
            <a:r>
              <a:rPr lang="ru-RU" b="1" dirty="0">
                <a:solidFill>
                  <a:srgbClr val="FF0000"/>
                </a:solidFill>
              </a:rPr>
              <a:t>Кодекс Российской Федерации об административных правонарушениях </a:t>
            </a:r>
          </a:p>
        </p:txBody>
      </p:sp>
      <p:sp>
        <p:nvSpPr>
          <p:cNvPr id="8" name="Прямоугольник 2"/>
          <p:cNvSpPr>
            <a:spLocks noChangeArrowheads="1"/>
          </p:cNvSpPr>
          <p:nvPr/>
        </p:nvSpPr>
        <p:spPr bwMode="auto">
          <a:xfrm>
            <a:off x="363836" y="4919667"/>
            <a:ext cx="8483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600" dirty="0">
                <a:solidFill>
                  <a:srgbClr val="000000"/>
                </a:solidFill>
              </a:rPr>
              <a:t>Непредставление или несвоевременное представление в ГИТ </a:t>
            </a:r>
            <a:r>
              <a:rPr lang="ru-RU" sz="1600" dirty="0" smtClean="0">
                <a:solidFill>
                  <a:srgbClr val="000000"/>
                </a:solidFill>
              </a:rPr>
              <a:t>сведений (информации</a:t>
            </a:r>
            <a:r>
              <a:rPr lang="ru-RU" sz="1600" dirty="0">
                <a:solidFill>
                  <a:srgbClr val="000000"/>
                </a:solidFill>
              </a:rPr>
              <a:t>) влечет:</a:t>
            </a:r>
          </a:p>
        </p:txBody>
      </p:sp>
      <p:sp>
        <p:nvSpPr>
          <p:cNvPr id="10" name="Прямоугольник 3"/>
          <p:cNvSpPr>
            <a:spLocks noChangeArrowheads="1"/>
          </p:cNvSpPr>
          <p:nvPr/>
        </p:nvSpPr>
        <p:spPr bwMode="auto">
          <a:xfrm>
            <a:off x="488329" y="5589240"/>
            <a:ext cx="8161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Clr>
                <a:srgbClr val="1F9997"/>
              </a:buClr>
              <a:buFont typeface="Wingdings" pitchFamily="2" charset="2"/>
              <a:buChar char="ü"/>
            </a:pPr>
            <a:r>
              <a:rPr lang="ru-RU" sz="1600" dirty="0">
                <a:solidFill>
                  <a:srgbClr val="000000"/>
                </a:solidFill>
              </a:rPr>
              <a:t>дисквалификацию должностных лиц на срок </a:t>
            </a:r>
            <a:r>
              <a:rPr lang="ru-RU" sz="1600" b="1" dirty="0">
                <a:solidFill>
                  <a:srgbClr val="000000"/>
                </a:solidFill>
              </a:rPr>
              <a:t>от одного года до трех лет </a:t>
            </a:r>
          </a:p>
          <a:p>
            <a:pPr marL="285750" indent="-285750">
              <a:buClr>
                <a:srgbClr val="1F9997"/>
              </a:buClr>
              <a:buFont typeface="Wingdings" pitchFamily="2" charset="2"/>
              <a:buChar char="ü"/>
            </a:pPr>
            <a:r>
              <a:rPr lang="ru-RU" sz="1600" dirty="0">
                <a:solidFill>
                  <a:srgbClr val="000000"/>
                </a:solidFill>
              </a:rPr>
              <a:t>наложение административного штрафа </a:t>
            </a:r>
            <a:r>
              <a:rPr lang="ru-RU" sz="1600" b="1" dirty="0">
                <a:solidFill>
                  <a:srgbClr val="000000"/>
                </a:solidFill>
              </a:rPr>
              <a:t>в размере от 100 до 200 тысяч рублей</a:t>
            </a:r>
          </a:p>
        </p:txBody>
      </p:sp>
    </p:spTree>
    <p:extLst>
      <p:ext uri="{BB962C8B-B14F-4D97-AF65-F5344CB8AC3E}">
        <p14:creationId xmlns:p14="http://schemas.microsoft.com/office/powerpoint/2010/main" val="1692036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37</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21597" y="108376"/>
            <a:ext cx="6750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400" dirty="0" smtClean="0">
                <a:solidFill>
                  <a:srgbClr val="FFFFFF"/>
                </a:solidFill>
                <a:latin typeface="Times New Roman" pitchFamily="18" charset="0"/>
                <a:cs typeface="Arial" charset="0"/>
              </a:rPr>
              <a:t>Практика. Рассмотрение ситуаций. Закрепление материала.</a:t>
            </a:r>
            <a:endParaRPr lang="ru-RU" sz="2400" dirty="0">
              <a:solidFill>
                <a:srgbClr val="FFFFFF"/>
              </a:solidFill>
              <a:latin typeface="Times New Roman" pitchFamily="18" charset="0"/>
              <a:cs typeface="Arial" charset="0"/>
            </a:endParaRPr>
          </a:p>
        </p:txBody>
      </p:sp>
      <p:graphicFrame>
        <p:nvGraphicFramePr>
          <p:cNvPr id="2" name="Схема 1"/>
          <p:cNvGraphicFramePr/>
          <p:nvPr>
            <p:extLst>
              <p:ext uri="{D42A27DB-BD31-4B8C-83A1-F6EECF244321}">
                <p14:modId xmlns:p14="http://schemas.microsoft.com/office/powerpoint/2010/main" val="1174522785"/>
              </p:ext>
            </p:extLst>
          </p:nvPr>
        </p:nvGraphicFramePr>
        <p:xfrm>
          <a:off x="755576" y="1340768"/>
          <a:ext cx="792088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2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38</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21597" y="231487"/>
            <a:ext cx="6750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400" dirty="0" smtClean="0">
                <a:solidFill>
                  <a:srgbClr val="FFFFFF"/>
                </a:solidFill>
                <a:latin typeface="Times New Roman" pitchFamily="18" charset="0"/>
                <a:cs typeface="Arial" charset="0"/>
              </a:rPr>
              <a:t>Практика. </a:t>
            </a:r>
            <a:r>
              <a:rPr lang="ru-RU" sz="2400" dirty="0">
                <a:solidFill>
                  <a:srgbClr val="FFFFFF"/>
                </a:solidFill>
                <a:latin typeface="Times New Roman" pitchFamily="18" charset="0"/>
                <a:cs typeface="Arial" charset="0"/>
              </a:rPr>
              <a:t>Рассмотрение ситуаций. Закрепление </a:t>
            </a:r>
            <a:r>
              <a:rPr lang="ru-RU" sz="2400" dirty="0" smtClean="0">
                <a:solidFill>
                  <a:srgbClr val="FFFFFF"/>
                </a:solidFill>
                <a:latin typeface="Times New Roman" pitchFamily="18" charset="0"/>
                <a:cs typeface="Arial" charset="0"/>
              </a:rPr>
              <a:t>материала.</a:t>
            </a:r>
            <a:endParaRPr lang="ru-RU" sz="2400" dirty="0">
              <a:solidFill>
                <a:srgbClr val="FFFFFF"/>
              </a:solidFill>
              <a:latin typeface="Times New Roman" pitchFamily="18" charset="0"/>
              <a:cs typeface="Arial" charset="0"/>
            </a:endParaRPr>
          </a:p>
        </p:txBody>
      </p:sp>
      <p:graphicFrame>
        <p:nvGraphicFramePr>
          <p:cNvPr id="2" name="Схема 1"/>
          <p:cNvGraphicFramePr/>
          <p:nvPr>
            <p:extLst>
              <p:ext uri="{D42A27DB-BD31-4B8C-83A1-F6EECF244321}">
                <p14:modId xmlns:p14="http://schemas.microsoft.com/office/powerpoint/2010/main" val="1437392669"/>
              </p:ext>
            </p:extLst>
          </p:nvPr>
        </p:nvGraphicFramePr>
        <p:xfrm>
          <a:off x="755576" y="1340768"/>
          <a:ext cx="792088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433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39</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21597" y="231487"/>
            <a:ext cx="6750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400" dirty="0" smtClean="0">
                <a:solidFill>
                  <a:srgbClr val="FFFFFF"/>
                </a:solidFill>
                <a:latin typeface="Times New Roman" pitchFamily="18" charset="0"/>
                <a:cs typeface="Arial" charset="0"/>
              </a:rPr>
              <a:t>Практика. </a:t>
            </a:r>
            <a:r>
              <a:rPr lang="ru-RU" sz="2400" dirty="0">
                <a:solidFill>
                  <a:srgbClr val="FFFFFF"/>
                </a:solidFill>
                <a:latin typeface="Times New Roman" pitchFamily="18" charset="0"/>
                <a:cs typeface="Arial" charset="0"/>
              </a:rPr>
              <a:t>Рассмотрение ситуаций. Закрепление </a:t>
            </a:r>
            <a:r>
              <a:rPr lang="ru-RU" sz="2400" dirty="0" smtClean="0">
                <a:solidFill>
                  <a:srgbClr val="FFFFFF"/>
                </a:solidFill>
                <a:latin typeface="Times New Roman" pitchFamily="18" charset="0"/>
                <a:cs typeface="Arial" charset="0"/>
              </a:rPr>
              <a:t>материала.</a:t>
            </a:r>
            <a:endParaRPr lang="ru-RU" sz="2400" dirty="0">
              <a:solidFill>
                <a:srgbClr val="FFFFFF"/>
              </a:solidFill>
              <a:latin typeface="Times New Roman" pitchFamily="18" charset="0"/>
              <a:cs typeface="Arial" charset="0"/>
            </a:endParaRPr>
          </a:p>
        </p:txBody>
      </p:sp>
      <p:graphicFrame>
        <p:nvGraphicFramePr>
          <p:cNvPr id="2" name="Схема 1"/>
          <p:cNvGraphicFramePr/>
          <p:nvPr>
            <p:extLst>
              <p:ext uri="{D42A27DB-BD31-4B8C-83A1-F6EECF244321}">
                <p14:modId xmlns:p14="http://schemas.microsoft.com/office/powerpoint/2010/main" val="3817349909"/>
              </p:ext>
            </p:extLst>
          </p:nvPr>
        </p:nvGraphicFramePr>
        <p:xfrm>
          <a:off x="755576" y="1340768"/>
          <a:ext cx="7920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15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4</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Статья 11. Декларирование соответствия условий труда государственным нормативным требованиям охраны труда</a:t>
            </a:r>
          </a:p>
        </p:txBody>
      </p:sp>
      <p:sp>
        <p:nvSpPr>
          <p:cNvPr id="7" name="TextBox 6"/>
          <p:cNvSpPr txBox="1"/>
          <p:nvPr/>
        </p:nvSpPr>
        <p:spPr>
          <a:xfrm>
            <a:off x="136216" y="1066624"/>
            <a:ext cx="1267431" cy="923330"/>
          </a:xfrm>
          <a:prstGeom prst="rect">
            <a:avLst/>
          </a:prstGeom>
          <a:noFill/>
        </p:spPr>
        <p:txBody>
          <a:bodyPr wrap="square" rtlCol="0">
            <a:sp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1</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11" name="Схема 10"/>
          <p:cNvGraphicFramePr/>
          <p:nvPr>
            <p:extLst>
              <p:ext uri="{D42A27DB-BD31-4B8C-83A1-F6EECF244321}">
                <p14:modId xmlns:p14="http://schemas.microsoft.com/office/powerpoint/2010/main" val="2499667886"/>
              </p:ext>
            </p:extLst>
          </p:nvPr>
        </p:nvGraphicFramePr>
        <p:xfrm>
          <a:off x="2286607" y="1340768"/>
          <a:ext cx="6552593"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Прямоугольник 11"/>
          <p:cNvSpPr/>
          <p:nvPr/>
        </p:nvSpPr>
        <p:spPr>
          <a:xfrm>
            <a:off x="136216" y="2782754"/>
            <a:ext cx="2131528" cy="1077218"/>
          </a:xfrm>
          <a:prstGeom prst="rect">
            <a:avLst/>
          </a:prstGeom>
        </p:spPr>
        <p:txBody>
          <a:bodyPr wrap="square">
            <a:spAutoFit/>
          </a:bodyPr>
          <a:lstStyle/>
          <a:p>
            <a:pPr algn="ctr"/>
            <a:r>
              <a:rPr lang="ru-RU" sz="3200" dirty="0" smtClean="0">
                <a:solidFill>
                  <a:srgbClr val="000000"/>
                </a:solidFill>
                <a:latin typeface="Times New Roman" pitchFamily="18" charset="0"/>
                <a:cs typeface="Times New Roman" pitchFamily="18" charset="0"/>
              </a:rPr>
              <a:t>Основные моменты</a:t>
            </a:r>
            <a:endParaRPr lang="ru-RU"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3273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40</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21597" y="231487"/>
            <a:ext cx="6750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2400" dirty="0" smtClean="0">
                <a:solidFill>
                  <a:srgbClr val="FFFFFF"/>
                </a:solidFill>
                <a:latin typeface="Times New Roman" pitchFamily="18" charset="0"/>
                <a:cs typeface="Arial" charset="0"/>
              </a:rPr>
              <a:t>Практика. </a:t>
            </a:r>
            <a:r>
              <a:rPr lang="ru-RU" sz="2400" dirty="0">
                <a:solidFill>
                  <a:srgbClr val="FFFFFF"/>
                </a:solidFill>
                <a:latin typeface="Times New Roman" pitchFamily="18" charset="0"/>
                <a:cs typeface="Arial" charset="0"/>
              </a:rPr>
              <a:t>Рассмотрение ситуаций. Закрепление </a:t>
            </a:r>
            <a:r>
              <a:rPr lang="ru-RU" sz="2400" dirty="0" smtClean="0">
                <a:solidFill>
                  <a:srgbClr val="FFFFFF"/>
                </a:solidFill>
                <a:latin typeface="Times New Roman" pitchFamily="18" charset="0"/>
                <a:cs typeface="Arial" charset="0"/>
              </a:rPr>
              <a:t>материала.</a:t>
            </a:r>
            <a:endParaRPr lang="ru-RU" sz="2400" dirty="0">
              <a:solidFill>
                <a:srgbClr val="FFFFFF"/>
              </a:solidFill>
              <a:latin typeface="Times New Roman" pitchFamily="18" charset="0"/>
              <a:cs typeface="Arial" charset="0"/>
            </a:endParaRPr>
          </a:p>
        </p:txBody>
      </p:sp>
      <p:graphicFrame>
        <p:nvGraphicFramePr>
          <p:cNvPr id="2" name="Схема 1"/>
          <p:cNvGraphicFramePr/>
          <p:nvPr>
            <p:extLst>
              <p:ext uri="{D42A27DB-BD31-4B8C-83A1-F6EECF244321}">
                <p14:modId xmlns:p14="http://schemas.microsoft.com/office/powerpoint/2010/main" val="447444152"/>
              </p:ext>
            </p:extLst>
          </p:nvPr>
        </p:nvGraphicFramePr>
        <p:xfrm>
          <a:off x="755576" y="1340768"/>
          <a:ext cx="7920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79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41</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115616" y="177225"/>
            <a:ext cx="748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3200" dirty="0" smtClean="0">
                <a:solidFill>
                  <a:srgbClr val="FFFFFF"/>
                </a:solidFill>
                <a:latin typeface="Times New Roman" pitchFamily="18" charset="0"/>
                <a:cs typeface="Arial" charset="0"/>
              </a:rPr>
              <a:t>Контрольные вопросы</a:t>
            </a:r>
            <a:endParaRPr lang="ru-RU" sz="3200" dirty="0">
              <a:solidFill>
                <a:srgbClr val="FFFFFF"/>
              </a:solidFill>
              <a:latin typeface="Times New Roman" pitchFamily="18" charset="0"/>
              <a:cs typeface="Arial" charset="0"/>
            </a:endParaRPr>
          </a:p>
        </p:txBody>
      </p:sp>
      <p:graphicFrame>
        <p:nvGraphicFramePr>
          <p:cNvPr id="3" name="Схема 2"/>
          <p:cNvGraphicFramePr/>
          <p:nvPr>
            <p:extLst>
              <p:ext uri="{D42A27DB-BD31-4B8C-83A1-F6EECF244321}">
                <p14:modId xmlns:p14="http://schemas.microsoft.com/office/powerpoint/2010/main" val="3151328039"/>
              </p:ext>
            </p:extLst>
          </p:nvPr>
        </p:nvGraphicFramePr>
        <p:xfrm>
          <a:off x="305091" y="1124745"/>
          <a:ext cx="8550391"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311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42</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115616" y="177225"/>
            <a:ext cx="748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3200" dirty="0" smtClean="0">
                <a:solidFill>
                  <a:srgbClr val="FFFFFF"/>
                </a:solidFill>
                <a:latin typeface="Times New Roman" pitchFamily="18" charset="0"/>
                <a:cs typeface="Arial" charset="0"/>
              </a:rPr>
              <a:t>Контрольные вопросы</a:t>
            </a:r>
            <a:endParaRPr lang="ru-RU" sz="3200" dirty="0">
              <a:solidFill>
                <a:srgbClr val="FFFFFF"/>
              </a:solidFill>
              <a:latin typeface="Times New Roman" pitchFamily="18" charset="0"/>
              <a:cs typeface="Arial" charset="0"/>
            </a:endParaRPr>
          </a:p>
        </p:txBody>
      </p:sp>
      <p:graphicFrame>
        <p:nvGraphicFramePr>
          <p:cNvPr id="3" name="Схема 2"/>
          <p:cNvGraphicFramePr/>
          <p:nvPr>
            <p:extLst>
              <p:ext uri="{D42A27DB-BD31-4B8C-83A1-F6EECF244321}">
                <p14:modId xmlns:p14="http://schemas.microsoft.com/office/powerpoint/2010/main" val="2037688136"/>
              </p:ext>
            </p:extLst>
          </p:nvPr>
        </p:nvGraphicFramePr>
        <p:xfrm>
          <a:off x="305091" y="1124745"/>
          <a:ext cx="8550391"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947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43</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115616" y="177225"/>
            <a:ext cx="748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3200" dirty="0" smtClean="0">
                <a:solidFill>
                  <a:srgbClr val="FFFFFF"/>
                </a:solidFill>
                <a:latin typeface="Times New Roman" pitchFamily="18" charset="0"/>
                <a:cs typeface="Arial" charset="0"/>
              </a:rPr>
              <a:t>Ответы на контрольные </a:t>
            </a:r>
            <a:r>
              <a:rPr lang="ru-RU" sz="3200" dirty="0" smtClean="0">
                <a:solidFill>
                  <a:srgbClr val="FFFFFF"/>
                </a:solidFill>
                <a:latin typeface="Times New Roman" pitchFamily="18" charset="0"/>
                <a:cs typeface="Arial" charset="0"/>
              </a:rPr>
              <a:t>вопросы</a:t>
            </a:r>
            <a:endParaRPr lang="ru-RU" sz="3200" dirty="0">
              <a:solidFill>
                <a:srgbClr val="FFFFFF"/>
              </a:solidFill>
              <a:latin typeface="Times New Roman" pitchFamily="18"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46947196"/>
              </p:ext>
            </p:extLst>
          </p:nvPr>
        </p:nvGraphicFramePr>
        <p:xfrm>
          <a:off x="539551" y="1397000"/>
          <a:ext cx="8299648" cy="3832200"/>
        </p:xfrm>
        <a:graphic>
          <a:graphicData uri="http://schemas.openxmlformats.org/drawingml/2006/table">
            <a:tbl>
              <a:tblPr firstRow="1" bandRow="1">
                <a:tableStyleId>{5C22544A-7EE6-4342-B048-85BDC9FD1C3A}</a:tableStyleId>
              </a:tblPr>
              <a:tblGrid>
                <a:gridCol w="1185664"/>
                <a:gridCol w="1185664"/>
                <a:gridCol w="1185664"/>
                <a:gridCol w="1185664"/>
                <a:gridCol w="1185664"/>
                <a:gridCol w="1185664"/>
                <a:gridCol w="1185664"/>
              </a:tblGrid>
              <a:tr h="958050">
                <a:tc>
                  <a:txBody>
                    <a:bodyPr/>
                    <a:lstStyle/>
                    <a:p>
                      <a:endParaRPr lang="ru-RU" dirty="0"/>
                    </a:p>
                  </a:txBody>
                  <a:tcPr/>
                </a:tc>
                <a:tc>
                  <a:txBody>
                    <a:bodyPr/>
                    <a:lstStyle/>
                    <a:p>
                      <a:pPr algn="ctr"/>
                      <a:r>
                        <a:rPr lang="ru-RU" sz="2400" dirty="0" smtClean="0"/>
                        <a:t>1</a:t>
                      </a:r>
                      <a:endParaRPr lang="ru-RU" sz="2400" dirty="0"/>
                    </a:p>
                  </a:txBody>
                  <a:tcPr anchor="ctr"/>
                </a:tc>
                <a:tc>
                  <a:txBody>
                    <a:bodyPr/>
                    <a:lstStyle/>
                    <a:p>
                      <a:pPr algn="ctr"/>
                      <a:r>
                        <a:rPr lang="ru-RU" sz="2400" dirty="0" smtClean="0"/>
                        <a:t>2</a:t>
                      </a:r>
                      <a:endParaRPr lang="ru-RU" sz="2400" dirty="0"/>
                    </a:p>
                  </a:txBody>
                  <a:tcPr anchor="ctr"/>
                </a:tc>
                <a:tc>
                  <a:txBody>
                    <a:bodyPr/>
                    <a:lstStyle/>
                    <a:p>
                      <a:pPr algn="ctr"/>
                      <a:r>
                        <a:rPr lang="ru-RU" sz="2400" dirty="0" smtClean="0"/>
                        <a:t>3</a:t>
                      </a:r>
                      <a:endParaRPr lang="ru-RU" sz="2400" dirty="0"/>
                    </a:p>
                  </a:txBody>
                  <a:tcPr anchor="ctr"/>
                </a:tc>
                <a:tc>
                  <a:txBody>
                    <a:bodyPr/>
                    <a:lstStyle/>
                    <a:p>
                      <a:pPr algn="ctr"/>
                      <a:r>
                        <a:rPr lang="ru-RU" sz="2400" dirty="0" smtClean="0"/>
                        <a:t>4</a:t>
                      </a:r>
                      <a:endParaRPr lang="ru-RU" sz="2400" dirty="0"/>
                    </a:p>
                  </a:txBody>
                  <a:tcPr anchor="ctr"/>
                </a:tc>
                <a:tc>
                  <a:txBody>
                    <a:bodyPr/>
                    <a:lstStyle/>
                    <a:p>
                      <a:pPr algn="ctr"/>
                      <a:r>
                        <a:rPr lang="ru-RU" sz="2400" dirty="0" smtClean="0"/>
                        <a:t>5</a:t>
                      </a:r>
                      <a:endParaRPr lang="ru-RU" sz="2400" dirty="0"/>
                    </a:p>
                  </a:txBody>
                  <a:tcPr anchor="ctr"/>
                </a:tc>
                <a:tc>
                  <a:txBody>
                    <a:bodyPr/>
                    <a:lstStyle/>
                    <a:p>
                      <a:pPr algn="ctr"/>
                      <a:r>
                        <a:rPr lang="ru-RU" sz="2400" dirty="0" smtClean="0"/>
                        <a:t>6</a:t>
                      </a:r>
                      <a:endParaRPr lang="ru-RU" sz="2400" dirty="0"/>
                    </a:p>
                  </a:txBody>
                  <a:tcPr anchor="ctr"/>
                </a:tc>
              </a:tr>
              <a:tr h="958050">
                <a:tc>
                  <a:txBody>
                    <a:bodyPr/>
                    <a:lstStyle/>
                    <a:p>
                      <a:r>
                        <a:rPr lang="ru-RU" sz="2400" b="1" dirty="0" smtClean="0">
                          <a:solidFill>
                            <a:srgbClr val="000000"/>
                          </a:solidFill>
                        </a:rPr>
                        <a:t>а</a:t>
                      </a:r>
                      <a:endParaRPr lang="ru-RU" sz="2400" b="1" dirty="0">
                        <a:solidFill>
                          <a:srgbClr val="000000"/>
                        </a:solidFill>
                      </a:endParaRPr>
                    </a:p>
                  </a:txBody>
                  <a:tcPr/>
                </a:tc>
                <a:tc>
                  <a:txBody>
                    <a:bodyPr/>
                    <a:lstStyle/>
                    <a:p>
                      <a:pPr algn="ctr"/>
                      <a:endParaRPr lang="ru-RU" sz="2400" b="1" dirty="0"/>
                    </a:p>
                  </a:txBody>
                  <a:tcPr anchor="ctr"/>
                </a:tc>
                <a:tc>
                  <a:txBody>
                    <a:bodyPr/>
                    <a:lstStyle/>
                    <a:p>
                      <a:pPr algn="ctr"/>
                      <a:endParaRPr lang="ru-RU" sz="2400" b="1" dirty="0"/>
                    </a:p>
                  </a:txBody>
                  <a:tcPr anchor="ctr"/>
                </a:tc>
                <a:tc>
                  <a:txBody>
                    <a:bodyPr/>
                    <a:lstStyle/>
                    <a:p>
                      <a:pPr algn="ctr"/>
                      <a:endParaRPr lang="ru-RU" sz="2400" b="1" dirty="0"/>
                    </a:p>
                  </a:txBody>
                  <a:tcPr anchor="ctr"/>
                </a:tc>
                <a:tc>
                  <a:txBody>
                    <a:bodyPr/>
                    <a:lstStyle/>
                    <a:p>
                      <a:pPr algn="ctr"/>
                      <a:endParaRPr lang="ru-RU" sz="2400" b="1" dirty="0"/>
                    </a:p>
                  </a:txBody>
                  <a:tcPr anchor="ctr"/>
                </a:tc>
                <a:tc>
                  <a:txBody>
                    <a:bodyPr/>
                    <a:lstStyle/>
                    <a:p>
                      <a:pPr algn="ctr"/>
                      <a:endParaRPr lang="ru-RU" sz="2400" b="1" dirty="0"/>
                    </a:p>
                  </a:txBody>
                  <a:tcPr anchor="ctr"/>
                </a:tc>
                <a:tc>
                  <a:txBody>
                    <a:bodyPr/>
                    <a:lstStyle/>
                    <a:p>
                      <a:pPr algn="ctr"/>
                      <a:endParaRPr lang="ru-RU" sz="2400" b="1" dirty="0"/>
                    </a:p>
                  </a:txBody>
                  <a:tcPr anchor="ctr"/>
                </a:tc>
              </a:tr>
              <a:tr h="958050">
                <a:tc>
                  <a:txBody>
                    <a:bodyPr/>
                    <a:lstStyle/>
                    <a:p>
                      <a:r>
                        <a:rPr lang="ru-RU" sz="2400" b="1" dirty="0" smtClean="0">
                          <a:solidFill>
                            <a:srgbClr val="000000"/>
                          </a:solidFill>
                        </a:rPr>
                        <a:t>б</a:t>
                      </a:r>
                      <a:endParaRPr lang="ru-RU" sz="2400" b="1" dirty="0">
                        <a:solidFill>
                          <a:srgbClr val="000000"/>
                        </a:solidFill>
                      </a:endParaRPr>
                    </a:p>
                  </a:txBody>
                  <a:tcPr/>
                </a:tc>
                <a:tc>
                  <a:txBody>
                    <a:bodyPr/>
                    <a:lstStyle/>
                    <a:p>
                      <a:pPr algn="ctr"/>
                      <a:r>
                        <a:rPr lang="ru-RU" sz="4400" b="1" dirty="0" smtClean="0">
                          <a:solidFill>
                            <a:srgbClr val="000000"/>
                          </a:solidFill>
                        </a:rPr>
                        <a:t>+</a:t>
                      </a:r>
                      <a:endParaRPr lang="ru-RU" sz="4400" b="1" dirty="0">
                        <a:solidFill>
                          <a:srgbClr val="000000"/>
                        </a:solidFill>
                      </a:endParaRPr>
                    </a:p>
                  </a:txBody>
                  <a:tcPr anchor="ctr"/>
                </a:tc>
                <a:tc>
                  <a:txBody>
                    <a:bodyPr/>
                    <a:lstStyle/>
                    <a:p>
                      <a:pPr algn="ctr"/>
                      <a:endParaRPr lang="ru-RU" sz="4400" b="1" dirty="0">
                        <a:solidFill>
                          <a:srgbClr val="000000"/>
                        </a:solidFill>
                      </a:endParaRPr>
                    </a:p>
                  </a:txBody>
                  <a:tcPr anchor="ctr"/>
                </a:tc>
                <a:tc>
                  <a:txBody>
                    <a:bodyPr/>
                    <a:lstStyle/>
                    <a:p>
                      <a:pPr algn="ctr"/>
                      <a:r>
                        <a:rPr lang="ru-RU" sz="4400" b="1" dirty="0" smtClean="0">
                          <a:solidFill>
                            <a:srgbClr val="000000"/>
                          </a:solidFill>
                        </a:rPr>
                        <a:t>+</a:t>
                      </a:r>
                      <a:endParaRPr lang="ru-RU" sz="4400" b="1" dirty="0">
                        <a:solidFill>
                          <a:srgbClr val="000000"/>
                        </a:solidFill>
                      </a:endParaRPr>
                    </a:p>
                  </a:txBody>
                  <a:tcPr anchor="ctr"/>
                </a:tc>
                <a:tc>
                  <a:txBody>
                    <a:bodyPr/>
                    <a:lstStyle/>
                    <a:p>
                      <a:pPr algn="ctr"/>
                      <a:endParaRPr lang="ru-RU" sz="4400" b="1" dirty="0">
                        <a:solidFill>
                          <a:srgbClr val="000000"/>
                        </a:solidFill>
                      </a:endParaRPr>
                    </a:p>
                  </a:txBody>
                  <a:tcPr anchor="ctr"/>
                </a:tc>
                <a:tc>
                  <a:txBody>
                    <a:bodyPr/>
                    <a:lstStyle/>
                    <a:p>
                      <a:pPr algn="ctr"/>
                      <a:endParaRPr lang="ru-RU" sz="4400" b="1" dirty="0">
                        <a:solidFill>
                          <a:srgbClr val="000000"/>
                        </a:solidFill>
                      </a:endParaRPr>
                    </a:p>
                  </a:txBody>
                  <a:tcPr anchor="ctr"/>
                </a:tc>
                <a:tc>
                  <a:txBody>
                    <a:bodyPr/>
                    <a:lstStyle/>
                    <a:p>
                      <a:pPr algn="ctr"/>
                      <a:endParaRPr lang="ru-RU" sz="4400" b="1">
                        <a:solidFill>
                          <a:srgbClr val="000000"/>
                        </a:solidFill>
                      </a:endParaRPr>
                    </a:p>
                  </a:txBody>
                  <a:tcPr anchor="ctr"/>
                </a:tc>
              </a:tr>
              <a:tr h="958050">
                <a:tc>
                  <a:txBody>
                    <a:bodyPr/>
                    <a:lstStyle/>
                    <a:p>
                      <a:r>
                        <a:rPr lang="ru-RU" sz="2400" b="1" dirty="0" smtClean="0">
                          <a:solidFill>
                            <a:srgbClr val="000000"/>
                          </a:solidFill>
                        </a:rPr>
                        <a:t>в</a:t>
                      </a:r>
                      <a:endParaRPr lang="ru-RU" sz="2400" b="1" dirty="0">
                        <a:solidFill>
                          <a:srgbClr val="000000"/>
                        </a:solidFill>
                      </a:endParaRPr>
                    </a:p>
                  </a:txBody>
                  <a:tcPr/>
                </a:tc>
                <a:tc>
                  <a:txBody>
                    <a:bodyPr/>
                    <a:lstStyle/>
                    <a:p>
                      <a:pPr algn="ctr"/>
                      <a:endParaRPr lang="ru-RU" sz="4400" b="1">
                        <a:solidFill>
                          <a:srgbClr val="000000"/>
                        </a:solidFill>
                      </a:endParaRPr>
                    </a:p>
                  </a:txBody>
                  <a:tcPr anchor="ctr"/>
                </a:tc>
                <a:tc>
                  <a:txBody>
                    <a:bodyPr/>
                    <a:lstStyle/>
                    <a:p>
                      <a:pPr algn="ctr"/>
                      <a:r>
                        <a:rPr lang="ru-RU" sz="4400" b="1" dirty="0" smtClean="0">
                          <a:solidFill>
                            <a:srgbClr val="000000"/>
                          </a:solidFill>
                        </a:rPr>
                        <a:t>+</a:t>
                      </a:r>
                      <a:endParaRPr lang="ru-RU" sz="4400" b="1" dirty="0">
                        <a:solidFill>
                          <a:srgbClr val="000000"/>
                        </a:solidFill>
                      </a:endParaRPr>
                    </a:p>
                  </a:txBody>
                  <a:tcPr anchor="ctr"/>
                </a:tc>
                <a:tc>
                  <a:txBody>
                    <a:bodyPr/>
                    <a:lstStyle/>
                    <a:p>
                      <a:pPr algn="ctr"/>
                      <a:endParaRPr lang="ru-RU" sz="4400" b="1">
                        <a:solidFill>
                          <a:srgbClr val="000000"/>
                        </a:solidFill>
                      </a:endParaRPr>
                    </a:p>
                  </a:txBody>
                  <a:tcPr anchor="ctr"/>
                </a:tc>
                <a:tc>
                  <a:txBody>
                    <a:bodyPr/>
                    <a:lstStyle/>
                    <a:p>
                      <a:pPr algn="ctr"/>
                      <a:r>
                        <a:rPr lang="ru-RU" sz="4400" b="1" dirty="0" smtClean="0">
                          <a:solidFill>
                            <a:srgbClr val="000000"/>
                          </a:solidFill>
                        </a:rPr>
                        <a:t>+</a:t>
                      </a:r>
                      <a:endParaRPr lang="ru-RU" sz="4400" b="1" dirty="0">
                        <a:solidFill>
                          <a:srgbClr val="000000"/>
                        </a:solidFill>
                      </a:endParaRPr>
                    </a:p>
                  </a:txBody>
                  <a:tcPr anchor="ctr"/>
                </a:tc>
                <a:tc>
                  <a:txBody>
                    <a:bodyPr/>
                    <a:lstStyle/>
                    <a:p>
                      <a:pPr algn="ctr"/>
                      <a:r>
                        <a:rPr lang="ru-RU" sz="4400" b="1" dirty="0" smtClean="0">
                          <a:solidFill>
                            <a:srgbClr val="000000"/>
                          </a:solidFill>
                        </a:rPr>
                        <a:t>+</a:t>
                      </a:r>
                      <a:endParaRPr lang="ru-RU" sz="4400" b="1" dirty="0">
                        <a:solidFill>
                          <a:srgbClr val="000000"/>
                        </a:solidFill>
                      </a:endParaRPr>
                    </a:p>
                  </a:txBody>
                  <a:tcPr anchor="ctr"/>
                </a:tc>
                <a:tc>
                  <a:txBody>
                    <a:bodyPr/>
                    <a:lstStyle/>
                    <a:p>
                      <a:pPr algn="ctr"/>
                      <a:r>
                        <a:rPr lang="ru-RU" sz="4400" b="1" dirty="0" smtClean="0">
                          <a:solidFill>
                            <a:srgbClr val="000000"/>
                          </a:solidFill>
                        </a:rPr>
                        <a:t>+</a:t>
                      </a:r>
                      <a:endParaRPr lang="ru-RU" sz="4400" b="1" dirty="0">
                        <a:solidFill>
                          <a:srgbClr val="000000"/>
                        </a:solidFill>
                      </a:endParaRPr>
                    </a:p>
                  </a:txBody>
                  <a:tcPr anchor="ctr"/>
                </a:tc>
              </a:tr>
            </a:tbl>
          </a:graphicData>
        </a:graphic>
      </p:graphicFrame>
    </p:spTree>
    <p:extLst>
      <p:ext uri="{BB962C8B-B14F-4D97-AF65-F5344CB8AC3E}">
        <p14:creationId xmlns:p14="http://schemas.microsoft.com/office/powerpoint/2010/main" val="4005590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5</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Статья 11. Декларирование соответствия условий труда государственным нормативным требованиям охраны труда</a:t>
            </a:r>
          </a:p>
        </p:txBody>
      </p:sp>
      <p:sp>
        <p:nvSpPr>
          <p:cNvPr id="5" name="TextBox 4"/>
          <p:cNvSpPr txBox="1"/>
          <p:nvPr/>
        </p:nvSpPr>
        <p:spPr>
          <a:xfrm>
            <a:off x="136216" y="1066624"/>
            <a:ext cx="1267431" cy="923330"/>
          </a:xfrm>
          <a:prstGeom prst="rect">
            <a:avLst/>
          </a:prstGeom>
          <a:noFill/>
        </p:spPr>
        <p:txBody>
          <a:bodyPr wrap="square" rtlCol="0">
            <a:sp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2</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 name="Прямоугольник 1"/>
          <p:cNvSpPr/>
          <p:nvPr/>
        </p:nvSpPr>
        <p:spPr>
          <a:xfrm>
            <a:off x="277462" y="2276872"/>
            <a:ext cx="2566346" cy="2677656"/>
          </a:xfrm>
          <a:prstGeom prst="rect">
            <a:avLst/>
          </a:prstGeom>
        </p:spPr>
        <p:txBody>
          <a:bodyPr wrap="square">
            <a:spAutoFit/>
          </a:bodyPr>
          <a:lstStyle/>
          <a:p>
            <a:pPr algn="ctr"/>
            <a:r>
              <a:rPr lang="ru-RU" sz="2400" dirty="0">
                <a:solidFill>
                  <a:srgbClr val="000000"/>
                </a:solidFill>
                <a:latin typeface="Times New Roman" pitchFamily="18" charset="0"/>
                <a:cs typeface="Arial" charset="0"/>
              </a:rPr>
              <a:t>Министерства труда и социальной защиты Российской </a:t>
            </a:r>
            <a:r>
              <a:rPr lang="ru-RU" sz="2400" dirty="0" smtClean="0">
                <a:solidFill>
                  <a:srgbClr val="000000"/>
                </a:solidFill>
                <a:latin typeface="Times New Roman" pitchFamily="18" charset="0"/>
                <a:cs typeface="Arial" charset="0"/>
              </a:rPr>
              <a:t>Федерации разрабатывает</a:t>
            </a:r>
            <a:endParaRPr lang="ru-RU" sz="2400" dirty="0"/>
          </a:p>
        </p:txBody>
      </p:sp>
      <p:graphicFrame>
        <p:nvGraphicFramePr>
          <p:cNvPr id="8" name="Схема 7"/>
          <p:cNvGraphicFramePr/>
          <p:nvPr>
            <p:extLst>
              <p:ext uri="{D42A27DB-BD31-4B8C-83A1-F6EECF244321}">
                <p14:modId xmlns:p14="http://schemas.microsoft.com/office/powerpoint/2010/main" val="129151336"/>
              </p:ext>
            </p:extLst>
          </p:nvPr>
        </p:nvGraphicFramePr>
        <p:xfrm>
          <a:off x="3203848" y="1772816"/>
          <a:ext cx="563535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443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6</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Статья 11. Декларирование соответствия условий труда государственным нормативным требованиям охраны труда</a:t>
            </a:r>
          </a:p>
        </p:txBody>
      </p:sp>
      <p:sp>
        <p:nvSpPr>
          <p:cNvPr id="5" name="TextBox 4"/>
          <p:cNvSpPr txBox="1"/>
          <p:nvPr/>
        </p:nvSpPr>
        <p:spPr>
          <a:xfrm>
            <a:off x="136216" y="1066624"/>
            <a:ext cx="1267431" cy="923330"/>
          </a:xfrm>
          <a:prstGeom prst="rect">
            <a:avLst/>
          </a:prstGeom>
          <a:noFill/>
        </p:spPr>
        <p:txBody>
          <a:bodyPr wrap="square" rtlCol="0">
            <a:sp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3</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7" name="Схема 6"/>
          <p:cNvGraphicFramePr/>
          <p:nvPr>
            <p:extLst>
              <p:ext uri="{D42A27DB-BD31-4B8C-83A1-F6EECF244321}">
                <p14:modId xmlns:p14="http://schemas.microsoft.com/office/powerpoint/2010/main" val="2400712194"/>
              </p:ext>
            </p:extLst>
          </p:nvPr>
        </p:nvGraphicFramePr>
        <p:xfrm>
          <a:off x="3203848" y="1772816"/>
          <a:ext cx="563535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395536" y="2564904"/>
            <a:ext cx="2566346" cy="1569660"/>
          </a:xfrm>
          <a:prstGeom prst="rect">
            <a:avLst/>
          </a:prstGeom>
        </p:spPr>
        <p:txBody>
          <a:bodyPr wrap="square">
            <a:spAutoFit/>
          </a:bodyPr>
          <a:lstStyle/>
          <a:p>
            <a:pPr algn="ctr"/>
            <a:r>
              <a:rPr lang="ru-RU" sz="2400" dirty="0">
                <a:solidFill>
                  <a:srgbClr val="000000"/>
                </a:solidFill>
                <a:latin typeface="Times New Roman" pitchFamily="18" charset="0"/>
                <a:cs typeface="Arial" charset="0"/>
              </a:rPr>
              <a:t>Федеральная служба по труду и </a:t>
            </a:r>
            <a:r>
              <a:rPr lang="ru-RU" sz="2400" dirty="0" smtClean="0">
                <a:solidFill>
                  <a:srgbClr val="000000"/>
                </a:solidFill>
                <a:latin typeface="Times New Roman" pitchFamily="18" charset="0"/>
                <a:cs typeface="Arial" charset="0"/>
              </a:rPr>
              <a:t>занятости</a:t>
            </a:r>
          </a:p>
          <a:p>
            <a:pPr algn="ctr"/>
            <a:r>
              <a:rPr lang="ru-RU" sz="2400" dirty="0" smtClean="0">
                <a:solidFill>
                  <a:srgbClr val="000000"/>
                </a:solidFill>
                <a:latin typeface="Times New Roman" pitchFamily="18" charset="0"/>
                <a:cs typeface="Arial" charset="0"/>
              </a:rPr>
              <a:t>обеспечивает</a:t>
            </a:r>
            <a:endParaRPr lang="ru-RU"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164480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7</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Статья 11. Декларирование соответствия условий труда государственным нормативным требованиям охраны труда</a:t>
            </a:r>
          </a:p>
        </p:txBody>
      </p:sp>
      <p:sp>
        <p:nvSpPr>
          <p:cNvPr id="6" name="TextBox 5"/>
          <p:cNvSpPr txBox="1"/>
          <p:nvPr/>
        </p:nvSpPr>
        <p:spPr>
          <a:xfrm>
            <a:off x="136216" y="1066624"/>
            <a:ext cx="1267431" cy="923330"/>
          </a:xfrm>
          <a:prstGeom prst="rect">
            <a:avLst/>
          </a:prstGeom>
          <a:noFill/>
        </p:spPr>
        <p:txBody>
          <a:bodyPr wrap="square" rtlCol="0">
            <a:sp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4</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7" name="Схема 6"/>
          <p:cNvGraphicFramePr/>
          <p:nvPr>
            <p:extLst>
              <p:ext uri="{D42A27DB-BD31-4B8C-83A1-F6EECF244321}">
                <p14:modId xmlns:p14="http://schemas.microsoft.com/office/powerpoint/2010/main" val="4287783984"/>
              </p:ext>
            </p:extLst>
          </p:nvPr>
        </p:nvGraphicFramePr>
        <p:xfrm>
          <a:off x="3234403" y="1528288"/>
          <a:ext cx="5635352" cy="427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337882" y="2795121"/>
            <a:ext cx="2289901" cy="1077218"/>
          </a:xfrm>
          <a:prstGeom prst="rect">
            <a:avLst/>
          </a:prstGeom>
        </p:spPr>
        <p:txBody>
          <a:bodyPr wrap="square">
            <a:spAutoFit/>
          </a:bodyPr>
          <a:lstStyle/>
          <a:p>
            <a:pPr algn="ctr"/>
            <a:r>
              <a:rPr lang="ru-RU" sz="3200" dirty="0" smtClean="0">
                <a:solidFill>
                  <a:srgbClr val="000000"/>
                </a:solidFill>
                <a:latin typeface="Times New Roman" pitchFamily="18" charset="0"/>
                <a:cs typeface="Times New Roman" pitchFamily="18" charset="0"/>
              </a:rPr>
              <a:t>Действи</a:t>
            </a:r>
            <a:r>
              <a:rPr lang="ru-RU" sz="3200" dirty="0">
                <a:solidFill>
                  <a:srgbClr val="000000"/>
                </a:solidFill>
                <a:latin typeface="Times New Roman" pitchFamily="18" charset="0"/>
                <a:cs typeface="Times New Roman" pitchFamily="18" charset="0"/>
              </a:rPr>
              <a:t>е</a:t>
            </a:r>
            <a:r>
              <a:rPr lang="ru-RU" sz="3200" dirty="0" smtClean="0">
                <a:solidFill>
                  <a:srgbClr val="000000"/>
                </a:solidFill>
                <a:latin typeface="Times New Roman" pitchFamily="18" charset="0"/>
                <a:cs typeface="Times New Roman" pitchFamily="18" charset="0"/>
              </a:rPr>
              <a:t> декларации</a:t>
            </a:r>
            <a:endParaRPr lang="ru-RU"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64480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8</a:t>
            </a:fld>
            <a:endParaRPr lang="en-US" sz="3600" dirty="0" smtClean="0">
              <a:solidFill>
                <a:srgbClr val="6F91C2"/>
              </a:solidFill>
              <a:latin typeface="Arial" charset="0"/>
            </a:endParaRPr>
          </a:p>
        </p:txBody>
      </p:sp>
      <p:graphicFrame>
        <p:nvGraphicFramePr>
          <p:cNvPr id="8" name="Схема 7"/>
          <p:cNvGraphicFramePr/>
          <p:nvPr>
            <p:extLst>
              <p:ext uri="{D42A27DB-BD31-4B8C-83A1-F6EECF244321}">
                <p14:modId xmlns:p14="http://schemas.microsoft.com/office/powerpoint/2010/main" val="3900589673"/>
              </p:ext>
            </p:extLst>
          </p:nvPr>
        </p:nvGraphicFramePr>
        <p:xfrm>
          <a:off x="3483971" y="1772816"/>
          <a:ext cx="5129624" cy="2935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553513" y="2204864"/>
            <a:ext cx="2564364" cy="2154436"/>
          </a:xfrm>
          <a:prstGeom prst="rect">
            <a:avLst/>
          </a:prstGeom>
        </p:spPr>
        <p:txBody>
          <a:bodyPr wrap="square">
            <a:spAutoFit/>
          </a:bodyPr>
          <a:lstStyle/>
          <a:p>
            <a:pPr algn="ctr"/>
            <a:r>
              <a:rPr lang="ru-RU" sz="2400" dirty="0">
                <a:solidFill>
                  <a:srgbClr val="000000"/>
                </a:solidFill>
              </a:rPr>
              <a:t>Причины прекращения действия </a:t>
            </a:r>
            <a:r>
              <a:rPr lang="ru-RU" sz="2400" dirty="0" smtClean="0">
                <a:solidFill>
                  <a:srgbClr val="000000"/>
                </a:solidFill>
              </a:rPr>
              <a:t>декларации</a:t>
            </a:r>
          </a:p>
          <a:p>
            <a:pPr algn="ctr"/>
            <a:r>
              <a:rPr lang="ru-RU" sz="2000" dirty="0" smtClean="0">
                <a:solidFill>
                  <a:srgbClr val="000000"/>
                </a:solidFill>
              </a:rPr>
              <a:t>(</a:t>
            </a:r>
            <a:r>
              <a:rPr lang="ru-RU" dirty="0" smtClean="0">
                <a:solidFill>
                  <a:srgbClr val="000000"/>
                </a:solidFill>
              </a:rPr>
              <a:t>в отношении рабочего места) </a:t>
            </a:r>
            <a:endParaRPr lang="ru-RU" sz="2000" dirty="0">
              <a:solidFill>
                <a:srgbClr val="000000"/>
              </a:solidFill>
            </a:endParaRPr>
          </a:p>
        </p:txBody>
      </p:sp>
      <p:sp>
        <p:nvSpPr>
          <p:cNvPr id="10" name="Прямоугольник 9"/>
          <p:cNvSpPr/>
          <p:nvPr/>
        </p:nvSpPr>
        <p:spPr>
          <a:xfrm>
            <a:off x="432607" y="5373216"/>
            <a:ext cx="8180988" cy="892552"/>
          </a:xfrm>
          <a:prstGeom prst="rect">
            <a:avLst/>
          </a:prstGeom>
        </p:spPr>
        <p:txBody>
          <a:bodyPr wrap="square">
            <a:spAutoFit/>
          </a:bodyPr>
          <a:lstStyle/>
          <a:p>
            <a:pPr algn="ctr"/>
            <a:r>
              <a:rPr lang="ru-RU" sz="2000" dirty="0" smtClean="0">
                <a:solidFill>
                  <a:srgbClr val="000000"/>
                </a:solidFill>
              </a:rPr>
              <a:t>После прекращения действия декларации проводится </a:t>
            </a:r>
            <a:r>
              <a:rPr lang="ru-RU" sz="3200" dirty="0" smtClean="0">
                <a:solidFill>
                  <a:srgbClr val="000000"/>
                </a:solidFill>
              </a:rPr>
              <a:t>внеплановая специальная оценка</a:t>
            </a:r>
            <a:endParaRPr lang="ru-RU" sz="2000" dirty="0">
              <a:solidFill>
                <a:srgbClr val="000000"/>
              </a:solidFill>
            </a:endParaRPr>
          </a:p>
        </p:txBody>
      </p:sp>
      <p:sp>
        <p:nvSpPr>
          <p:cNvPr id="7"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Статья 11. Декларирование соответствия условий труда государственным нормативным требованиям охраны труда</a:t>
            </a:r>
          </a:p>
        </p:txBody>
      </p:sp>
      <p:sp>
        <p:nvSpPr>
          <p:cNvPr id="2" name="TextBox 1"/>
          <p:cNvSpPr txBox="1"/>
          <p:nvPr/>
        </p:nvSpPr>
        <p:spPr>
          <a:xfrm>
            <a:off x="136216" y="1066624"/>
            <a:ext cx="1267431" cy="923330"/>
          </a:xfrm>
          <a:prstGeom prst="rect">
            <a:avLst/>
          </a:prstGeom>
          <a:noFill/>
        </p:spPr>
        <p:txBody>
          <a:bodyPr wrap="square" rtlCol="0">
            <a:sp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5</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51425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1"/>
          <p:cNvSpPr txBox="1">
            <a:spLocks/>
          </p:cNvSpPr>
          <p:nvPr/>
        </p:nvSpPr>
        <p:spPr bwMode="auto">
          <a:xfrm>
            <a:off x="6705600" y="285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defTabSz="457200" eaLnBrk="0" hangingPunct="0">
              <a:defRPr>
                <a:solidFill>
                  <a:schemeClr val="tx1"/>
                </a:solidFill>
                <a:latin typeface="Times New Roman" pitchFamily="18" charset="0"/>
                <a:cs typeface="Arial" charset="0"/>
              </a:defRPr>
            </a:lvl1pPr>
            <a:lvl2pPr marL="742950" indent="-285750" defTabSz="457200" eaLnBrk="0" hangingPunct="0">
              <a:defRPr>
                <a:solidFill>
                  <a:schemeClr val="tx1"/>
                </a:solidFill>
                <a:latin typeface="Times New Roman" pitchFamily="18" charset="0"/>
                <a:cs typeface="Arial" charset="0"/>
              </a:defRPr>
            </a:lvl2pPr>
            <a:lvl3pPr marL="1143000" indent="-228600" defTabSz="457200" eaLnBrk="0" hangingPunct="0">
              <a:defRPr>
                <a:solidFill>
                  <a:schemeClr val="tx1"/>
                </a:solidFill>
                <a:latin typeface="Times New Roman" pitchFamily="18" charset="0"/>
                <a:cs typeface="Arial" charset="0"/>
              </a:defRPr>
            </a:lvl3pPr>
            <a:lvl4pPr marL="1600200" indent="-228600" defTabSz="457200" eaLnBrk="0" hangingPunct="0">
              <a:defRPr>
                <a:solidFill>
                  <a:schemeClr val="tx1"/>
                </a:solidFill>
                <a:latin typeface="Times New Roman" pitchFamily="18" charset="0"/>
                <a:cs typeface="Arial" charset="0"/>
              </a:defRPr>
            </a:lvl4pPr>
            <a:lvl5pPr marL="2057400" indent="-228600" defTabSz="457200" eaLnBrk="0" hangingPunct="0">
              <a:defRPr>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defRPr>
                <a:solidFill>
                  <a:schemeClr val="tx1"/>
                </a:solidFill>
                <a:latin typeface="Times New Roman" pitchFamily="18" charset="0"/>
                <a:cs typeface="Arial" charset="0"/>
              </a:defRPr>
            </a:lvl9pPr>
          </a:lstStyle>
          <a:p>
            <a:pPr algn="r" eaLnBrk="1" fontAlgn="base" hangingPunct="1">
              <a:spcBef>
                <a:spcPct val="0"/>
              </a:spcBef>
              <a:spcAft>
                <a:spcPct val="0"/>
              </a:spcAft>
            </a:pPr>
            <a:fld id="{9ADD3525-8E2F-4E02-927B-8CCC2C0CA780}" type="slidenum">
              <a:rPr lang="en-US" sz="3600" smtClean="0">
                <a:solidFill>
                  <a:srgbClr val="6F91C2"/>
                </a:solidFill>
                <a:latin typeface="Arial" charset="0"/>
              </a:rPr>
              <a:pPr algn="r" eaLnBrk="1" fontAlgn="base" hangingPunct="1">
                <a:spcBef>
                  <a:spcPct val="0"/>
                </a:spcBef>
                <a:spcAft>
                  <a:spcPct val="0"/>
                </a:spcAft>
              </a:pPr>
              <a:t>9</a:t>
            </a:fld>
            <a:endParaRPr lang="en-US" sz="3600" dirty="0" smtClean="0">
              <a:solidFill>
                <a:srgbClr val="6F91C2"/>
              </a:solidFill>
              <a:latin typeface="Arial" charset="0"/>
            </a:endParaRPr>
          </a:p>
        </p:txBody>
      </p:sp>
      <p:sp>
        <p:nvSpPr>
          <p:cNvPr id="14340" name="Прямоугольник 1"/>
          <p:cNvSpPr>
            <a:spLocks noChangeArrowheads="1"/>
          </p:cNvSpPr>
          <p:nvPr/>
        </p:nvSpPr>
        <p:spPr bwMode="auto">
          <a:xfrm>
            <a:off x="1042988" y="169932"/>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dirty="0">
                <a:solidFill>
                  <a:srgbClr val="FFFFFF"/>
                </a:solidFill>
                <a:latin typeface="Times New Roman" pitchFamily="18" charset="0"/>
                <a:cs typeface="Arial" charset="0"/>
              </a:rPr>
              <a:t>Статья 11. Декларирование соответствия условий труда государственным нормативным требованиям охраны труда</a:t>
            </a:r>
          </a:p>
        </p:txBody>
      </p:sp>
      <p:sp>
        <p:nvSpPr>
          <p:cNvPr id="5" name="TextBox 4"/>
          <p:cNvSpPr txBox="1"/>
          <p:nvPr/>
        </p:nvSpPr>
        <p:spPr>
          <a:xfrm>
            <a:off x="136216" y="1066624"/>
            <a:ext cx="1267431" cy="923330"/>
          </a:xfrm>
          <a:prstGeom prst="rect">
            <a:avLst/>
          </a:prstGeom>
          <a:noFill/>
        </p:spPr>
        <p:txBody>
          <a:bodyPr wrap="square" rtlCol="0">
            <a:spAutoFit/>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6</a:t>
            </a:r>
            <a:endParaRPr lang="ru-R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7" name="Схема 6"/>
          <p:cNvGraphicFramePr/>
          <p:nvPr>
            <p:extLst>
              <p:ext uri="{D42A27DB-BD31-4B8C-83A1-F6EECF244321}">
                <p14:modId xmlns:p14="http://schemas.microsoft.com/office/powerpoint/2010/main" val="1253352599"/>
              </p:ext>
            </p:extLst>
          </p:nvPr>
        </p:nvGraphicFramePr>
        <p:xfrm>
          <a:off x="3483971" y="1772816"/>
          <a:ext cx="512962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553513" y="2636912"/>
            <a:ext cx="2564364" cy="1569660"/>
          </a:xfrm>
          <a:prstGeom prst="rect">
            <a:avLst/>
          </a:prstGeom>
        </p:spPr>
        <p:txBody>
          <a:bodyPr wrap="square">
            <a:spAutoFit/>
          </a:bodyPr>
          <a:lstStyle/>
          <a:p>
            <a:pPr algn="ctr"/>
            <a:r>
              <a:rPr lang="ru-RU" sz="2400" dirty="0" smtClean="0">
                <a:solidFill>
                  <a:srgbClr val="000000"/>
                </a:solidFill>
              </a:rPr>
              <a:t>Решение о прекращении </a:t>
            </a:r>
            <a:r>
              <a:rPr lang="ru-RU" sz="2400" dirty="0">
                <a:solidFill>
                  <a:srgbClr val="000000"/>
                </a:solidFill>
              </a:rPr>
              <a:t>действия </a:t>
            </a:r>
            <a:r>
              <a:rPr lang="ru-RU" sz="2400" dirty="0" smtClean="0">
                <a:solidFill>
                  <a:srgbClr val="000000"/>
                </a:solidFill>
              </a:rPr>
              <a:t>декларации</a:t>
            </a:r>
          </a:p>
        </p:txBody>
      </p:sp>
    </p:spTree>
    <p:extLst>
      <p:ext uri="{BB962C8B-B14F-4D97-AF65-F5344CB8AC3E}">
        <p14:creationId xmlns:p14="http://schemas.microsoft.com/office/powerpoint/2010/main" val="216448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КИОУТ горы син">
  <a:themeElements>
    <a:clrScheme name="Другое 4">
      <a:dk1>
        <a:srgbClr val="666666"/>
      </a:dk1>
      <a:lt1>
        <a:sysClr val="window" lastClr="FFFFFF"/>
      </a:lt1>
      <a:dk2>
        <a:srgbClr val="336699"/>
      </a:dk2>
      <a:lt2>
        <a:srgbClr val="FFFFFF"/>
      </a:lt2>
      <a:accent1>
        <a:srgbClr val="476394"/>
      </a:accent1>
      <a:accent2>
        <a:srgbClr val="6688B6"/>
      </a:accent2>
      <a:accent3>
        <a:srgbClr val="1F9997"/>
      </a:accent3>
      <a:accent4>
        <a:srgbClr val="6B9BC7"/>
      </a:accent4>
      <a:accent5>
        <a:srgbClr val="4E66B2"/>
      </a:accent5>
      <a:accent6>
        <a:srgbClr val="8976AC"/>
      </a:accent6>
      <a:hlink>
        <a:srgbClr val="336699"/>
      </a:hlink>
      <a:folHlink>
        <a:srgbClr val="B34F17"/>
      </a:folHlink>
    </a:clrScheme>
    <a:fontScheme name="Классическая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2990</TotalTime>
  <Words>6278</Words>
  <Application>Microsoft Office PowerPoint</Application>
  <PresentationFormat>Экран (4:3)</PresentationFormat>
  <Paragraphs>687</Paragraphs>
  <Slides>43</Slides>
  <Notes>38</Notes>
  <HiddenSlides>0</HiddenSlides>
  <MMClips>0</MMClips>
  <ScaleCrop>false</ScaleCrop>
  <HeadingPairs>
    <vt:vector size="4" baseType="variant">
      <vt:variant>
        <vt:lpstr>Тема</vt:lpstr>
      </vt:variant>
      <vt:variant>
        <vt:i4>2</vt:i4>
      </vt:variant>
      <vt:variant>
        <vt:lpstr>Заголовки слайдов</vt:lpstr>
      </vt:variant>
      <vt:variant>
        <vt:i4>43</vt:i4>
      </vt:variant>
    </vt:vector>
  </HeadingPairs>
  <TitlesOfParts>
    <vt:vector size="45" baseType="lpstr">
      <vt:lpstr>Тема Office</vt:lpstr>
      <vt:lpstr>Тема КИОУТ горы син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Полковников</dc:creator>
  <cp:lastModifiedBy>lagutina</cp:lastModifiedBy>
  <cp:revision>341</cp:revision>
  <cp:lastPrinted>2014-01-22T11:16:49Z</cp:lastPrinted>
  <dcterms:created xsi:type="dcterms:W3CDTF">2014-01-20T10:06:14Z</dcterms:created>
  <dcterms:modified xsi:type="dcterms:W3CDTF">2014-03-21T09:52:29Z</dcterms:modified>
</cp:coreProperties>
</file>