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8324C-2B9D-45FB-894B-AE69EB56F358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Глоссематика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Копенгагенский кружок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Копенгагенский кружок структуралистов возник в начале 30-х гг. В. </a:t>
            </a:r>
            <a:r>
              <a:rPr lang="ru-RU" dirty="0" err="1" smtClean="0"/>
              <a:t>Брендаль</a:t>
            </a:r>
            <a:r>
              <a:rPr lang="ru-RU" dirty="0" smtClean="0"/>
              <a:t>, Х. </a:t>
            </a:r>
            <a:r>
              <a:rPr lang="ru-RU" dirty="0" err="1" smtClean="0"/>
              <a:t>Ульдалль</a:t>
            </a:r>
            <a:r>
              <a:rPr lang="ru-RU" dirty="0" smtClean="0"/>
              <a:t>, Л. </a:t>
            </a:r>
            <a:r>
              <a:rPr lang="ru-RU" dirty="0" err="1" smtClean="0"/>
              <a:t>Ельмслев</a:t>
            </a:r>
            <a:r>
              <a:rPr lang="ru-RU" dirty="0" smtClean="0"/>
              <a:t>.    </a:t>
            </a:r>
          </a:p>
          <a:p>
            <a:r>
              <a:rPr lang="ru-RU" dirty="0" smtClean="0"/>
              <a:t>В теории </a:t>
            </a:r>
            <a:r>
              <a:rPr lang="ru-RU" dirty="0" err="1" smtClean="0"/>
              <a:t>Ельмслева</a:t>
            </a:r>
            <a:r>
              <a:rPr lang="ru-RU" dirty="0" smtClean="0"/>
              <a:t>, являющейся «имманентной алгеброй языка», вводится метод дедуктивного алгебраического исчисления, независимого от языковой реальности. Важным признается «понимание языка как чистой структуры соотношений, как схемы, как чего-то такого, что противоположно той случайной (фонетической, семантической и т.д.) реализации, в которой выступает эта схема».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 smtClean="0"/>
              <a:t>Схема, норма, узус</a:t>
            </a:r>
            <a:r>
              <a:rPr lang="ru-RU" dirty="0" smtClean="0"/>
              <a:t>. Понимая речь как индивидуальный акт, </a:t>
            </a:r>
            <a:r>
              <a:rPr lang="ru-RU" dirty="0" err="1" smtClean="0"/>
              <a:t>Ельмслев</a:t>
            </a:r>
            <a:r>
              <a:rPr lang="ru-RU" dirty="0" smtClean="0"/>
              <a:t> противопоставляет ей схему, норму и узус. </a:t>
            </a:r>
            <a:r>
              <a:rPr lang="ru-RU" i="1" dirty="0" smtClean="0"/>
              <a:t>Схема</a:t>
            </a:r>
            <a:r>
              <a:rPr lang="ru-RU" dirty="0" smtClean="0"/>
              <a:t> - это чистая форма, независимая от ее социального осуществления и материальной манифестации; она противостоит норме и узусу. </a:t>
            </a:r>
            <a:r>
              <a:rPr lang="ru-RU" i="1" dirty="0" smtClean="0"/>
              <a:t>Норма</a:t>
            </a:r>
            <a:r>
              <a:rPr lang="ru-RU" dirty="0" smtClean="0"/>
              <a:t> – материальная форма, определяемая в данной социальной реальности, независимая от деталей. </a:t>
            </a:r>
            <a:r>
              <a:rPr lang="ru-RU" i="1" dirty="0" smtClean="0"/>
              <a:t>Узус</a:t>
            </a:r>
            <a:r>
              <a:rPr lang="ru-RU" dirty="0" smtClean="0"/>
              <a:t> – совокупность навыков, принятых в данном социальном коллективе. Норма, по мнению </a:t>
            </a:r>
            <a:r>
              <a:rPr lang="ru-RU" dirty="0" err="1" smtClean="0"/>
              <a:t>Ельмслева</a:t>
            </a:r>
            <a:r>
              <a:rPr lang="ru-RU" dirty="0" smtClean="0"/>
              <a:t>, характеризуется как «фикция. Узус вместе с актом речи и схема отражают реальности». «</a:t>
            </a:r>
            <a:r>
              <a:rPr lang="ru-RU" dirty="0" err="1" smtClean="0"/>
              <a:t>Язык=схема</a:t>
            </a:r>
            <a:r>
              <a:rPr lang="ru-RU" dirty="0" smtClean="0"/>
              <a:t>». Предметом лингвистики становится метаязык; лингвистика превращается в метасемиотику. Задача теории состоит в том, чтобы учесть все логически возможные случаи. Поэтому описание должно строиться на дедуктивной и формализованной основе, необходимо использовать строго заданную систему терминов или алгебраическую запись.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 smtClean="0"/>
              <a:t>Фигуры и функция</a:t>
            </a:r>
            <a:r>
              <a:rPr lang="ru-RU" dirty="0" smtClean="0"/>
              <a:t>. Язык, как считает </a:t>
            </a:r>
            <a:r>
              <a:rPr lang="ru-RU" dirty="0" err="1" smtClean="0"/>
              <a:t>Ельмслев</a:t>
            </a:r>
            <a:r>
              <a:rPr lang="ru-RU" dirty="0" smtClean="0"/>
              <a:t>, по внутренней структуре представляет собой набор фигур и знаковых функций. </a:t>
            </a:r>
            <a:r>
              <a:rPr lang="ru-RU" i="1" dirty="0" smtClean="0"/>
              <a:t>Фигурами</a:t>
            </a:r>
            <a:r>
              <a:rPr lang="ru-RU" dirty="0" smtClean="0"/>
              <a:t> называются признаки единиц – </a:t>
            </a:r>
            <a:r>
              <a:rPr lang="ru-RU" dirty="0" err="1" smtClean="0"/>
              <a:t>незнаки</a:t>
            </a:r>
            <a:r>
              <a:rPr lang="ru-RU" dirty="0" smtClean="0"/>
              <a:t>, используемые для построения знаков; </a:t>
            </a:r>
            <a:r>
              <a:rPr lang="ru-RU" i="1" dirty="0" smtClean="0"/>
              <a:t>функция</a:t>
            </a:r>
            <a:r>
              <a:rPr lang="ru-RU" dirty="0" smtClean="0"/>
              <a:t> – зависимость, удовлетворяющая условиям анализа, т.е. зависимость между членами функции (</a:t>
            </a:r>
            <a:r>
              <a:rPr lang="ru-RU" dirty="0" err="1" smtClean="0"/>
              <a:t>функтивами</a:t>
            </a:r>
            <a:r>
              <a:rPr lang="ru-RU" dirty="0" smtClean="0"/>
              <a:t>) – между классом и его сегментами (цепью и его частями) и между сегментами (частями или членами). Функции и фигуры исчислимы, «язык организован так, что с помощью горстки фигур и благодаря их все новым и новым расположениям может быть построен легион знаков».  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Метод описаний</a:t>
            </a:r>
            <a:r>
              <a:rPr lang="ru-RU" dirty="0" smtClean="0"/>
              <a:t>. 3 основных требования к </a:t>
            </a:r>
            <a:r>
              <a:rPr lang="ru-RU" dirty="0" err="1" smtClean="0"/>
              <a:t>глоссематическому</a:t>
            </a:r>
            <a:r>
              <a:rPr lang="ru-RU" dirty="0" smtClean="0"/>
              <a:t> описанию языка: непротиворечивость, исчерпанность, простота описания. При этом подчеркивается, что требование непротиворечивости предшествует требованию исчерпывающего описания, а требование исчерпывающего описания – требованию простоты. Принцип простоты уточняется как принцип экономии и сокращения. Высоко оценивается описание, которое удовлетворяет всем требованиям.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Математическое языкознание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 концу 50-х гг. возрастает интерес к математическим приемам и интерпретациям языкового материала. Центрами возникшей математической лингвистики (МЛ) становятся США и СССР. МЛ развивается как теоретическая и прикладная наука, причем в том и другом случае методический (</a:t>
            </a:r>
            <a:r>
              <a:rPr lang="ru-RU" dirty="0" err="1" smtClean="0"/>
              <a:t>операциональный</a:t>
            </a:r>
            <a:r>
              <a:rPr lang="ru-RU" dirty="0" smtClean="0"/>
              <a:t>) аспект является ведущим. Теоретический аспект математического изучения языка характеризуется созданием различных моделей (гипотез) языка, речевой деятельности и текста. Наиболее распространенными являются логико-математические, теоретико-информационные, вероятностно-статистические модели. Их особенность – в понимании языка как такой структуры, которая может быть представлена как упорядоченная тем или иным способом, а потому математически описана.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Понимание языка как метаязыка поставило проблему текста как единственной языковой реальности. Соотношение реальности языковой модели и ее текстовой конкретизации было представлено как соотношение текста и смысла, текста и познающей способности говорящего. </a:t>
            </a:r>
          </a:p>
          <a:p>
            <a:r>
              <a:rPr lang="ru-RU" dirty="0" smtClean="0"/>
              <a:t>Все модели стали делиться на аналитические и синтетические. </a:t>
            </a:r>
            <a:r>
              <a:rPr lang="ru-RU" i="1" dirty="0" smtClean="0"/>
              <a:t>Задача анализа </a:t>
            </a:r>
            <a:r>
              <a:rPr lang="ru-RU" dirty="0" smtClean="0"/>
              <a:t>сводится к методике сегментации текста с последующей идентификацией и математическое интерпретацией сегментов. </a:t>
            </a:r>
            <a:r>
              <a:rPr lang="ru-RU" i="1" dirty="0" smtClean="0"/>
              <a:t>Задача синтеза </a:t>
            </a:r>
            <a:r>
              <a:rPr lang="ru-RU" dirty="0" smtClean="0"/>
              <a:t>– описание речи и механизма порождения речи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Прикладной аспект прежде всего был связан с </a:t>
            </a:r>
            <a:r>
              <a:rPr lang="ru-RU" smtClean="0"/>
              <a:t>машинным переводом. </a:t>
            </a:r>
            <a:r>
              <a:rPr lang="ru-RU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555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Глоссематика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Глоссематика </dc:title>
  <dc:creator>Sveta</dc:creator>
  <cp:lastModifiedBy>Sveta</cp:lastModifiedBy>
  <cp:revision>38</cp:revision>
  <dcterms:created xsi:type="dcterms:W3CDTF">2020-03-25T00:29:47Z</dcterms:created>
  <dcterms:modified xsi:type="dcterms:W3CDTF">2020-04-10T02:41:41Z</dcterms:modified>
</cp:coreProperties>
</file>