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03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52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25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57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9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58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81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3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54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40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C086-8A7E-44C3-9DF5-CC5854D032AC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75F2-FF11-4C71-AE39-E445F5E60F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4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Инспекция труда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7601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lvl="0" algn="just"/>
            <a:r>
              <a:rPr lang="ru-RU" dirty="0"/>
              <a:t> ведет прием и рассматривает заявления, письма, жалобы и иные об­ращения граждан о нарушениях их трудовых прав, принимает меры по устранению выявленных нарушений и восстановлению нарушен­ных прав;</a:t>
            </a:r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рамках указанной функции </a:t>
            </a:r>
            <a:r>
              <a:rPr lang="ru-RU" b="1" i="1" dirty="0"/>
              <a:t>следует обратить внимание,</a:t>
            </a:r>
            <a:r>
              <a:rPr lang="ru-RU" dirty="0"/>
              <a:t> что обратить­ся с заявлением, письмом, жалобой и иным обращением о нарушении его тру­довых прав может обратиться любой гражданин, независимо от того, является ли он на момент обращения работником или нет. Указанная функция позво­ляет реализовать свое право на защиту и тем лицам, которые утратили статус работника, но при этом их права в области трудового законодательства нару­шены или нарушаются.</a:t>
            </a:r>
          </a:p>
        </p:txBody>
      </p:sp>
    </p:spTree>
    <p:extLst>
      <p:ext uri="{BB962C8B-B14F-4D97-AF65-F5344CB8AC3E}">
        <p14:creationId xmlns:p14="http://schemas.microsoft.com/office/powerpoint/2010/main" val="152547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Например, работник был незаконно уволен из органи­зации и с целью защиты своих прав обратился, в инспекцию труда. На момент обращения работником он уже не являлся, однако это не является препят­ствием для направления обращения в инспекцию труда и его рассмотрения указанным органом.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4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dirty="0"/>
              <a:t> осуществляет информирование и консультирование работодателей и работников по вопросам соблюдения трудового законодательства и иных нормативных правовых актов, содержащих нормы трудового права;</a:t>
            </a:r>
          </a:p>
          <a:p>
            <a:pPr algn="just"/>
            <a:r>
              <a:rPr lang="ru-RU" dirty="0"/>
              <a:t>Данная функция представляет собой фактически обязанность инспекции труда предоставить консультацию в случае обращения работника или работо­дателя с подобным вопросом. При этом как вопрос, так и ответ может быть, как устным, так и письменным. В случае если необходимо уточнять какие-либо спорные моменты, в инспекцию труда целесообразнее обратиться с письменным запросом;</a:t>
            </a:r>
          </a:p>
          <a:p>
            <a:pPr lvl="0" algn="just"/>
            <a:r>
              <a:rPr lang="ru-RU" dirty="0"/>
              <a:t> информирует общественность о выявленных нарушениях трудового законодательства и иных нормативных правовых актов, содержащих нормы трудового права, ведет разъяснительную работу; о трудовых правах граждан;</a:t>
            </a:r>
          </a:p>
          <a:p>
            <a:pPr lvl="0" algn="just"/>
            <a:r>
              <a:rPr lang="ru-RU" dirty="0"/>
              <a:t> готовит и публикует ежегодные доклады о соблюдении трудового за­конодательства и иных нормативных правовых актов, содержащих нормы трудового права, в установленном порядке представляет их Президенту Российской Федерации и в Правительство Российской Федерации;</a:t>
            </a:r>
          </a:p>
          <a:p>
            <a:pPr lvl="0" algn="just"/>
            <a:r>
              <a:rPr lang="ru-RU" dirty="0"/>
              <a:t> иные полномочия в соответствии с федеральными законами и иными нормативными правовыми актами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450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/>
              <a:t>Права и обязанности государственных инспекторов труда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0287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	О</a:t>
            </a:r>
            <a:r>
              <a:rPr lang="ru-RU" b="1" dirty="0" smtClean="0"/>
              <a:t>сновные права государственных инспек­торов труда </a:t>
            </a:r>
            <a:r>
              <a:rPr lang="ru-RU" dirty="0" smtClean="0"/>
              <a:t>определены в</a:t>
            </a:r>
            <a:r>
              <a:rPr lang="ru-RU" dirty="0" smtClean="0"/>
              <a:t> </a:t>
            </a:r>
            <a:r>
              <a:rPr lang="ru-RU" dirty="0"/>
              <a:t>ст. 357 ТК </a:t>
            </a:r>
            <a:r>
              <a:rPr lang="ru-RU" dirty="0" smtClean="0"/>
              <a:t>РФ. Государственные </a:t>
            </a:r>
            <a:r>
              <a:rPr lang="ru-RU" dirty="0"/>
              <a:t>инспекторы труда при осуществлении </a:t>
            </a:r>
            <a:r>
              <a:rPr lang="ru-RU" dirty="0" smtClean="0"/>
              <a:t>государственного </a:t>
            </a:r>
            <a:r>
              <a:rPr lang="ru-RU" dirty="0"/>
              <a:t>надзора и контроля за соблюдением трудового законодатель­ства и иных нормативных правовых актов, содержащих нормы трудового права, имеют право:</a:t>
            </a:r>
          </a:p>
          <a:p>
            <a:pPr marL="0" indent="0" algn="just">
              <a:buNone/>
            </a:pPr>
            <a:r>
              <a:rPr lang="ru-RU" dirty="0"/>
              <a:t>• в порядке, установленном федеральными законами и иными </a:t>
            </a:r>
            <a:r>
              <a:rPr lang="ru-RU" dirty="0" smtClean="0"/>
              <a:t>нормативными </a:t>
            </a:r>
            <a:r>
              <a:rPr lang="ru-RU" dirty="0"/>
              <a:t>правовыми актами Российской Федерации, беспрепятствен­но в любое время суток при наличии удостоверений установленного образца посещать в целях проведения инспекции организации всех организационно-правовых форм и форм собственности, работодателей- физических лиц;</a:t>
            </a:r>
          </a:p>
          <a:p>
            <a:pPr lvl="0" algn="just"/>
            <a:r>
              <a:rPr lang="ru-RU" dirty="0"/>
              <a:t> запрашивать у работодателей и их представителей, органов </a:t>
            </a:r>
            <a:r>
              <a:rPr lang="ru-RU" dirty="0" smtClean="0"/>
              <a:t>исполнительной </a:t>
            </a:r>
            <a:r>
              <a:rPr lang="ru-RU" dirty="0"/>
              <a:t>власти и органов местного самоуправления и безвозмездно получать от них документы, объяснения, информацию, необходимые для выполнения надзорных и контрольных функций;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484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рамках указанных полномочий инспектор труда, осуществляющий </a:t>
            </a:r>
            <a:r>
              <a:rPr lang="ru-RU" dirty="0" smtClean="0"/>
              <a:t>инспектирование </a:t>
            </a:r>
            <a:r>
              <a:rPr lang="ru-RU" dirty="0"/>
              <a:t>организации или индивидуального предпринимателя вправе запросить любые необходимые документы, связанные с вопросами, по кото­рым осуществляется проверка. В случае если по каким-либо причинам ин­спектору труда необходимо предоставить по его требованию оригиналы доку­ментов, то инспектором труда в обязательном порядке должен быть составлен соответствующий документ, в котором должны быть отражены все получен­ные оригиналы документов с указанием их наименования, даты издания, ко­личества страниц и других идентифицирующих признаков. В случае если за­прашиваются копии документов, то инспектор труда вправе сличить их с под­линным экземпляром документа и заверить своей подписью, или запросить копии документов, заверенные печатью и подписью проверяемой организа­ции или индивидуального предпринимателя.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28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lvl="0" algn="just"/>
            <a:r>
              <a:rPr lang="ru-RU" dirty="0"/>
              <a:t>изымать для анализа образцы используемых или обрабатываемых ма­териалов и веществ в порядке, установленном федеральными закона­ми и иными нормативными правовыми актами Российской Федера­ции, с уведомлением об этом работодателя или его представителя и составлять соответствующий акт;</a:t>
            </a:r>
          </a:p>
          <a:p>
            <a:pPr lvl="0" algn="just"/>
            <a:r>
              <a:rPr lang="ru-RU" dirty="0"/>
              <a:t> расследовать в установленном порядке несчастные случаи на произ­водстве;</a:t>
            </a:r>
          </a:p>
          <a:p>
            <a:pPr lvl="0" algn="just"/>
            <a:r>
              <a:rPr lang="ru-RU" dirty="0"/>
              <a:t>предъявлять работодателям и их представителям обязательные для исполнения предписания об устранении нарушений трудового зако­нодательства и иных нормативных правовых актов, содержащих нормы трудового права, о восстановлении нарушениях к дисциплинарной ответственности или об отстранении их от должности в установлен­ном порядке;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69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Предъявление </a:t>
            </a:r>
            <a:r>
              <a:rPr lang="ru-RU" b="1" dirty="0"/>
              <a:t>предписания </a:t>
            </a:r>
            <a:r>
              <a:rPr lang="ru-RU" dirty="0"/>
              <a:t>— это заключительный этап ин­спектирования организации (индивидуального предпринимателя), и в дан­ном документе отражаются все выявленные за период проверки нарушения действующего законодательства, подлежащие устранению. Обязательным требованием для проверяемой организации (индивидуального предпринима­теля) является не только устранение в указанный срок выявленных наруше­ний, но и сообщение об этом в контролирующий орган, который впоследствии вправе провести проверку исполнения предписания со стороны организации (индивидуального предпринимателя).</a:t>
            </a:r>
          </a:p>
          <a:p>
            <a:pPr lvl="0"/>
            <a:r>
              <a:rPr lang="ru-RU" dirty="0"/>
              <a:t> направлять в суды при наличии заключений государственной экспер­тизы условий труда требования о ликвидации организаций или пре­кращении деятельности их структурных подразделений вследствие нарушения требований охраны труда;</a:t>
            </a:r>
          </a:p>
          <a:p>
            <a:pPr lvl="0"/>
            <a:r>
              <a:rPr lang="ru-RU" dirty="0"/>
              <a:t> выдавать предписания об отстранении от работы лиц, не прошедших в установленном порядке обучение безопасным методам и приемам вы­полнения работ, инструктаж по охране труда, стажировку на рабочих местах и проверку знания требований охраны труда;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864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lvl="0" algn="just"/>
            <a:r>
              <a:rPr lang="ru-RU" dirty="0"/>
              <a:t> запрещать использование не имеющих сертификатов соответствия или не соответствующих государственным нормативным требованиям охраны труда (в том числе требованиям технических регламентов) средств индивидуальной и коллективной защиты работников;</a:t>
            </a:r>
          </a:p>
          <a:p>
            <a:pPr lvl="0" algn="just"/>
            <a:r>
              <a:rPr lang="ru-RU" dirty="0"/>
              <a:t> составлять протоколы и рассматривать дела об административных правонарушениях в пределах полномочий, подготавливать и напра­влять в правоохранительные органы и в суд другие материалы (доку­менты) о привлечении виновных к ответственности в соответствии с федеральными законами и иными нормативными правовыми актами Российской Федерации;</a:t>
            </a:r>
          </a:p>
          <a:p>
            <a:pPr lvl="0" algn="just"/>
            <a:r>
              <a:rPr lang="ru-RU" dirty="0"/>
              <a:t> выступать в качестве экспертов в суде по искам о нарушении трудово­го законодательства и иных нормативных правовых актов, содержа­щих нормы трудового права, о возмещении вреда, причиненного здо­ровью работников на производстве.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348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случае обращения профсоюзного органа, работника или иного лица в </a:t>
            </a:r>
            <a:r>
              <a:rPr lang="ru-RU" dirty="0" smtClean="0"/>
              <a:t>государственную </a:t>
            </a:r>
            <a:r>
              <a:rPr lang="ru-RU" dirty="0"/>
              <a:t>инспекцию труда по вопросу, находящемуся на рассмотрении соответствующего органа по рассмотрению индивидуального или коллектив­ного трудового спора (за исключением исков, принятых к рассмотрению су­дом, или вопросов, по которым имеется решение суда), государственный ин­спектор труда при выявлении очевидного нарушения трудового законода­тельства или иных нормативных правовых актов, содержащих нормы трудо­вого права, имеет право выдать работодателю предписание, подлежащее обязательному исполнению.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Данное </a:t>
            </a:r>
            <a:r>
              <a:rPr lang="ru-RU" dirty="0"/>
              <a:t>предписание может быть обжалованию работодателем в суд порядке в течение десяти дней со дня его получения работо­дателем или его представителем.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73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	Федеральная инспекция </a:t>
            </a:r>
            <a:r>
              <a:rPr lang="ru-RU" b="1" dirty="0"/>
              <a:t>труда </a:t>
            </a:r>
            <a:r>
              <a:rPr lang="ru-RU" dirty="0" smtClean="0"/>
              <a:t>– является единой </a:t>
            </a:r>
            <a:r>
              <a:rPr lang="ru-RU" dirty="0"/>
              <a:t>федеральной </a:t>
            </a:r>
            <a:r>
              <a:rPr lang="ru-RU" dirty="0" smtClean="0"/>
              <a:t>централизованной </a:t>
            </a:r>
            <a:r>
              <a:rPr lang="ru-RU" dirty="0"/>
              <a:t>системой государственных органов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	Государственная </a:t>
            </a:r>
            <a:r>
              <a:rPr lang="ru-RU" b="1" dirty="0"/>
              <a:t>инспекция труда </a:t>
            </a:r>
            <a:r>
              <a:rPr lang="ru-RU" b="1" dirty="0" smtClean="0"/>
              <a:t>(ГИТ) </a:t>
            </a:r>
            <a:r>
              <a:rPr lang="ru-RU" dirty="0" smtClean="0"/>
              <a:t>и </a:t>
            </a:r>
            <a:r>
              <a:rPr lang="ru-RU" dirty="0"/>
              <a:t>ее территориальные органы представляют собой контролирующий орган, уполномоченный осуществлять мероприятия по надзору за соблюдением индивидуальны­ми предпринимателями и организациями, независимо от их организационно- правовой формы и формы собственности законодательства в области </a:t>
            </a:r>
            <a:r>
              <a:rPr lang="ru-RU" dirty="0" smtClean="0"/>
              <a:t>организации </a:t>
            </a:r>
            <a:r>
              <a:rPr lang="ru-RU" dirty="0"/>
              <a:t>труда и его охраны.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Основными </a:t>
            </a:r>
            <a:r>
              <a:rPr lang="ru-RU" dirty="0"/>
              <a:t>нормативными правовыми актами, ре­гулирующими деятельность ГИТ являются Трудовой кодекс Российской Фе­дерации от 30 декабря 2001 г. № 197-ФЗ с изменениями от 30 июня 2006 г. (далее по тексту — ТК РФ) и Постановление Правительства РФ от 28 января &gt;000 г. № 78 «О федеральной инспекции труда» с изменениями от 8 января &gt;003 г.(далее по тексту Постановление «О ФИТ»).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654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осуществлении своих полномочий, а также в ряде случаев и после оставления должности инспектор по труду в обязательном порядке должен выполнять следующие, возложенные на него обязанности:</a:t>
            </a:r>
          </a:p>
          <a:p>
            <a:pPr lvl="0" algn="just"/>
            <a:r>
              <a:rPr lang="ru-RU" dirty="0"/>
              <a:t> соблюдать законодательство Российской Федерации, права и закон­ные интересы работодателей — физических лиц и работодателей — юридических лиц (организаций). При осуществлении государствен­ного надзора и контроля за соблюдением трудового законодательства и иных нормативных правовых актов, содержащих нормы трудового права;</a:t>
            </a:r>
          </a:p>
          <a:p>
            <a:pPr lvl="0" algn="just"/>
            <a:r>
              <a:rPr lang="ru-RU" dirty="0"/>
              <a:t> хранить охраняемую законом тайну (государственную, служебную, коммерческую и иную), ставшую им известной при осуществлении ими своих полномочий, а также после оставления своей должности;</a:t>
            </a:r>
          </a:p>
          <a:p>
            <a:pPr lvl="0"/>
            <a:r>
              <a:rPr lang="ru-RU" dirty="0"/>
              <a:t>считать абсолютно конфиденциальным источник всякой жалобы на недостатки или нарушения положений трудового законодательства и иных нормативных правовых актов, содержащих нормы трудового права;</a:t>
            </a:r>
          </a:p>
          <a:p>
            <a:pPr lvl="0"/>
            <a:r>
              <a:rPr lang="ru-RU" dirty="0"/>
              <a:t> воздерживаться от сообщения работодателю сведений о заявителе, если проверка проводится в связи с его обращением, а заявитель воз­ражает против сообщения работодателю данных об источнике жалобы.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092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Как </a:t>
            </a:r>
            <a:r>
              <a:rPr lang="ru-RU" dirty="0"/>
              <a:t>следует из ст. 358 ТК РФ, устанавливающей основные обязанности го­сударственных инспекторов труда, наибольшее значение при осуществлении государственным инспектором труда своих полномочий отводится сохране­нию в тайне всех ставших ему известными сведений. При этом учитываются интересы обеих сторон — и стороны, по чьей инициативе назначена проверка (как правило, работник или коллектив работников, подавших соответствую­щую жалобу), и работодателя, поскольку не допускается раскрытие информа­ции ни о лицах, подавших жалобу, ни о каких-либо сведениях, составляющих охраняемую законом тайну, ставших известных инспектору в связи с осущест­влением им проверочных мероприятий у работодателя.</a:t>
            </a:r>
          </a:p>
          <a:p>
            <a:pPr marL="0" indent="0" algn="just">
              <a:buNone/>
            </a:pPr>
            <a:r>
              <a:rPr lang="ru-RU" dirty="0" smtClean="0"/>
              <a:t>	Одной </a:t>
            </a:r>
            <a:r>
              <a:rPr lang="ru-RU" dirty="0"/>
              <a:t>из наиболее важных гарантий, предоставленных инспекторам труда при осуществлении ими своих должностных обязанностей, является их неза­висимость. Так, в соответствии с ст. 359 ТК РФ государственные инспекторы труда при осуществлении своих прав и исполнении обязанностей являются полномочными представителями государства и находятся под его защитой, независимы от государственных органов, должностных лиц и подчиняются только закону.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833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5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400" dirty="0" smtClean="0"/>
              <a:t>	Принципами </a:t>
            </a:r>
            <a:r>
              <a:rPr lang="ru-RU" sz="3400" dirty="0"/>
              <a:t>деятельности инспекции труда являются </a:t>
            </a:r>
            <a:r>
              <a:rPr lang="ru-RU" sz="3400" b="1" dirty="0"/>
              <a:t>уваже­ние, соблюдение и защита прав и свобод человека и гражданина, законность, объективность, независимость и гласность.</a:t>
            </a:r>
            <a:r>
              <a:rPr lang="ru-RU" sz="3400" dirty="0"/>
              <a:t> Соблюдение указанных принципов позволяет строить деятельность инспекций труда исключительно в рам­ках действующего законодательства. Кроме того, определение в статье ТК РФ основных принципов деятельности инспекции труда позволяет лицам, чья деятельность контролируется соответствующими территориальными подраз­делениями инспекции труда, требовать соблюдения указанных принципов </a:t>
            </a:r>
            <a:r>
              <a:rPr lang="ru-RU" sz="3400" dirty="0" smtClean="0"/>
              <a:t>при </a:t>
            </a:r>
            <a:r>
              <a:rPr lang="ru-RU" sz="3400" dirty="0"/>
              <a:t>проведении контрольных и проверочных мероприятий.</a:t>
            </a:r>
          </a:p>
          <a:p>
            <a:pPr marL="0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97511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4000" b="1" i="1" dirty="0" smtClean="0"/>
              <a:t>Например:</a:t>
            </a:r>
            <a:r>
              <a:rPr lang="ru-RU" sz="4000" i="1" dirty="0" smtClean="0"/>
              <a:t> В </a:t>
            </a:r>
            <a:r>
              <a:rPr lang="ru-RU" sz="4000" i="1" dirty="0"/>
              <a:t>ходе осуществления проверки индивидуального предприни­мателя сотрудниками инспекции труда в грубой форме были затребованы до­кументы по кадровому учету, в адрес предпринимателя со стороны инспекторов. Впоследствии индивидуальный предприниматель, обжалуя действия, указанных инспекторов труда, в том числе сослался на нарушение с их сторо­ны основного принципа деятельности инспекции труда, закрепленного в ст. 355 ТК РФ, а именно</a:t>
            </a:r>
            <a:r>
              <a:rPr lang="ru-RU" sz="4000" dirty="0"/>
              <a:t> — </a:t>
            </a:r>
            <a:r>
              <a:rPr lang="ru-RU" sz="4000" i="1" dirty="0"/>
              <a:t>принципа уважения, соблюдения и защиты прав и свобод че­ловека.</a:t>
            </a: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12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соответствии с </a:t>
            </a:r>
            <a:r>
              <a:rPr lang="ru-RU" b="1" dirty="0"/>
              <a:t>ПП </a:t>
            </a:r>
            <a:r>
              <a:rPr lang="ru-RU" dirty="0"/>
              <a:t>РФ «О ФИТ» </a:t>
            </a:r>
            <a:r>
              <a:rPr lang="ru-RU" b="1" dirty="0"/>
              <a:t>основной задачей </a:t>
            </a:r>
            <a:r>
              <a:rPr lang="ru-RU" dirty="0" smtClean="0"/>
              <a:t>является </a:t>
            </a:r>
            <a:r>
              <a:rPr lang="ru-RU" b="1" i="1" dirty="0"/>
              <a:t>осуществление надзора и контроля за соблюдени­ем законодательства Российской Федерации о труде и охране труда в целях обеспечения защиты трудовых прав граждан, включая право на бе­зопасные условия труда.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Однако вышеназванной </a:t>
            </a:r>
            <a:r>
              <a:rPr lang="ru-RU" dirty="0"/>
              <a:t>основной задачи ТК РФ выделяет в числе </a:t>
            </a:r>
            <a:r>
              <a:rPr lang="ru-RU" b="1" i="1" dirty="0"/>
              <a:t>основных задач инспекции следующие:</a:t>
            </a:r>
            <a:endParaRPr lang="ru-RU" dirty="0"/>
          </a:p>
          <a:p>
            <a:pPr lvl="0" algn="just"/>
            <a:r>
              <a:rPr lang="ru-RU" dirty="0"/>
              <a:t> обеспечение соблюдения работодателями трудового законодательства и иных нормативных правовых актов, содержащих нормы трудового права;</a:t>
            </a:r>
          </a:p>
          <a:p>
            <a:pPr lvl="0" algn="just"/>
            <a:r>
              <a:rPr lang="ru-RU" dirty="0"/>
              <a:t> обеспечение работодателей и работников информацией о наиболее эф­фективных средствах и методах соблюдения положений трудового за­конодательства и иных нормативных правовых актов, содержащих нормы трудового права;</a:t>
            </a:r>
          </a:p>
          <a:p>
            <a:pPr lvl="0" algn="just"/>
            <a:r>
              <a:rPr lang="ru-RU" dirty="0"/>
              <a:t> доведение до сведения соответствующих органов государственной власти фактов нарушений, действий (бездействия) или злоупотребле­ний, которые не подпадают под действие трудового законодательства и иных нормативных правовых актов, содержащих нормы трудового права.</a:t>
            </a:r>
          </a:p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49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В соответствии с возложенными на нее задачами федеральная инспекция труда реализует следующие </a:t>
            </a:r>
            <a:r>
              <a:rPr lang="ru-RU" b="1" i="1" dirty="0" smtClean="0"/>
              <a:t>основные полномочия,</a:t>
            </a:r>
            <a:r>
              <a:rPr lang="ru-RU" b="1" dirty="0" smtClean="0"/>
              <a:t> </a:t>
            </a:r>
            <a:r>
              <a:rPr lang="ru-RU" dirty="0" smtClean="0"/>
              <a:t>закрепленные за ней в ст. 356 ТК РФ, а также в п. 6 Постановления «О ФИТ» в части, не противореча­щей ТК РФ:</a:t>
            </a:r>
          </a:p>
          <a:p>
            <a:pPr lvl="0" algn="just"/>
            <a:r>
              <a:rPr lang="ru-RU" dirty="0" smtClean="0"/>
              <a:t> осуществляет государственный надзор и контроль за соблюдением ра­ботодателями трудового законодательства и иных нормативных пра­вовых актов, содержащих нормы трудового права, посредством прове­рок, обследований, выдачи обязательных для исполнения предписа­ний об устранении нарушений, составления протоколов об админи­стративных правонарушениях в пределах полномочий, подготовки других материалов (документов) о привлечении виновных к ответ­ственности в соответствии с федеральными законами и иными норма­тивными правовыми актами Российской Федерации.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22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Указанная </a:t>
            </a:r>
            <a:r>
              <a:rPr lang="ru-RU" dirty="0"/>
              <a:t>функция является наиболее основной по сравнению с осталь­ными функциями, возложенными на инспекцию труда, как по частоте ее осу­ществления, так и по значимости. Поскольку, во-первых, осуществление ука­занной функции позволяет, прежде всего, осуществлять выполнение основ­ной задачи инспекции труда — контроль и надзор в сфере трудового законодательства, а во-вторых, без ее осуществления не предоставлялось бы возможным выполнение иных функций, например, анализ причин выявленных нарушений, рассмотрение дел об административных правонарушениях и т.п.;</a:t>
            </a:r>
          </a:p>
          <a:p>
            <a:pPr lvl="0" algn="just"/>
            <a:r>
              <a:rPr lang="ru-RU" dirty="0"/>
              <a:t> анализирует обстоятельства и причины выявленных нарушений, при­нимает меры по их устранению и восстановлению нарушенных трудо­вых прав граждан;	</a:t>
            </a:r>
          </a:p>
          <a:p>
            <a:pPr marL="0" indent="0" algn="just">
              <a:buNone/>
            </a:pPr>
            <a:r>
              <a:rPr lang="ru-RU" dirty="0" smtClean="0"/>
              <a:t>	Выполнение </a:t>
            </a:r>
            <a:r>
              <a:rPr lang="ru-RU" dirty="0"/>
              <a:t>указанной функции, как уже указывалось ранее, неразрыв­но связано с предыдущей. </a:t>
            </a:r>
            <a:r>
              <a:rPr lang="ru-RU" i="1" dirty="0"/>
              <a:t>Так, например, в случае обращения работника в ин­спекцию труда в связи с нарушением его права, например, на отпуск, инспек­ция труда, прежде всего, как правило, в целях проверки заявленного факта нарушения, действующего законодательства назначит проведение внеплано­вой проверки в указанной организации (то есть будет осуществлять выпол­нение ранее названной функции) и только по ее результатам будут проана­лизированы обстоятельства и причины выявленного правонарушения, а так­же приняты меры по его устранению и восстановлению нарушенного права работника.</a:t>
            </a:r>
            <a:endParaRPr lang="ru-RU" dirty="0"/>
          </a:p>
          <a:p>
            <a:pPr lvl="0" algn="just"/>
            <a:r>
              <a:rPr lang="ru-RU" dirty="0"/>
              <a:t> осуществляет в соответствии с законодательством Российской Феде­рации рассмотрение дел об административных правонарушениях;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75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Порядок </a:t>
            </a:r>
            <a:r>
              <a:rPr lang="ru-RU" dirty="0"/>
              <a:t>рассмотрения дел об административных правонарушениях пре­дусмотрен Кодексом Российской Федерации об административных правона­рушениях от 30 декабря 2001 г. № 195-ФЗ с изменениями от 27 июля 2006 г. (далее по тексту КоАП РФ). Состав административных правонарушений пре­дусмотрен ст. 5.27 — 5.34 КоАП РФ.</a:t>
            </a:r>
          </a:p>
          <a:p>
            <a:pPr lvl="0" algn="just"/>
            <a:r>
              <a:rPr lang="ru-RU" dirty="0"/>
              <a:t> формацию в федеральные органы исполнительной власти, органы ис­полнительной власти субъектов Российской Федерации, органы ме­стного самоуправления, правоохранительные органы и в суды;</a:t>
            </a:r>
          </a:p>
          <a:p>
            <a:pPr lvl="0" algn="just"/>
            <a:r>
              <a:rPr lang="ru-RU" dirty="0"/>
              <a:t> осуществляет надзор и контроль за реализацией прав работников на получение обеспечения по обязательному социальному страхованию от несчастных случаев на производстве и профессиональных заболева­ний, а также за назначением и выплатой пособий по временной нетру­доспособности за счет средств работодателей;</a:t>
            </a:r>
          </a:p>
          <a:p>
            <a:pPr marL="0" indent="0" algn="just">
              <a:buNone/>
            </a:pPr>
            <a:r>
              <a:rPr lang="ru-RU" dirty="0" smtClean="0"/>
              <a:t>	С </a:t>
            </a:r>
            <a:r>
              <a:rPr lang="ru-RU" dirty="0"/>
              <a:t>целью выполнения указанной функции инспекция труда взаимодейству­ет с Фондом социального страхования, что регулируется Письмом Минтруда РФ и Фонда социального страхования РФ т 22 декабря 2000 г. №№ 2981- 19/09-04, 02-08/07-2914П «Об обеспечении взаимодействия Федеральной инспекции труда с Фондом социального страхования Российской Федерации по вопросам расследования несчастных случаев на производстве и создания единой системы учета страховых случаев и их анализа»</a:t>
            </a:r>
          </a:p>
          <a:p>
            <a:pPr lvl="0" algn="just"/>
            <a:r>
              <a:rPr lang="ru-RU" dirty="0"/>
              <a:t> осуществляет надзор и контроль за соблюдением установленного по­рядка расследования и учета несчастных случаев на производстве.</a:t>
            </a:r>
          </a:p>
          <a:p>
            <a:pPr marL="0" indent="0" algn="just">
              <a:buNone/>
            </a:pPr>
            <a:r>
              <a:rPr lang="ru-RU" dirty="0" smtClean="0"/>
              <a:t>	Выполнение </a:t>
            </a:r>
            <a:r>
              <a:rPr lang="ru-RU" dirty="0"/>
              <a:t>указанной функции определено, прежде всего, обязанностью работодателя в случае несчастного случая на производстве представлять соот­ветствующую информацию в уполномоченные органы; держащих нормы трудового права, готовит соответствующие предло­жения по их совершенствованию;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47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dirty="0"/>
              <a:t> анализирует состояние и причины производственного травматизма и разрабатывает предложения по его профилактике, принимает участие в расследовании несчастных случаев на производстве или проводит его самостоятельно;</a:t>
            </a:r>
          </a:p>
          <a:p>
            <a:pPr lvl="0" algn="just"/>
            <a:r>
              <a:rPr lang="ru-RU" dirty="0" smtClean="0"/>
              <a:t>принимает </a:t>
            </a:r>
            <a:r>
              <a:rPr lang="ru-RU" dirty="0"/>
              <a:t>необходимые меры по привлечению в установленном по­рядке квалифицированных экспертов в целях обеспечения примене­ния положений трудового законодательства и иных нормативных правовых актов, относящихся к охране здоровья и безопасности ра­ботников во время их работы, а также получения информации о влия­нии применяемых технологий, используемых материалов и методов на состояние здоровья и безопасность работников;</a:t>
            </a:r>
          </a:p>
          <a:p>
            <a:pPr lvl="0" algn="just"/>
            <a:r>
              <a:rPr lang="ru-RU" dirty="0"/>
              <a:t> запрашивает у федеральных органов исполнительной власти и их тер­риториальных органов, органов исполнительной власти субъектов Российской Федерации, органов местного самоуправления, органов прокуратуры, судебных органов и других организаций и безвозмездно получает от них информацию, необходимую для выполнения возло­женных на них задач;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4169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781</Words>
  <Application>Microsoft Office PowerPoint</Application>
  <PresentationFormat>Широкоэкранный</PresentationFormat>
  <Paragraphs>59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Инспекция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Инспекция труда</dc:title>
  <dc:creator>Comp</dc:creator>
  <cp:lastModifiedBy>Comp</cp:lastModifiedBy>
  <cp:revision>7</cp:revision>
  <dcterms:created xsi:type="dcterms:W3CDTF">2015-09-29T08:38:40Z</dcterms:created>
  <dcterms:modified xsi:type="dcterms:W3CDTF">2015-09-29T11:00:07Z</dcterms:modified>
</cp:coreProperties>
</file>